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9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4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20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85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82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2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21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90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77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12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50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B098-C8A6-4C3A-BEF2-F5E1EAE3E52A}" type="datetimeFigureOut">
              <a:rPr lang="en-CA" smtClean="0"/>
              <a:t>23/07/2018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5DAE-7C32-48F2-A2AD-39463A42D7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73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77" y="965237"/>
            <a:ext cx="4954731" cy="5892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1019" y="204005"/>
            <a:ext cx="570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OES Snag Report – </a:t>
            </a:r>
            <a:r>
              <a:rPr lang="en-CA" u="sng" dirty="0" smtClean="0"/>
              <a:t>Adjusting Values - Increments</a:t>
            </a:r>
            <a:endParaRPr lang="en-CA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0016836" y="311727"/>
            <a:ext cx="145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23.July.2018</a:t>
            </a:r>
            <a:endParaRPr lang="en-CA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124691" y="2109354"/>
            <a:ext cx="2826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Adjusting the snow load values with the down arrow takes the number down from 2.6 </a:t>
            </a:r>
            <a:r>
              <a:rPr lang="en-CA" dirty="0" err="1" smtClean="0">
                <a:solidFill>
                  <a:srgbClr val="FF0000"/>
                </a:solidFill>
              </a:rPr>
              <a:t>kPa</a:t>
            </a:r>
            <a:r>
              <a:rPr lang="en-CA" dirty="0" smtClean="0">
                <a:solidFill>
                  <a:srgbClr val="FF0000"/>
                </a:solidFill>
              </a:rPr>
              <a:t> to 1.6.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Should take the unit up or down in 0.1 increments. i.e. 2.6 down to 2.5 </a:t>
            </a:r>
            <a:r>
              <a:rPr lang="en-CA" dirty="0" err="1" smtClean="0">
                <a:solidFill>
                  <a:srgbClr val="FF0000"/>
                </a:solidFill>
              </a:rPr>
              <a:t>kPa</a:t>
            </a:r>
            <a:r>
              <a:rPr lang="en-CA" dirty="0" smtClean="0">
                <a:solidFill>
                  <a:srgbClr val="FF0000"/>
                </a:solidFill>
              </a:rPr>
              <a:t>.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95155" y="2358736"/>
            <a:ext cx="1226127" cy="2209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95155" y="1444336"/>
            <a:ext cx="1226127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0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edmmcgugan@gmail.com</dc:creator>
  <cp:lastModifiedBy>edmmcgugan@gmail.com</cp:lastModifiedBy>
  <cp:revision>4</cp:revision>
  <dcterms:created xsi:type="dcterms:W3CDTF">2018-07-23T21:11:20Z</dcterms:created>
  <dcterms:modified xsi:type="dcterms:W3CDTF">2018-07-23T22:20:12Z</dcterms:modified>
</cp:coreProperties>
</file>