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785ED-9A2A-9F4A-86C1-990108567CA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7C2DA-FA9C-F543-8475-349A1499F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9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SnipsSNRSortedvsNot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7C2DA-FA9C-F543-8475-349A1499FF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4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2 of spikeShapePCA4.m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7C2DA-FA9C-F543-8475-349A1499FF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unclassiffied</a:t>
            </a:r>
            <a:r>
              <a:rPr lang="en-US" baseline="0" dirty="0" smtClean="0"/>
              <a:t> might be narrow spikes or their own group (there are more symmetric in up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down)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7C2DA-FA9C-F543-8475-349A1499FF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1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after </a:t>
            </a:r>
            <a:r>
              <a:rPr lang="en-US" smtClean="0"/>
              <a:t>the =- </a:t>
            </a:r>
            <a:r>
              <a:rPr lang="en-US" dirty="0" smtClean="0"/>
              <a:t>is one sem.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7C2DA-FA9C-F543-8475-349A1499FF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0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1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6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0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9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F20E-810F-244F-8B9D-6475066DB1D4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Spikes SNR and Spike Shape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9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Spike Shape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 only used the spikes that had a min-max SNR greater than 5.</a:t>
            </a:r>
          </a:p>
          <a:p>
            <a:r>
              <a:rPr lang="en-US" dirty="0" smtClean="0"/>
              <a:t>I also labeled some spikes by hand as: wide, large or narrow.  This is a bit of a dangerous game but helps understanding the clusters.</a:t>
            </a:r>
          </a:p>
          <a:p>
            <a:r>
              <a:rPr lang="en-US" dirty="0" smtClean="0"/>
              <a:t>I used a k-means on the power spectrum of the spikes (which deals nicely with phase differences, </a:t>
            </a:r>
            <a:r>
              <a:rPr lang="en-US" dirty="0" err="1" smtClean="0"/>
              <a:t>etc</a:t>
            </a:r>
            <a:r>
              <a:rPr lang="en-US" dirty="0" smtClean="0"/>
              <a:t>) with 4 groups to get clearly narrow, wide and large spikes – the fourth group is labeled unclassified but I think that they are mostly narrow spikes…</a:t>
            </a:r>
          </a:p>
          <a:p>
            <a:r>
              <a:rPr lang="en-US" dirty="0" smtClean="0"/>
              <a:t>The annotation is done with annSpikeShape2.m</a:t>
            </a:r>
          </a:p>
          <a:p>
            <a:r>
              <a:rPr lang="en-US" dirty="0" smtClean="0"/>
              <a:t>The sort is done with spikeShapePCA4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7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PC1 </a:t>
            </a:r>
            <a:r>
              <a:rPr lang="en-US" dirty="0" err="1" smtClean="0"/>
              <a:t>vs</a:t>
            </a:r>
            <a:r>
              <a:rPr lang="en-US" dirty="0" smtClean="0"/>
              <a:t> PC2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20001" b="-2000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913330" y="16991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Spikes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9655" y="1699170"/>
            <a:ext cx="159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Annotation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1321" y="1699170"/>
            <a:ext cx="200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1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third PC adds a bit more separation…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2696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30 random spikes from each group from the k-means…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17" r="1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890690" y="6281566"/>
            <a:ext cx="731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looks great and it would look even better after lining up the peaks in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2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Spike widths after sorting in </a:t>
            </a:r>
            <a:r>
              <a:rPr lang="en-US" dirty="0" err="1" smtClean="0"/>
              <a:t>ms.</a:t>
            </a:r>
            <a:r>
              <a:rPr lang="en-US" dirty="0" smtClean="0"/>
              <a:t> Measured at half maximu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	Unclassified 0.21 +- 0.002 </a:t>
            </a:r>
            <a:r>
              <a:rPr lang="en-US" dirty="0" err="1"/>
              <a:t>sd</a:t>
            </a:r>
            <a:r>
              <a:rPr lang="en-US" dirty="0"/>
              <a:t>: 0.030</a:t>
            </a:r>
          </a:p>
          <a:p>
            <a:r>
              <a:rPr lang="en-US" dirty="0"/>
              <a:t>	Large 0.30 +- 0.008 </a:t>
            </a:r>
            <a:r>
              <a:rPr lang="en-US" dirty="0" err="1"/>
              <a:t>sd</a:t>
            </a:r>
            <a:r>
              <a:rPr lang="en-US" dirty="0"/>
              <a:t>: 0.105</a:t>
            </a:r>
          </a:p>
          <a:p>
            <a:r>
              <a:rPr lang="en-US" dirty="0"/>
              <a:t>	Wide 0.27 +- 0.002 </a:t>
            </a:r>
            <a:r>
              <a:rPr lang="en-US" dirty="0" err="1"/>
              <a:t>sd</a:t>
            </a:r>
            <a:r>
              <a:rPr lang="en-US" dirty="0"/>
              <a:t>: 0.038</a:t>
            </a:r>
          </a:p>
          <a:p>
            <a:r>
              <a:rPr lang="en-US" dirty="0"/>
              <a:t>	Narrow 0.18 +- 0.001 </a:t>
            </a:r>
            <a:r>
              <a:rPr lang="en-US" dirty="0" err="1"/>
              <a:t>sd</a:t>
            </a:r>
            <a:r>
              <a:rPr lang="en-US" dirty="0"/>
              <a:t>: </a:t>
            </a:r>
            <a:r>
              <a:rPr lang="en-US" dirty="0" smtClean="0"/>
              <a:t>0.020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anova</a:t>
            </a:r>
            <a:r>
              <a:rPr lang="en-US" dirty="0" smtClean="0"/>
              <a:t> is highly significant:</a:t>
            </a:r>
          </a:p>
          <a:p>
            <a:pPr lvl="1"/>
            <a:r>
              <a:rPr lang="en-US" dirty="0" smtClean="0"/>
              <a:t>Source	SS			</a:t>
            </a:r>
            <a:r>
              <a:rPr lang="en-US" dirty="0" err="1" smtClean="0"/>
              <a:t>df</a:t>
            </a:r>
            <a:r>
              <a:rPr lang="en-US" dirty="0"/>
              <a:t>	</a:t>
            </a:r>
            <a:r>
              <a:rPr lang="en-US" dirty="0" smtClean="0"/>
              <a:t>	MS			F 		</a:t>
            </a:r>
            <a:r>
              <a:rPr lang="en-US" dirty="0" err="1" smtClean="0"/>
              <a:t>Prob</a:t>
            </a:r>
            <a:r>
              <a:rPr lang="en-US" dirty="0"/>
              <a:t>&gt;F </a:t>
            </a:r>
          </a:p>
          <a:p>
            <a:pPr lvl="1"/>
            <a:r>
              <a:rPr lang="en-US" dirty="0"/>
              <a:t>-------------------------------------------------------- </a:t>
            </a:r>
          </a:p>
          <a:p>
            <a:pPr lvl="1"/>
            <a:r>
              <a:rPr lang="en-US" dirty="0" smtClean="0"/>
              <a:t>Groups	2.04526 	3 		0.68175 </a:t>
            </a:r>
            <a:r>
              <a:rPr lang="en-US" dirty="0"/>
              <a:t>239.37 1.78913e-114 </a:t>
            </a:r>
          </a:p>
          <a:p>
            <a:pPr lvl="1"/>
            <a:r>
              <a:rPr lang="en-US" dirty="0" smtClean="0"/>
              <a:t>Error		2.5918 	910 	0.00285 </a:t>
            </a:r>
            <a:endParaRPr lang="en-US" dirty="0"/>
          </a:p>
          <a:p>
            <a:pPr lvl="1"/>
            <a:r>
              <a:rPr lang="en-US" dirty="0" smtClean="0"/>
              <a:t>Total		4.63706 	913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51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spikeShapeResult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Results for Julie call data base are saved in </a:t>
            </a:r>
            <a:r>
              <a:rPr lang="en-US" dirty="0" err="1" smtClean="0"/>
              <a:t>spikeShapeResults.mat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allMeansSnips</a:t>
            </a:r>
            <a:r>
              <a:rPr lang="en-US" dirty="0" smtClean="0"/>
              <a:t>: the mean snip profile for all 1401 sorted units.</a:t>
            </a:r>
          </a:p>
          <a:p>
            <a:pPr lvl="1"/>
            <a:r>
              <a:rPr lang="en-US" dirty="0" err="1" smtClean="0"/>
              <a:t>snrMinMaxUnits</a:t>
            </a:r>
            <a:r>
              <a:rPr lang="en-US" dirty="0" smtClean="0"/>
              <a:t>: the </a:t>
            </a:r>
            <a:r>
              <a:rPr lang="en-US" dirty="0" err="1" smtClean="0"/>
              <a:t>snr</a:t>
            </a:r>
            <a:r>
              <a:rPr lang="en-US" dirty="0" smtClean="0"/>
              <a:t> value for all snips obtained for  one of those 1401 units.</a:t>
            </a:r>
          </a:p>
          <a:p>
            <a:pPr lvl="1"/>
            <a:r>
              <a:rPr lang="en-US" dirty="0" smtClean="0"/>
              <a:t>indL5: index (length 487) of all units with SNR &lt; 5.</a:t>
            </a:r>
          </a:p>
          <a:p>
            <a:pPr lvl="1"/>
            <a:r>
              <a:rPr lang="en-US" dirty="0" smtClean="0"/>
              <a:t>indG5: </a:t>
            </a:r>
            <a:r>
              <a:rPr lang="en-US" dirty="0"/>
              <a:t>: index (length </a:t>
            </a:r>
            <a:r>
              <a:rPr lang="en-US" dirty="0" smtClean="0"/>
              <a:t>914) </a:t>
            </a:r>
            <a:r>
              <a:rPr lang="en-US" dirty="0"/>
              <a:t>of all units with SNR </a:t>
            </a:r>
            <a:r>
              <a:rPr lang="en-US" dirty="0" smtClean="0"/>
              <a:t>&gt;= </a:t>
            </a:r>
            <a:r>
              <a:rPr lang="en-US" dirty="0"/>
              <a:t>5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allNames</a:t>
            </a:r>
            <a:r>
              <a:rPr lang="en-US" dirty="0" smtClean="0"/>
              <a:t>: cell array (length 1401) of the name of the unit</a:t>
            </a:r>
          </a:p>
          <a:p>
            <a:pPr lvl="1"/>
            <a:r>
              <a:rPr lang="en-US" dirty="0" err="1" smtClean="0"/>
              <a:t>allSortType</a:t>
            </a:r>
            <a:r>
              <a:rPr lang="en-US" dirty="0" smtClean="0"/>
              <a:t>: the sort type given during spike sorting to that unit (noise, multi, single).  Not super reliable since different sorters used different strategies (e.g. </a:t>
            </a:r>
            <a:r>
              <a:rPr lang="en-US" dirty="0" err="1" smtClean="0"/>
              <a:t>Hedi</a:t>
            </a:r>
            <a:r>
              <a:rPr lang="en-US" dirty="0" smtClean="0"/>
              <a:t> called everything single).</a:t>
            </a:r>
          </a:p>
          <a:p>
            <a:pPr lvl="1"/>
            <a:r>
              <a:rPr lang="en-US" dirty="0" err="1" smtClean="0"/>
              <a:t>spikeType</a:t>
            </a:r>
            <a:r>
              <a:rPr lang="en-US" dirty="0" smtClean="0"/>
              <a:t>: the spike type obtained from the </a:t>
            </a:r>
            <a:r>
              <a:rPr lang="en-US" dirty="0" err="1" smtClean="0"/>
              <a:t>spikeShapeClustering</a:t>
            </a:r>
            <a:r>
              <a:rPr lang="en-US" dirty="0" smtClean="0"/>
              <a:t>.  This is an array of size 914 – which is the number of units with indG5 == 1.  To get the unit type for any unit in the dataset: if j is the index of the unit, the type is </a:t>
            </a:r>
            <a:r>
              <a:rPr lang="en-US" dirty="0" err="1" smtClean="0"/>
              <a:t>spikeType</a:t>
            </a:r>
            <a:r>
              <a:rPr lang="en-US" dirty="0" smtClean="0"/>
              <a:t>(find(indG5==j)) – as long as j is in the G5 group.</a:t>
            </a:r>
          </a:p>
          <a:p>
            <a:pPr lvl="1"/>
            <a:r>
              <a:rPr lang="en-US" dirty="0" err="1" smtClean="0"/>
              <a:t>spikeWidth</a:t>
            </a:r>
            <a:r>
              <a:rPr lang="en-US" dirty="0" smtClean="0"/>
              <a:t>: the average width of the spike snippets.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9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measures of signal to noise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mean standard deviation across all 16 time points in the snippets.</a:t>
            </a:r>
          </a:p>
          <a:p>
            <a:r>
              <a:rPr lang="en-US" dirty="0" smtClean="0"/>
              <a:t>The amp/</a:t>
            </a:r>
            <a:r>
              <a:rPr lang="en-US" dirty="0" err="1" smtClean="0"/>
              <a:t>sd</a:t>
            </a:r>
            <a:r>
              <a:rPr lang="en-US" dirty="0" smtClean="0"/>
              <a:t> at the absolute maximum</a:t>
            </a:r>
          </a:p>
          <a:p>
            <a:r>
              <a:rPr lang="en-US" dirty="0" smtClean="0"/>
              <a:t>The (Max amp – Min Amp)/Average </a:t>
            </a:r>
            <a:r>
              <a:rPr lang="en-US" dirty="0" err="1" smtClean="0"/>
              <a:t>sd</a:t>
            </a:r>
            <a:r>
              <a:rPr lang="en-US" dirty="0" smtClean="0"/>
              <a:t> at max and min (obtained by averaging the variances). </a:t>
            </a:r>
          </a:p>
          <a:p>
            <a:r>
              <a:rPr lang="en-US" dirty="0" smtClean="0"/>
              <a:t>The mean amp^2/</a:t>
            </a:r>
            <a:r>
              <a:rPr lang="en-US" dirty="0" err="1" smtClean="0"/>
              <a:t>var</a:t>
            </a:r>
            <a:r>
              <a:rPr lang="en-US" dirty="0" smtClean="0"/>
              <a:t> for all points in the snippets (mean SNR)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5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Cells visually organized by 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Clear multi-unit: multi-unit files that are made of multiple single units (usually 2 or 3 clearly sortable).</a:t>
            </a:r>
          </a:p>
          <a:p>
            <a:r>
              <a:rPr lang="en-US" dirty="0" smtClean="0"/>
              <a:t>Single units obtained from multi-unit above.</a:t>
            </a:r>
          </a:p>
          <a:p>
            <a:r>
              <a:rPr lang="en-US" dirty="0" smtClean="0"/>
              <a:t>Large single units – the amplitude of these cells is so large that I wanted to look at them separately.</a:t>
            </a:r>
          </a:p>
          <a:p>
            <a:r>
              <a:rPr lang="en-US" dirty="0" smtClean="0"/>
              <a:t>Isolated units: Single units that did not need spike sorting - these are very clear single units in our recordings, where the amplitude is clearly above threshold…</a:t>
            </a:r>
          </a:p>
          <a:p>
            <a:r>
              <a:rPr lang="en-US" dirty="0" smtClean="0"/>
              <a:t>Noise units: units that I had labeled as being noise.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956" y="5802997"/>
            <a:ext cx="8449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code: </a:t>
            </a:r>
            <a:r>
              <a:rPr lang="en-US" dirty="0" err="1" smtClean="0"/>
              <a:t>SnipsSNRGrouped</a:t>
            </a:r>
            <a:r>
              <a:rPr lang="en-US" dirty="0" smtClean="0"/>
              <a:t> and </a:t>
            </a:r>
            <a:r>
              <a:rPr lang="en-US" dirty="0" err="1" smtClean="0"/>
              <a:t>list_files</a:t>
            </a:r>
            <a:r>
              <a:rPr lang="en-US" dirty="0" smtClean="0"/>
              <a:t>.  List files was made by selecting units from :</a:t>
            </a:r>
          </a:p>
          <a:p>
            <a:r>
              <a:rPr lang="en-US" dirty="0" smtClean="0"/>
              <a:t>h52Sort_FET_Done.odt. Mat files: </a:t>
            </a:r>
            <a:r>
              <a:rPr lang="en-US" dirty="0" err="1" smtClean="0"/>
              <a:t>meanSnipsNS.mat</a:t>
            </a:r>
            <a:r>
              <a:rPr lang="en-US" dirty="0" smtClean="0"/>
              <a:t> and </a:t>
            </a:r>
            <a:r>
              <a:rPr lang="en-US" dirty="0" err="1" smtClean="0"/>
              <a:t>meanSnipsAll.mat</a:t>
            </a:r>
            <a:r>
              <a:rPr lang="en-US" dirty="0" smtClean="0"/>
              <a:t> made by running </a:t>
            </a:r>
            <a:r>
              <a:rPr lang="en-US" dirty="0" err="1" smtClean="0"/>
              <a:t>getMeanSnipsNS</a:t>
            </a:r>
            <a:r>
              <a:rPr lang="en-US" dirty="0" smtClean="0"/>
              <a:t> (non sorted) and </a:t>
            </a:r>
            <a:r>
              <a:rPr lang="en-US" dirty="0" err="1" smtClean="0"/>
              <a:t>getMeanSnipsSS</a:t>
            </a:r>
            <a:r>
              <a:rPr lang="en-US" dirty="0" smtClean="0"/>
              <a:t> (spike sorted).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3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FT Classification</a:t>
            </a:r>
            <a:endParaRPr lang="en-US" dirty="0"/>
          </a:p>
        </p:txBody>
      </p:sp>
      <p:pic>
        <p:nvPicPr>
          <p:cNvPr id="8" name="Content Placeholder 7" descr="ExampleFTClassification.t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55" r="-2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130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Deviation </a:t>
            </a:r>
            <a:r>
              <a:rPr lang="en-US" dirty="0" smtClean="0"/>
              <a:t>does not work: e.g. Isolated </a:t>
            </a:r>
            <a:r>
              <a:rPr lang="en-US" dirty="0" smtClean="0"/>
              <a:t>spikes…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>
          <a:xfrm>
            <a:off x="441899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05992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Max-Min SNR works well with a threshold of 5!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121647" y="6439648"/>
            <a:ext cx="442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chose this to define well isolate single units!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SNR max has issues with noise, single and large…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43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has high SNR Mean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04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Sorted </a:t>
            </a:r>
            <a:r>
              <a:rPr lang="en-US" dirty="0" err="1" smtClean="0"/>
              <a:t>vs</a:t>
            </a:r>
            <a:r>
              <a:rPr lang="en-US" dirty="0" smtClean="0"/>
              <a:t> Non Sorted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8187" r="-1818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067487" y="6211669"/>
            <a:ext cx="663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non sorted units with Min Max SNR &gt; 5 177/583 or 30.4% </a:t>
            </a:r>
          </a:p>
          <a:p>
            <a:r>
              <a:rPr lang="en-US" dirty="0"/>
              <a:t>Number of sorted units with Min Max SNR &gt; 5 914/1401 or 65.2% </a:t>
            </a:r>
          </a:p>
        </p:txBody>
      </p:sp>
    </p:spTree>
    <p:extLst>
      <p:ext uri="{BB962C8B-B14F-4D97-AF65-F5344CB8AC3E}">
        <p14:creationId xmlns:p14="http://schemas.microsoft.com/office/powerpoint/2010/main" val="270863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733</Words>
  <Application>Microsoft Macintosh PowerPoint</Application>
  <PresentationFormat>On-screen Show (4:3)</PresentationFormat>
  <Paragraphs>67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Single Spikes SNR and Spike Shape</vt:lpstr>
      <vt:lpstr>Four measures of signal to noise ratio</vt:lpstr>
      <vt:lpstr>Cells visually organized by FT</vt:lpstr>
      <vt:lpstr>Example of FT Classification</vt:lpstr>
      <vt:lpstr>Standard Deviation does not work: e.g. Isolated spikes…</vt:lpstr>
      <vt:lpstr>Max-Min SNR works well with a threshold of 5!</vt:lpstr>
      <vt:lpstr>SNR max has issues with noise, single and large…</vt:lpstr>
      <vt:lpstr>Noise has high SNR Mean</vt:lpstr>
      <vt:lpstr>Comparing Sorted vs Non Sorted</vt:lpstr>
      <vt:lpstr>Spike Shape Sorting</vt:lpstr>
      <vt:lpstr>PC1 vs PC2</vt:lpstr>
      <vt:lpstr>The third PC adds a bit more separation…</vt:lpstr>
      <vt:lpstr>30 random spikes from each group from the k-means…</vt:lpstr>
      <vt:lpstr>Average Spike widths after sorting in ms. Measured at half maximum</vt:lpstr>
      <vt:lpstr>spikeShapeResult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mean spike shapes</dc:title>
  <dc:creator>Frederic Theunissen</dc:creator>
  <cp:lastModifiedBy>Frederic Theunissen</cp:lastModifiedBy>
  <cp:revision>17</cp:revision>
  <dcterms:created xsi:type="dcterms:W3CDTF">2013-04-29T17:55:22Z</dcterms:created>
  <dcterms:modified xsi:type="dcterms:W3CDTF">2013-08-19T21:48:08Z</dcterms:modified>
</cp:coreProperties>
</file>