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5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ENPM 808A-Final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/>
              <a:t>Suriya </a:t>
            </a:r>
            <a:r>
              <a:rPr lang="en-US" dirty="0"/>
              <a:t>Suresh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6663-E891-6D08-5652-E4E448B3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292E3343-0E42-727D-28D0-C85788706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190141"/>
            <a:ext cx="4534990" cy="31666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B8CD-C2B3-55AC-A9A6-15AA2F4BFD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8341-CEC9-3EA6-AA5A-233382F48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3EDC06-C265-6D75-2179-EDA5F21AC6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neural network has decent performance, and it seems to have a good fit. </a:t>
            </a:r>
          </a:p>
        </p:txBody>
      </p:sp>
    </p:spTree>
    <p:extLst>
      <p:ext uri="{BB962C8B-B14F-4D97-AF65-F5344CB8AC3E}">
        <p14:creationId xmlns:p14="http://schemas.microsoft.com/office/powerpoint/2010/main" val="280982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03146BB-98F0-124D-0487-2FECD8FE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E38191-E725-591D-62CC-CFAC7C83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Decision Tree Regression was chosen as the final model of choice as the </a:t>
            </a:r>
            <a:r>
              <a:rPr lang="en-US" dirty="0" err="1"/>
              <a:t>E_val</a:t>
            </a:r>
            <a:r>
              <a:rPr lang="en-US" dirty="0"/>
              <a:t> value was the lowest.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Decision trees are faster and easier to tune hyper parameters and regularize for this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offered a good balance of </a:t>
            </a:r>
            <a:r>
              <a:rPr lang="en-US" dirty="0" err="1"/>
              <a:t>E_val</a:t>
            </a:r>
            <a:r>
              <a:rPr lang="en-US" dirty="0"/>
              <a:t> value and resource use.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7FB3-E008-9A34-3444-DA172E2464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DC5F-B77E-B005-43E3-64892C0D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2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0BC6-5EBD-B6D2-C213-6BB7B0C4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and Regularization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BB1C-68AA-E801-954A-68A03980AB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BE892-A1F8-953D-2EB9-EB4C5F811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C52B9BA-D2BB-2C86-C522-F972CDE124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2004271"/>
            <a:ext cx="4850675" cy="35226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Decision tree has a few hyperparameters to tune but for this model , tuning the </a:t>
            </a:r>
            <a:r>
              <a:rPr lang="en-US" dirty="0" err="1"/>
              <a:t>max_depths</a:t>
            </a:r>
            <a:r>
              <a:rPr lang="en-US" dirty="0"/>
              <a:t> parameter offered the best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plot has the best fit when the parameter </a:t>
            </a:r>
            <a:r>
              <a:rPr lang="en-US" dirty="0" err="1"/>
              <a:t>max_depth</a:t>
            </a:r>
            <a:r>
              <a:rPr lang="en-US" dirty="0"/>
              <a:t>=7.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 is controlled by regulating </a:t>
            </a:r>
            <a:r>
              <a:rPr lang="en-US" dirty="0" err="1"/>
              <a:t>max_depth</a:t>
            </a:r>
            <a:r>
              <a:rPr lang="en-US" dirty="0"/>
              <a:t> compared to regularization techniques used for other models.</a:t>
            </a:r>
          </a:p>
        </p:txBody>
      </p:sp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53F8F430-5DAD-9298-59AC-065512DFC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95" y="2004271"/>
            <a:ext cx="4655210" cy="3352545"/>
          </a:xfrm>
        </p:spPr>
      </p:pic>
    </p:spTree>
    <p:extLst>
      <p:ext uri="{BB962C8B-B14F-4D97-AF65-F5344CB8AC3E}">
        <p14:creationId xmlns:p14="http://schemas.microsoft.com/office/powerpoint/2010/main" val="159299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DAE6-A587-B22B-2040-A607D21F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FC5057-D2E0-B514-EAB5-BA17A23D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550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Decision Tree Regressor with </a:t>
            </a:r>
            <a:r>
              <a:rPr lang="en-US" dirty="0" err="1"/>
              <a:t>max_depth</a:t>
            </a:r>
            <a:r>
              <a:rPr lang="en-US" dirty="0"/>
              <a:t>=7 was chosen as the model of choice and allowed to predict values on the Test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Test Error and out-of-sample error obtained for tolerance taken as 0.1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BBD4-924B-8BA4-D13B-4626A700EF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51E1-79C6-A9C9-A384-018FA63F4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C2C7A-9005-982E-0D0F-AAE0B451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1" y="4292520"/>
            <a:ext cx="536332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1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Models </a:t>
            </a:r>
          </a:p>
          <a:p>
            <a:r>
              <a:rPr lang="en-US" dirty="0"/>
              <a:t>The Best Model</a:t>
            </a:r>
          </a:p>
          <a:p>
            <a:r>
              <a:rPr lang="en-US" dirty="0"/>
              <a:t>Hyper-Parameters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Given Laser Range Data and associated linear and angular velocity , predict linear and angular velocity of the car using a machine-learning algorithm.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9E0C-1FFD-7EED-4A11-EF82E3BB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F76C-D4E1-1EC3-5758-B454DA91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Given 1080 Columns of Laser Data, taking field of view as 30, the number of features become 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Similarly , the quaternion components </a:t>
            </a:r>
            <a:r>
              <a:rPr lang="en-US" dirty="0" err="1"/>
              <a:t>qr</a:t>
            </a:r>
            <a:r>
              <a:rPr lang="en-US" dirty="0"/>
              <a:t> and </a:t>
            </a:r>
            <a:r>
              <a:rPr lang="en-US" dirty="0" err="1"/>
              <a:t>qk</a:t>
            </a:r>
            <a:r>
              <a:rPr lang="en-US" dirty="0"/>
              <a:t> of current robot position, local and final goal was summed up , reducing features from 12 to 9, giving a total of 18 features.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CFAF-AA23-D5F1-AC4B-697DBA8BDD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0D51-9B6C-6E34-E1DC-130386621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7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643B-E451-EABA-A3B9-64BFA873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AFCD-F815-D072-4BC8-CE74E0DF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 and Decision Tree Regressor are chosen and taken from the python package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neural network from </a:t>
            </a:r>
            <a:r>
              <a:rPr lang="en-US" dirty="0" err="1"/>
              <a:t>keras</a:t>
            </a:r>
            <a:r>
              <a:rPr lang="en-US" dirty="0"/>
              <a:t> was also chosen.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CD5D-0309-1B17-55D0-72069B2CAA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DF28-341A-C56B-E1FC-71AFA38B7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5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F0B-02B6-2211-FB21-57A27B12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602A588-214F-38A5-8976-C4DDC9ED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092448"/>
            <a:ext cx="4557674" cy="31815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5C03-63F5-D035-E61A-B026403308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8170-454A-DE7B-8D86-7D46A75C6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3F0B48-7CE5-88B1-828A-0B1220A1CAF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error is a bit high. The model will not fit any better after closer to about 20000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Hence giving more points does not help with error.</a:t>
            </a:r>
          </a:p>
        </p:txBody>
      </p:sp>
    </p:spTree>
    <p:extLst>
      <p:ext uri="{BB962C8B-B14F-4D97-AF65-F5344CB8AC3E}">
        <p14:creationId xmlns:p14="http://schemas.microsoft.com/office/powerpoint/2010/main" val="63232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5474-520A-DB02-0BD7-73E04458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Regressor 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86AE687-FFD8-3563-7A44-7C3D9C007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06563"/>
            <a:ext cx="3853859" cy="28273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C419-3B13-3526-E958-E432BE94FE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F67F-E3BC-241E-AEF0-85A81E925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1B4452-D8D9-54AD-E2F3-B63FE5F2D60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arguments were passed to the model </a:t>
            </a:r>
          </a:p>
          <a:p>
            <a:endParaRPr lang="en-US" dirty="0"/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2D46E71F-7853-C4B6-3DCA-4BCF402E32A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234859" y="3760633"/>
            <a:ext cx="3311057" cy="228737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1C2695-5719-C033-6887-F335EB0C1AC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1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916C-6835-8364-2CE5-838EA7B0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7D9-E940-4E43-AB92-0EFC4398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235" y="2528203"/>
            <a:ext cx="4663440" cy="2828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=10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curves would converge if more datapoints are given.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D19C-07FA-A160-E4EC-C005E3AA63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2100-3405-BBEF-0775-FA29225AF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AF8C802F-D214-1286-4DC6-023086ED7C2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554764" y="2005689"/>
            <a:ext cx="5541236" cy="378327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7F34DD-F70F-78CE-1398-818757B7B86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3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9017-7EC1-5B7C-47C5-97C1F873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7B10-5143-D2CA-AAA5-B39A2BFE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235" y="2535352"/>
            <a:ext cx="4663440" cy="2828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=100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model is overfitting.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D605-1B77-E47E-78DB-013D263866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C92A-40CC-AA74-3AFE-DE6DE11A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EFFA44AB-D97D-FB5F-0184-173B272C85ED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43526" y="2005013"/>
            <a:ext cx="5563310" cy="3843296"/>
          </a:xfrm>
        </p:spPr>
      </p:pic>
    </p:spTree>
    <p:extLst>
      <p:ext uri="{BB962C8B-B14F-4D97-AF65-F5344CB8AC3E}">
        <p14:creationId xmlns:p14="http://schemas.microsoft.com/office/powerpoint/2010/main" val="114386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{96CECA0F-8EF5-4AE5-9969-6F406847EA7D}tf45331398_win32</Template>
  <TotalTime>249</TotalTime>
  <Words>397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ENPM 808A-Final Project</vt:lpstr>
      <vt:lpstr>Contents</vt:lpstr>
      <vt:lpstr>Problem Statement </vt:lpstr>
      <vt:lpstr>Data Preprocessing</vt:lpstr>
      <vt:lpstr>Models Chosen</vt:lpstr>
      <vt:lpstr>Linear Regression</vt:lpstr>
      <vt:lpstr>Decision Tree Regressor </vt:lpstr>
      <vt:lpstr>Decision Tree Regressor </vt:lpstr>
      <vt:lpstr>Decision Tree Regressor </vt:lpstr>
      <vt:lpstr>Neural Network</vt:lpstr>
      <vt:lpstr>The Best Model</vt:lpstr>
      <vt:lpstr>Hyperparameters and Regularization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ENPM 808a-Final Project</dc:title>
  <dc:creator>Suriya Suresh</dc:creator>
  <cp:lastModifiedBy>Suriya Suresh</cp:lastModifiedBy>
  <cp:revision>8</cp:revision>
  <dcterms:created xsi:type="dcterms:W3CDTF">2022-12-11T12:07:35Z</dcterms:created>
  <dcterms:modified xsi:type="dcterms:W3CDTF">2023-01-17T00:42:58Z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