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AC7DA-104E-5904-F9F6-ADA31D251508}" v="799" dt="2025-05-30T00:39:34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NJOS NAZARE" userId="S::gabriel.nazare@etec.sp.gov.br::2c7de211-0070-46c5-8db6-8a62559ed715" providerId="AD" clId="Web-{AC2AC7DA-104E-5904-F9F6-ADA31D251508}"/>
    <pc:docChg chg="addSld modSld addMainMaster delMainMaster">
      <pc:chgData name="GABRIEL ANJOS NAZARE" userId="S::gabriel.nazare@etec.sp.gov.br::2c7de211-0070-46c5-8db6-8a62559ed715" providerId="AD" clId="Web-{AC2AC7DA-104E-5904-F9F6-ADA31D251508}" dt="2025-05-30T00:39:34.220" v="793"/>
      <pc:docMkLst>
        <pc:docMk/>
      </pc:docMkLst>
      <pc:sldChg chg="modSp mod modClrScheme chgLayout">
        <pc:chgData name="GABRIEL ANJOS NAZARE" userId="S::gabriel.nazare@etec.sp.gov.br::2c7de211-0070-46c5-8db6-8a62559ed715" providerId="AD" clId="Web-{AC2AC7DA-104E-5904-F9F6-ADA31D251508}" dt="2025-05-29T22:57:24.396" v="636"/>
        <pc:sldMkLst>
          <pc:docMk/>
          <pc:sldMk cId="2136726943" sldId="256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2136726943" sldId="256"/>
            <ac:spMk id="2" creationId="{FE20A554-8306-4CD6-BA7B-DB154CB96C38}"/>
          </ac:spMkLst>
        </pc:spChg>
        <pc:spChg chg="mod">
          <ac:chgData name="GABRIEL ANJOS NAZARE" userId="S::gabriel.nazare@etec.sp.gov.br::2c7de211-0070-46c5-8db6-8a62559ed715" providerId="AD" clId="Web-{AC2AC7DA-104E-5904-F9F6-ADA31D251508}" dt="2025-05-29T20:54:47.051" v="0" actId="14100"/>
          <ac:spMkLst>
            <pc:docMk/>
            <pc:sldMk cId="2136726943" sldId="256"/>
            <ac:spMk id="4" creationId="{D29B0295-0DE2-45D0-BFFB-CD8D7BAA4027}"/>
          </ac:spMkLst>
        </pc:spChg>
      </pc:sldChg>
      <pc:sldChg chg="modSp mod modClrScheme chgLayout">
        <pc:chgData name="GABRIEL ANJOS NAZARE" userId="S::gabriel.nazare@etec.sp.gov.br::2c7de211-0070-46c5-8db6-8a62559ed715" providerId="AD" clId="Web-{AC2AC7DA-104E-5904-F9F6-ADA31D251508}" dt="2025-05-29T22:57:24.396" v="636"/>
        <pc:sldMkLst>
          <pc:docMk/>
          <pc:sldMk cId="4022987594" sldId="257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4022987594" sldId="257"/>
            <ac:spMk id="2" creationId="{A9F46687-59A3-4073-9995-26EC569A8871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4022987594" sldId="257"/>
            <ac:spMk id="3" creationId="{BB321C97-0FD9-4D18-B9E8-82DA0B0B75A9}"/>
          </ac:spMkLst>
        </pc:spChg>
      </pc:sldChg>
      <pc:sldChg chg="modSp mod modClrScheme chgLayout">
        <pc:chgData name="GABRIEL ANJOS NAZARE" userId="S::gabriel.nazare@etec.sp.gov.br::2c7de211-0070-46c5-8db6-8a62559ed715" providerId="AD" clId="Web-{AC2AC7DA-104E-5904-F9F6-ADA31D251508}" dt="2025-05-30T00:39:34.220" v="793"/>
        <pc:sldMkLst>
          <pc:docMk/>
          <pc:sldMk cId="1067914746" sldId="258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1067914746" sldId="258"/>
            <ac:spMk id="2" creationId="{B51F00DA-2951-476A-BCCD-89AC09C98504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30T00:39:34.220" v="793"/>
          <ac:spMkLst>
            <pc:docMk/>
            <pc:sldMk cId="1067914746" sldId="258"/>
            <ac:spMk id="3" creationId="{D2F94652-3765-41C0-9829-43A820597F66}"/>
          </ac:spMkLst>
        </pc:spChg>
      </pc:sldChg>
      <pc:sldChg chg="modSp mod modClrScheme chgLayout">
        <pc:chgData name="GABRIEL ANJOS NAZARE" userId="S::gabriel.nazare@etec.sp.gov.br::2c7de211-0070-46c5-8db6-8a62559ed715" providerId="AD" clId="Web-{AC2AC7DA-104E-5904-F9F6-ADA31D251508}" dt="2025-05-29T23:04:40.504" v="695" actId="20577"/>
        <pc:sldMkLst>
          <pc:docMk/>
          <pc:sldMk cId="1119672636" sldId="259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1119672636" sldId="259"/>
            <ac:spMk id="2" creationId="{3418738F-14E8-4C82-A0E5-944B6E87639C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3:04:40.504" v="695" actId="20577"/>
          <ac:spMkLst>
            <pc:docMk/>
            <pc:sldMk cId="1119672636" sldId="259"/>
            <ac:spMk id="3" creationId="{5F1EB9C3-005F-4DA3-B961-9124728C19C1}"/>
          </ac:spMkLst>
        </pc:spChg>
      </pc:sldChg>
      <pc:sldChg chg="modSp mod modClrScheme chgLayout">
        <pc:chgData name="GABRIEL ANJOS NAZARE" userId="S::gabriel.nazare@etec.sp.gov.br::2c7de211-0070-46c5-8db6-8a62559ed715" providerId="AD" clId="Web-{AC2AC7DA-104E-5904-F9F6-ADA31D251508}" dt="2025-05-29T23:04:49.176" v="698" actId="20577"/>
        <pc:sldMkLst>
          <pc:docMk/>
          <pc:sldMk cId="1196540621" sldId="260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1196540621" sldId="260"/>
            <ac:spMk id="2" creationId="{443AC862-C80E-4F84-9094-499C646D9980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3:04:49.176" v="698" actId="20577"/>
          <ac:spMkLst>
            <pc:docMk/>
            <pc:sldMk cId="1196540621" sldId="260"/>
            <ac:spMk id="3" creationId="{2D339CDA-677D-4736-A4E2-657CEA9C0E64}"/>
          </ac:spMkLst>
        </pc:spChg>
        <pc:picChg chg="mod">
          <ac:chgData name="GABRIEL ANJOS NAZARE" userId="S::gabriel.nazare@etec.sp.gov.br::2c7de211-0070-46c5-8db6-8a62559ed715" providerId="AD" clId="Web-{AC2AC7DA-104E-5904-F9F6-ADA31D251508}" dt="2025-05-29T22:57:36.943" v="637" actId="1076"/>
          <ac:picMkLst>
            <pc:docMk/>
            <pc:sldMk cId="1196540621" sldId="260"/>
            <ac:picMk id="1026" creationId="{EE180A82-F76E-445B-A06C-AB5F68558272}"/>
          </ac:picMkLst>
        </pc:picChg>
      </pc:sldChg>
      <pc:sldChg chg="addSp delSp modSp mod setBg modClrScheme delDesignElem chgLayout">
        <pc:chgData name="GABRIEL ANJOS NAZARE" userId="S::gabriel.nazare@etec.sp.gov.br::2c7de211-0070-46c5-8db6-8a62559ed715" providerId="AD" clId="Web-{AC2AC7DA-104E-5904-F9F6-ADA31D251508}" dt="2025-05-29T23:05:25.646" v="701" actId="20577"/>
        <pc:sldMkLst>
          <pc:docMk/>
          <pc:sldMk cId="2756656092" sldId="261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2756656092" sldId="261"/>
            <ac:spMk id="2" creationId="{05A3ABF9-4C3A-43F7-BB6D-BB9F03E5D724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3:05:25.646" v="701" actId="20577"/>
          <ac:spMkLst>
            <pc:docMk/>
            <pc:sldMk cId="2756656092" sldId="261"/>
            <ac:spMk id="3" creationId="{D4BF36FD-FF30-4DB2-AC09-4F8D2E3D91D9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9:16.983" v="283"/>
          <ac:spMkLst>
            <pc:docMk/>
            <pc:sldMk cId="2756656092" sldId="261"/>
            <ac:spMk id="11" creationId="{2EB492CD-616E-47F8-933B-5E2D952A0593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9:16.983" v="283"/>
          <ac:spMkLst>
            <pc:docMk/>
            <pc:sldMk cId="2756656092" sldId="261"/>
            <ac:spMk id="13" creationId="{59383CF9-23B5-4335-9B21-1791C4CF1C75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9:16.983" v="283"/>
          <ac:spMkLst>
            <pc:docMk/>
            <pc:sldMk cId="2756656092" sldId="261"/>
            <ac:spMk id="15" creationId="{0007FE00-9498-4706-B255-6437B0252C02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2756656092" sldId="261"/>
            <ac:spMk id="17" creationId="{7FF47CB7-972F-479F-A36D-9E72D26EC8DA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2756656092" sldId="261"/>
            <ac:spMk id="18" creationId="{0D153B68-5844-490D-8E67-F616D6D721CA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2756656092" sldId="261"/>
            <ac:spMk id="19" creationId="{9A0D773F-7A7D-4DBB-9DEA-86BB8B8F4BC8}"/>
          </ac:spMkLst>
        </pc:spChg>
        <pc:picChg chg="add mod">
          <ac:chgData name="GABRIEL ANJOS NAZARE" userId="S::gabriel.nazare@etec.sp.gov.br::2c7de211-0070-46c5-8db6-8a62559ed715" providerId="AD" clId="Web-{AC2AC7DA-104E-5904-F9F6-ADA31D251508}" dt="2025-05-29T22:55:51.065" v="629" actId="1076"/>
          <ac:picMkLst>
            <pc:docMk/>
            <pc:sldMk cId="2756656092" sldId="261"/>
            <ac:picMk id="4" creationId="{94CE1A04-AB9D-02FA-BA08-A9EEC73D74FD}"/>
          </ac:picMkLst>
        </pc:picChg>
        <pc:picChg chg="del mod">
          <ac:chgData name="GABRIEL ANJOS NAZARE" userId="S::gabriel.nazare@etec.sp.gov.br::2c7de211-0070-46c5-8db6-8a62559ed715" providerId="AD" clId="Web-{AC2AC7DA-104E-5904-F9F6-ADA31D251508}" dt="2025-05-29T22:55:34.580" v="625"/>
          <ac:picMkLst>
            <pc:docMk/>
            <pc:sldMk cId="2756656092" sldId="261"/>
            <ac:picMk id="6" creationId="{E339E2A3-F802-41AB-A3D2-F70267CE5A59}"/>
          </ac:picMkLst>
        </pc:picChg>
      </pc:sldChg>
      <pc:sldChg chg="addSp delSp modSp mod setBg modClrScheme delDesignElem chgLayout">
        <pc:chgData name="GABRIEL ANJOS NAZARE" userId="S::gabriel.nazare@etec.sp.gov.br::2c7de211-0070-46c5-8db6-8a62559ed715" providerId="AD" clId="Web-{AC2AC7DA-104E-5904-F9F6-ADA31D251508}" dt="2025-05-29T23:03:48.034" v="676" actId="20577"/>
        <pc:sldMkLst>
          <pc:docMk/>
          <pc:sldMk cId="2842891558" sldId="262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2842891558" sldId="262"/>
            <ac:spMk id="2" creationId="{32D2B5AC-B847-4A5E-9DF5-7241F70C375B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3:03:48.034" v="676" actId="20577"/>
          <ac:spMkLst>
            <pc:docMk/>
            <pc:sldMk cId="2842891558" sldId="262"/>
            <ac:spMk id="3" creationId="{D14D07BB-2F54-4E03-9B4D-873AC6B5DC22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8:24.715" v="278"/>
          <ac:spMkLst>
            <pc:docMk/>
            <pc:sldMk cId="2842891558" sldId="262"/>
            <ac:spMk id="9" creationId="{131BAD53-4E89-4F62-BBB7-26359763ED39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8:24.715" v="278"/>
          <ac:spMkLst>
            <pc:docMk/>
            <pc:sldMk cId="2842891558" sldId="262"/>
            <ac:spMk id="11" creationId="{62756DA2-40EB-4C6F-B962-5822FFB54FB6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2842891558" sldId="262"/>
            <ac:spMk id="13" creationId="{0007FE00-9498-4706-B255-6437B0252C02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2842891558" sldId="262"/>
            <ac:spMk id="14" creationId="{2EB492CD-616E-47F8-933B-5E2D952A0593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2842891558" sldId="262"/>
            <ac:spMk id="15" creationId="{59383CF9-23B5-4335-9B21-1791C4CF1C75}"/>
          </ac:spMkLst>
        </pc:spChg>
        <pc:picChg chg="add mod">
          <ac:chgData name="GABRIEL ANJOS NAZARE" userId="S::gabriel.nazare@etec.sp.gov.br::2c7de211-0070-46c5-8db6-8a62559ed715" providerId="AD" clId="Web-{AC2AC7DA-104E-5904-F9F6-ADA31D251508}" dt="2025-05-29T22:28:24.731" v="279"/>
          <ac:picMkLst>
            <pc:docMk/>
            <pc:sldMk cId="2842891558" sldId="262"/>
            <ac:picMk id="4" creationId="{4D7BA343-5DC5-CDB2-66AF-9ECA030AEE46}"/>
          </ac:picMkLst>
        </pc:picChg>
      </pc:sldChg>
      <pc:sldChg chg="addSp delSp modSp mod setBg modClrScheme delDesignElem chgLayout">
        <pc:chgData name="GABRIEL ANJOS NAZARE" userId="S::gabriel.nazare@etec.sp.gov.br::2c7de211-0070-46c5-8db6-8a62559ed715" providerId="AD" clId="Web-{AC2AC7DA-104E-5904-F9F6-ADA31D251508}" dt="2025-05-29T23:03:41.190" v="674" actId="20577"/>
        <pc:sldMkLst>
          <pc:docMk/>
          <pc:sldMk cId="1311689258" sldId="263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1311689258" sldId="263"/>
            <ac:spMk id="2" creationId="{A2914B1C-2D1F-42CB-A322-A194100F107A}"/>
          </ac:spMkLst>
        </pc:spChg>
        <pc:spChg chg="add del mod ord">
          <ac:chgData name="GABRIEL ANJOS NAZARE" userId="S::gabriel.nazare@etec.sp.gov.br::2c7de211-0070-46c5-8db6-8a62559ed715" providerId="AD" clId="Web-{AC2AC7DA-104E-5904-F9F6-ADA31D251508}" dt="2025-05-29T23:03:41.190" v="674" actId="20577"/>
          <ac:spMkLst>
            <pc:docMk/>
            <pc:sldMk cId="1311689258" sldId="263"/>
            <ac:spMk id="3" creationId="{3DF079F6-49B5-4CE3-AEB9-0522EADDA489}"/>
          </ac:spMkLst>
        </pc:spChg>
        <pc:spChg chg="add del mod">
          <ac:chgData name="GABRIEL ANJOS NAZARE" userId="S::gabriel.nazare@etec.sp.gov.br::2c7de211-0070-46c5-8db6-8a62559ed715" providerId="AD" clId="Web-{AC2AC7DA-104E-5904-F9F6-ADA31D251508}" dt="2025-05-29T22:23:46.612" v="211"/>
          <ac:spMkLst>
            <pc:docMk/>
            <pc:sldMk cId="1311689258" sldId="263"/>
            <ac:spMk id="5" creationId="{CA0D8AA0-C62E-5D1B-F31B-80AFEB696BEB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8:06.277" v="275"/>
          <ac:spMkLst>
            <pc:docMk/>
            <pc:sldMk cId="1311689258" sldId="263"/>
            <ac:spMk id="11" creationId="{2EB492CD-616E-47F8-933B-5E2D952A0593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8:06.277" v="275"/>
          <ac:spMkLst>
            <pc:docMk/>
            <pc:sldMk cId="1311689258" sldId="263"/>
            <ac:spMk id="13" creationId="{59383CF9-23B5-4335-9B21-1791C4CF1C75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8:06.277" v="275"/>
          <ac:spMkLst>
            <pc:docMk/>
            <pc:sldMk cId="1311689258" sldId="263"/>
            <ac:spMk id="15" creationId="{0007FE00-9498-4706-B255-6437B0252C02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8:33.340" v="280"/>
          <ac:spMkLst>
            <pc:docMk/>
            <pc:sldMk cId="1311689258" sldId="263"/>
            <ac:spMk id="17" creationId="{131BAD53-4E89-4F62-BBB7-26359763ED39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28:33.340" v="280"/>
          <ac:spMkLst>
            <pc:docMk/>
            <pc:sldMk cId="1311689258" sldId="263"/>
            <ac:spMk id="18" creationId="{62756DA2-40EB-4C6F-B962-5822FFB54FB6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1311689258" sldId="263"/>
            <ac:spMk id="23" creationId="{2EB492CD-616E-47F8-933B-5E2D952A0593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1311689258" sldId="263"/>
            <ac:spMk id="25" creationId="{59383CF9-23B5-4335-9B21-1791C4CF1C75}"/>
          </ac:spMkLst>
        </pc:spChg>
        <pc:spChg chg="add del">
          <ac:chgData name="GABRIEL ANJOS NAZARE" userId="S::gabriel.nazare@etec.sp.gov.br::2c7de211-0070-46c5-8db6-8a62559ed715" providerId="AD" clId="Web-{AC2AC7DA-104E-5904-F9F6-ADA31D251508}" dt="2025-05-29T22:56:46.160" v="631"/>
          <ac:spMkLst>
            <pc:docMk/>
            <pc:sldMk cId="1311689258" sldId="263"/>
            <ac:spMk id="27" creationId="{0007FE00-9498-4706-B255-6437B0252C02}"/>
          </ac:spMkLst>
        </pc:spChg>
        <pc:picChg chg="add mod">
          <ac:chgData name="GABRIEL ANJOS NAZARE" userId="S::gabriel.nazare@etec.sp.gov.br::2c7de211-0070-46c5-8db6-8a62559ed715" providerId="AD" clId="Web-{AC2AC7DA-104E-5904-F9F6-ADA31D251508}" dt="2025-05-29T22:28:46.622" v="281" actId="14100"/>
          <ac:picMkLst>
            <pc:docMk/>
            <pc:sldMk cId="1311689258" sldId="263"/>
            <ac:picMk id="6" creationId="{45936CE3-9671-E4E4-187B-4A07FDF34C4C}"/>
          </ac:picMkLst>
        </pc:picChg>
      </pc:sldChg>
      <pc:sldChg chg="addSp modSp new mod modClrScheme chgLayout">
        <pc:chgData name="GABRIEL ANJOS NAZARE" userId="S::gabriel.nazare@etec.sp.gov.br::2c7de211-0070-46c5-8db6-8a62559ed715" providerId="AD" clId="Web-{AC2AC7DA-104E-5904-F9F6-ADA31D251508}" dt="2025-05-29T23:03:59.456" v="679" actId="20577"/>
        <pc:sldMkLst>
          <pc:docMk/>
          <pc:sldMk cId="1973658367" sldId="264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1973658367" sldId="264"/>
            <ac:spMk id="2" creationId="{B001374B-4283-37AE-C961-2C50D2E03E40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3:03:59.456" v="679" actId="20577"/>
          <ac:spMkLst>
            <pc:docMk/>
            <pc:sldMk cId="1973658367" sldId="264"/>
            <ac:spMk id="3" creationId="{E22A2D29-6DDA-7211-F7DE-54B162A772D1}"/>
          </ac:spMkLst>
        </pc:spChg>
        <pc:picChg chg="add mod">
          <ac:chgData name="GABRIEL ANJOS NAZARE" userId="S::gabriel.nazare@etec.sp.gov.br::2c7de211-0070-46c5-8db6-8a62559ed715" providerId="AD" clId="Web-{AC2AC7DA-104E-5904-F9F6-ADA31D251508}" dt="2025-05-29T22:33:32.944" v="367" actId="1076"/>
          <ac:picMkLst>
            <pc:docMk/>
            <pc:sldMk cId="1973658367" sldId="264"/>
            <ac:picMk id="4" creationId="{D82199FB-EE78-B6F6-B218-96343D1C8ACD}"/>
          </ac:picMkLst>
        </pc:picChg>
      </pc:sldChg>
      <pc:sldChg chg="addSp modSp new mod modClrScheme chgLayout">
        <pc:chgData name="GABRIEL ANJOS NAZARE" userId="S::gabriel.nazare@etec.sp.gov.br::2c7de211-0070-46c5-8db6-8a62559ed715" providerId="AD" clId="Web-{AC2AC7DA-104E-5904-F9F6-ADA31D251508}" dt="2025-05-29T23:04:18.503" v="686" actId="20577"/>
        <pc:sldMkLst>
          <pc:docMk/>
          <pc:sldMk cId="152729753" sldId="265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152729753" sldId="265"/>
            <ac:spMk id="2" creationId="{16A01931-8F0F-7CD5-6818-809ADBA0A7AE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3:04:18.503" v="686" actId="20577"/>
          <ac:spMkLst>
            <pc:docMk/>
            <pc:sldMk cId="152729753" sldId="265"/>
            <ac:spMk id="3" creationId="{745B87CF-CD5C-75AE-C4B5-E75B5AF6F29E}"/>
          </ac:spMkLst>
        </pc:spChg>
        <pc:picChg chg="add mod">
          <ac:chgData name="GABRIEL ANJOS NAZARE" userId="S::gabriel.nazare@etec.sp.gov.br::2c7de211-0070-46c5-8db6-8a62559ed715" providerId="AD" clId="Web-{AC2AC7DA-104E-5904-F9F6-ADA31D251508}" dt="2025-05-29T22:41:08.666" v="453" actId="1076"/>
          <ac:picMkLst>
            <pc:docMk/>
            <pc:sldMk cId="152729753" sldId="265"/>
            <ac:picMk id="4" creationId="{0442D9DF-1F86-8675-0DD9-E4E31E13864D}"/>
          </ac:picMkLst>
        </pc:picChg>
      </pc:sldChg>
      <pc:sldChg chg="addSp modSp new mod modClrScheme chgLayout">
        <pc:chgData name="GABRIEL ANJOS NAZARE" userId="S::gabriel.nazare@etec.sp.gov.br::2c7de211-0070-46c5-8db6-8a62559ed715" providerId="AD" clId="Web-{AC2AC7DA-104E-5904-F9F6-ADA31D251508}" dt="2025-05-29T22:57:59.741" v="638" actId="1076"/>
        <pc:sldMkLst>
          <pc:docMk/>
          <pc:sldMk cId="2246274201" sldId="266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2246274201" sldId="266"/>
            <ac:spMk id="2" creationId="{D7967F2D-1E39-FE72-6164-5A865A1B124B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2246274201" sldId="266"/>
            <ac:spMk id="3" creationId="{BAEF5FE5-6CD3-E283-8909-084061213B5E}"/>
          </ac:spMkLst>
        </pc:spChg>
        <pc:picChg chg="add mod">
          <ac:chgData name="GABRIEL ANJOS NAZARE" userId="S::gabriel.nazare@etec.sp.gov.br::2c7de211-0070-46c5-8db6-8a62559ed715" providerId="AD" clId="Web-{AC2AC7DA-104E-5904-F9F6-ADA31D251508}" dt="2025-05-29T22:57:59.741" v="638" actId="1076"/>
          <ac:picMkLst>
            <pc:docMk/>
            <pc:sldMk cId="2246274201" sldId="266"/>
            <ac:picMk id="4" creationId="{B6D86C6B-24BA-383B-7CD2-5A97E0CCFA16}"/>
          </ac:picMkLst>
        </pc:picChg>
      </pc:sldChg>
      <pc:sldChg chg="modSp new mod modClrScheme chgLayout">
        <pc:chgData name="GABRIEL ANJOS NAZARE" userId="S::gabriel.nazare@etec.sp.gov.br::2c7de211-0070-46c5-8db6-8a62559ed715" providerId="AD" clId="Web-{AC2AC7DA-104E-5904-F9F6-ADA31D251508}" dt="2025-05-29T23:03:07.345" v="661" actId="20577"/>
        <pc:sldMkLst>
          <pc:docMk/>
          <pc:sldMk cId="1408641457" sldId="267"/>
        </pc:sldMkLst>
        <pc:spChg chg="mod ord">
          <ac:chgData name="GABRIEL ANJOS NAZARE" userId="S::gabriel.nazare@etec.sp.gov.br::2c7de211-0070-46c5-8db6-8a62559ed715" providerId="AD" clId="Web-{AC2AC7DA-104E-5904-F9F6-ADA31D251508}" dt="2025-05-29T22:57:24.396" v="636"/>
          <ac:spMkLst>
            <pc:docMk/>
            <pc:sldMk cId="1408641457" sldId="267"/>
            <ac:spMk id="2" creationId="{F22A25AC-17F1-B864-6FD8-92915A5E8791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29T23:03:07.345" v="661" actId="20577"/>
          <ac:spMkLst>
            <pc:docMk/>
            <pc:sldMk cId="1408641457" sldId="267"/>
            <ac:spMk id="3" creationId="{B6F73967-35BA-C397-4629-3EBAD200EA54}"/>
          </ac:spMkLst>
        </pc:spChg>
      </pc:sldChg>
      <pc:sldChg chg="modSp new mod modClrScheme chgLayout">
        <pc:chgData name="GABRIEL ANJOS NAZARE" userId="S::gabriel.nazare@etec.sp.gov.br::2c7de211-0070-46c5-8db6-8a62559ed715" providerId="AD" clId="Web-{AC2AC7DA-104E-5904-F9F6-ADA31D251508}" dt="2025-05-30T00:36:39.167" v="708" actId="20577"/>
        <pc:sldMkLst>
          <pc:docMk/>
          <pc:sldMk cId="2754063361" sldId="268"/>
        </pc:sldMkLst>
        <pc:spChg chg="mod ord">
          <ac:chgData name="GABRIEL ANJOS NAZARE" userId="S::gabriel.nazare@etec.sp.gov.br::2c7de211-0070-46c5-8db6-8a62559ed715" providerId="AD" clId="Web-{AC2AC7DA-104E-5904-F9F6-ADA31D251508}" dt="2025-05-29T23:03:22.298" v="664" actId="20577"/>
          <ac:spMkLst>
            <pc:docMk/>
            <pc:sldMk cId="2754063361" sldId="268"/>
            <ac:spMk id="2" creationId="{A5590BA2-E365-CB00-4D54-12DD1A244914}"/>
          </ac:spMkLst>
        </pc:spChg>
        <pc:spChg chg="mod ord">
          <ac:chgData name="GABRIEL ANJOS NAZARE" userId="S::gabriel.nazare@etec.sp.gov.br::2c7de211-0070-46c5-8db6-8a62559ed715" providerId="AD" clId="Web-{AC2AC7DA-104E-5904-F9F6-ADA31D251508}" dt="2025-05-30T00:36:39.167" v="708" actId="20577"/>
          <ac:spMkLst>
            <pc:docMk/>
            <pc:sldMk cId="2754063361" sldId="268"/>
            <ac:spMk id="3" creationId="{CCFAF644-16CE-6ED0-851A-BE72FBB34982}"/>
          </ac:spMkLst>
        </pc:spChg>
      </pc:sldChg>
      <pc:sldMasterChg chg="del delSldLayout">
        <pc:chgData name="GABRIEL ANJOS NAZARE" userId="S::gabriel.nazare@etec.sp.gov.br::2c7de211-0070-46c5-8db6-8a62559ed715" providerId="AD" clId="Web-{AC2AC7DA-104E-5904-F9F6-ADA31D251508}" dt="2025-05-29T22:56:46.160" v="631"/>
        <pc:sldMasterMkLst>
          <pc:docMk/>
          <pc:sldMasterMk cId="2251882066" sldId="2147483648"/>
        </pc:sldMasterMkLst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1375998503" sldId="2147483649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3158292556" sldId="2147483650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2192446846" sldId="2147483651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2730567205" sldId="2147483652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477608349" sldId="2147483653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3549438656" sldId="2147483654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2199510322" sldId="2147483655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370042310" sldId="2147483656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3080669292" sldId="2147483657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3924207487" sldId="2147483658"/>
          </pc:sldLayoutMkLst>
        </pc:sldLayoutChg>
        <pc:sldLayoutChg chg="del">
          <pc:chgData name="GABRIEL ANJOS NAZARE" userId="S::gabriel.nazare@etec.sp.gov.br::2c7de211-0070-46c5-8db6-8a62559ed715" providerId="AD" clId="Web-{AC2AC7DA-104E-5904-F9F6-ADA31D251508}" dt="2025-05-29T22:56:46.160" v="631"/>
          <pc:sldLayoutMkLst>
            <pc:docMk/>
            <pc:sldMasterMk cId="2251882066" sldId="2147483648"/>
            <pc:sldLayoutMk cId="2653214506" sldId="2147483659"/>
          </pc:sldLayoutMkLst>
        </pc:sldLayoutChg>
      </pc:sldMasterChg>
      <pc:sldMasterChg chg="add del addSldLayout delSldLayout modSldLayout">
        <pc:chgData name="GABRIEL ANJOS NAZARE" userId="S::gabriel.nazare@etec.sp.gov.br::2c7de211-0070-46c5-8db6-8a62559ed715" providerId="AD" clId="Web-{AC2AC7DA-104E-5904-F9F6-ADA31D251508}" dt="2025-05-29T22:57:15.458" v="632"/>
        <pc:sldMasterMkLst>
          <pc:docMk/>
          <pc:sldMasterMk cId="1021030252" sldId="2147483660"/>
        </pc:sldMasterMkLst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3552145671" sldId="2147483661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3265027364" sldId="2147483662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3204664740" sldId="2147483663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1444429077" sldId="2147483664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2888499548" sldId="2147483665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3426705512" sldId="2147483666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2704954760" sldId="2147483667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3509006775" sldId="2147483668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1748957896" sldId="2147483669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1546967844" sldId="2147483670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5.458" v="632"/>
          <pc:sldLayoutMkLst>
            <pc:docMk/>
            <pc:sldMasterMk cId="1021030252" sldId="2147483660"/>
            <pc:sldLayoutMk cId="2768892693" sldId="2147483671"/>
          </pc:sldLayoutMkLst>
        </pc:sldLayoutChg>
      </pc:sldMasterChg>
      <pc:sldMasterChg chg="add del addSldLayout delSldLayout modSldLayout">
        <pc:chgData name="GABRIEL ANJOS NAZARE" userId="S::gabriel.nazare@etec.sp.gov.br::2c7de211-0070-46c5-8db6-8a62559ed715" providerId="AD" clId="Web-{AC2AC7DA-104E-5904-F9F6-ADA31D251508}" dt="2025-05-29T22:57:18.505" v="633"/>
        <pc:sldMasterMkLst>
          <pc:docMk/>
          <pc:sldMasterMk cId="1415585631" sldId="2147483672"/>
        </pc:sldMasterMkLst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4052014741" sldId="2147483673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2945857207" sldId="2147483674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754049924" sldId="2147483675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1164982917" sldId="2147483676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1253691798" sldId="2147483677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1826962551" sldId="2147483678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3382520701" sldId="2147483679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710079013" sldId="2147483680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3608927666" sldId="2147483681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3150350656" sldId="2147483682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18.505" v="633"/>
          <pc:sldLayoutMkLst>
            <pc:docMk/>
            <pc:sldMasterMk cId="1415585631" sldId="2147483672"/>
            <pc:sldLayoutMk cId="1864052626" sldId="2147483683"/>
          </pc:sldLayoutMkLst>
        </pc:sldLayoutChg>
      </pc:sldMasterChg>
      <pc:sldMasterChg chg="add del addSldLayout delSldLayout modSldLayout">
        <pc:chgData name="GABRIEL ANJOS NAZARE" userId="S::gabriel.nazare@etec.sp.gov.br::2c7de211-0070-46c5-8db6-8a62559ed715" providerId="AD" clId="Web-{AC2AC7DA-104E-5904-F9F6-ADA31D251508}" dt="2025-05-29T22:57:20.662" v="634"/>
        <pc:sldMasterMkLst>
          <pc:docMk/>
          <pc:sldMasterMk cId="2388286859" sldId="2147483684"/>
        </pc:sldMasterMkLst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3323918850" sldId="2147483685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4009239274" sldId="2147483686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2228269988" sldId="2147483687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3712125401" sldId="2147483688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2238092255" sldId="2147483689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4202812741" sldId="2147483690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3570259327" sldId="2147483691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3271176080" sldId="2147483692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1058643335" sldId="2147483693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2338287366" sldId="2147483694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0.662" v="634"/>
          <pc:sldLayoutMkLst>
            <pc:docMk/>
            <pc:sldMasterMk cId="2388286859" sldId="2147483684"/>
            <pc:sldLayoutMk cId="2559476650" sldId="2147483695"/>
          </pc:sldLayoutMkLst>
        </pc:sldLayoutChg>
      </pc:sldMasterChg>
      <pc:sldMasterChg chg="add del addSldLayout delSldLayout modSldLayout">
        <pc:chgData name="GABRIEL ANJOS NAZARE" userId="S::gabriel.nazare@etec.sp.gov.br::2c7de211-0070-46c5-8db6-8a62559ed715" providerId="AD" clId="Web-{AC2AC7DA-104E-5904-F9F6-ADA31D251508}" dt="2025-05-29T22:57:22.240" v="635"/>
        <pc:sldMasterMkLst>
          <pc:docMk/>
          <pc:sldMasterMk cId="4150614734" sldId="2147483696"/>
        </pc:sldMasterMkLst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3694361408" sldId="2147483697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2654504534" sldId="2147483698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828529206" sldId="2147483699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2915929011" sldId="2147483700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2434218328" sldId="2147483701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1100114059" sldId="2147483702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3315727301" sldId="2147483703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2887703571" sldId="2147483704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2846884573" sldId="2147483705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1565456544" sldId="2147483706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2.240" v="635"/>
          <pc:sldLayoutMkLst>
            <pc:docMk/>
            <pc:sldMasterMk cId="4150614734" sldId="2147483696"/>
            <pc:sldLayoutMk cId="1762001224" sldId="2147483707"/>
          </pc:sldLayoutMkLst>
        </pc:sldLayoutChg>
      </pc:sldMasterChg>
      <pc:sldMasterChg chg="add del addSldLayout delSldLayout modSldLayout">
        <pc:chgData name="GABRIEL ANJOS NAZARE" userId="S::gabriel.nazare@etec.sp.gov.br::2c7de211-0070-46c5-8db6-8a62559ed715" providerId="AD" clId="Web-{AC2AC7DA-104E-5904-F9F6-ADA31D251508}" dt="2025-05-29T22:57:24.396" v="636"/>
        <pc:sldMasterMkLst>
          <pc:docMk/>
          <pc:sldMasterMk cId="4079559846" sldId="2147483708"/>
        </pc:sldMasterMkLst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660180856" sldId="2147483709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2466302750" sldId="2147483710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750792700" sldId="2147483711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531510520" sldId="2147483712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2776663148" sldId="2147483713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3779336733" sldId="2147483714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2296068331" sldId="2147483715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2828528258" sldId="2147483716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1006503354" sldId="2147483717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177958065" sldId="2147483718"/>
          </pc:sldLayoutMkLst>
        </pc:sldLayoutChg>
        <pc:sldLayoutChg chg="add del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4079559846" sldId="2147483708"/>
            <pc:sldLayoutMk cId="592606879" sldId="2147483719"/>
          </pc:sldLayoutMkLst>
        </pc:sldLayoutChg>
      </pc:sldMasterChg>
      <pc:sldMasterChg chg="add addSldLayout modSldLayout">
        <pc:chgData name="GABRIEL ANJOS NAZARE" userId="S::gabriel.nazare@etec.sp.gov.br::2c7de211-0070-46c5-8db6-8a62559ed715" providerId="AD" clId="Web-{AC2AC7DA-104E-5904-F9F6-ADA31D251508}" dt="2025-05-29T22:57:24.396" v="636"/>
        <pc:sldMasterMkLst>
          <pc:docMk/>
          <pc:sldMasterMk cId="3026621924" sldId="2147483720"/>
        </pc:sldMasterMkLst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2062506279" sldId="2147483721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1057703300" sldId="2147483722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4217263110" sldId="2147483723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2382475854" sldId="2147483724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3229633554" sldId="2147483725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2638808369" sldId="2147483726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2144237364" sldId="2147483727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583048827" sldId="2147483728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2968905772" sldId="2147483729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4194048981" sldId="2147483730"/>
          </pc:sldLayoutMkLst>
        </pc:sldLayoutChg>
        <pc:sldLayoutChg chg="add mod replId">
          <pc:chgData name="GABRIEL ANJOS NAZARE" userId="S::gabriel.nazare@etec.sp.gov.br::2c7de211-0070-46c5-8db6-8a62559ed715" providerId="AD" clId="Web-{AC2AC7DA-104E-5904-F9F6-ADA31D251508}" dt="2025-05-29T22:57:24.396" v="636"/>
          <pc:sldLayoutMkLst>
            <pc:docMk/>
            <pc:sldMasterMk cId="3026621924" sldId="2147483720"/>
            <pc:sldLayoutMk cId="2974051558" sldId="214748373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250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5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0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0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3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la.io/pt-br/blog/conteudos/os-7principios-de-gestalt-e-como-utiliza-los-em-projetos-de-ui-design" TargetMode="External"/><Relationship Id="rId2" Type="http://schemas.openxmlformats.org/officeDocument/2006/relationships/hyperlink" Target="https://www.aela.io/pt-br/blog/conteudos/os-7principios-de-gestalt-e-como-utiliza-los-em-projetos-de-ui-design#:~:text=O%20princ%C3%ADpio%20de%20Gestalt%20da,e%20tendo%20a%20mesma%20fun%C3%A7%C3%A3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0A554-8306-4CD6-BA7B-DB154CB96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503" y="2289724"/>
            <a:ext cx="6442995" cy="2426207"/>
          </a:xfrm>
        </p:spPr>
        <p:txBody>
          <a:bodyPr>
            <a:noAutofit/>
          </a:bodyPr>
          <a:lstStyle/>
          <a:p>
            <a:r>
              <a:rPr lang="pt-BR" sz="1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GESTALT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29B0295-0DE2-45D0-BFFB-CD8D7BAA4027}"/>
              </a:ext>
            </a:extLst>
          </p:cNvPr>
          <p:cNvSpPr txBox="1">
            <a:spLocks/>
          </p:cNvSpPr>
          <p:nvPr/>
        </p:nvSpPr>
        <p:spPr>
          <a:xfrm>
            <a:off x="2099244" y="1297173"/>
            <a:ext cx="8007889" cy="200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OS 7 PRINCÍPIOS 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B0BE6F-7032-419A-8189-292F20EE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88" y="5085941"/>
            <a:ext cx="1963812" cy="17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2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1931-8F0F-7CD5-6818-809ADBA0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REGIÃO COMUM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7CF-CD5C-75AE-C4B5-E75B5AF6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9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  A região comum mostra como objetos que são colocados de maneira separada dos outros, de uma forma fechada parecem fazer parte de um grupo diferente.</a:t>
            </a:r>
          </a:p>
        </p:txBody>
      </p:sp>
      <p:pic>
        <p:nvPicPr>
          <p:cNvPr id="4" name="Imagem 3" descr="Desmistificando a comunicação visual — As leis de Gestalt — Parte 2 | by  Marcos Rocha | Acesso | Produtos e UX | Medium">
            <a:extLst>
              <a:ext uri="{FF2B5EF4-FFF2-40B4-BE49-F238E27FC236}">
                <a16:creationId xmlns:a16="http://schemas.microsoft.com/office/drawing/2014/main" id="{0442D9DF-1F86-8675-0DD9-E4E31E13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19" y="3423878"/>
            <a:ext cx="47815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7F2D-1E39-FE72-6164-5A865A1B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PONTO FOCAL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5FE5-6CD3-E283-8909-08406121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  O ponto focal afirma que qualquer elemento em destaque que estiver em nosso campo de visão vai se destacar e prender a atenção de quem estiver vendo.</a:t>
            </a:r>
          </a:p>
        </p:txBody>
      </p:sp>
      <p:pic>
        <p:nvPicPr>
          <p:cNvPr id="4" name="Imagem 3" descr="Gestalt: princípio do ponto focal">
            <a:extLst>
              <a:ext uri="{FF2B5EF4-FFF2-40B4-BE49-F238E27FC236}">
                <a16:creationId xmlns:a16="http://schemas.microsoft.com/office/drawing/2014/main" id="{B6D86C6B-24BA-383B-7CD2-5A97E0CC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21" y="4135019"/>
            <a:ext cx="5300034" cy="27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7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25AC-17F1-B864-6FD8-92915A5E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IMPORTANCIA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3967-35BA-C397-4629-3EBAD200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1D35"/>
                </a:solidFill>
                <a:ea typeface="+mn-lt"/>
                <a:cs typeface="+mn-lt"/>
              </a:rPr>
              <a:t>  A Gestalt é um dos conceito fundamental no design, </a:t>
            </a:r>
            <a:r>
              <a:rPr lang="pt-BR" dirty="0">
                <a:ea typeface="+mn-lt"/>
                <a:cs typeface="+mn-lt"/>
              </a:rPr>
              <a:t>essencial para a compreensão de como as pessoas percebem e interagem com elementos visuais</a:t>
            </a:r>
            <a:r>
              <a:rPr lang="pt-BR" dirty="0">
                <a:solidFill>
                  <a:srgbClr val="001D35"/>
                </a:solidFill>
                <a:ea typeface="+mn-lt"/>
                <a:cs typeface="+mn-lt"/>
              </a:rPr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4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BA2-E365-CB00-4D54-12DD1A24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Referencia </a:t>
            </a:r>
            <a:r>
              <a:rPr lang="pt-BR" dirty="0" err="1">
                <a:ea typeface="Calibri Light"/>
                <a:cs typeface="Calibri Light"/>
              </a:rPr>
              <a:t>bibliografica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F644-16CE-6ED0-851A-BE72FBB3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ea typeface="+mn-lt"/>
                <a:cs typeface="+mn-lt"/>
                <a:hlinkClick r:id="rId2"/>
              </a:rPr>
              <a:t>https://www.aela.io/pt-br/blog/conteudos/os-7principios-de-gestalt-e-como-utiliza-los-em-projetos-de-ui-design#:~:text=O%20princ%C3%ADpio%20de%20Gestalt%20da,e%20tendo%20a%20mesma%20fun%C3%A7%C3%A3o</a:t>
            </a:r>
            <a:r>
              <a:rPr lang="pt-BR" sz="2000" dirty="0">
                <a:ea typeface="+mn-lt"/>
                <a:cs typeface="+mn-lt"/>
              </a:rPr>
              <a:t>.</a:t>
            </a:r>
            <a:endParaRPr lang="pt-BR" sz="200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Design Visual - Os 7 Princípios de Gestalt e Como Utilizá-los em Projetos de UI Design. Disponível em: &lt;</a:t>
            </a:r>
            <a:r>
              <a:rPr lang="pt-BR" sz="2000" dirty="0">
                <a:ea typeface="+mn-lt"/>
                <a:cs typeface="+mn-lt"/>
                <a:hlinkClick r:id="rId3"/>
              </a:rPr>
              <a:t>https://www.aela.io/pt-br/blog/conteudos/os-7principios-de-gestalt-e-como-utiliza-los-em-projetos-de-ui-design</a:t>
            </a:r>
            <a:r>
              <a:rPr lang="pt-BR" sz="2000" dirty="0">
                <a:ea typeface="+mn-lt"/>
                <a:cs typeface="+mn-lt"/>
              </a:rPr>
              <a:t>&gt;.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5406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46687-59A3-4073-9995-26EC569A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21C97-0FD9-4D18-B9E8-82DA0B0B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GABRIEL ANJOS </a:t>
            </a:r>
          </a:p>
          <a:p>
            <a:r>
              <a:rPr lang="pt-BR" dirty="0"/>
              <a:t>MATHEUS DE OLIVEIRA</a:t>
            </a:r>
          </a:p>
        </p:txBody>
      </p:sp>
    </p:spTree>
    <p:extLst>
      <p:ext uri="{BB962C8B-B14F-4D97-AF65-F5344CB8AC3E}">
        <p14:creationId xmlns:p14="http://schemas.microsoft.com/office/powerpoint/2010/main" val="40229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00DA-2951-476A-BCCD-89AC09C9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94652-3765-41C0-9829-43A82059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19232"/>
            <a:ext cx="10168128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1800" dirty="0"/>
              <a:t>Introdução;</a:t>
            </a:r>
          </a:p>
          <a:p>
            <a:pPr algn="ctr"/>
            <a:r>
              <a:rPr lang="pt-BR" sz="1800" dirty="0"/>
              <a:t>Figura-Fundo;</a:t>
            </a:r>
          </a:p>
          <a:p>
            <a:pPr algn="ctr"/>
            <a:r>
              <a:rPr lang="pt-BR" sz="1800"/>
              <a:t>Continuidade;</a:t>
            </a:r>
            <a:endParaRPr lang="pt-BR" sz="1800" dirty="0"/>
          </a:p>
          <a:p>
            <a:pPr algn="ctr"/>
            <a:r>
              <a:rPr lang="pt-BR" sz="1800" dirty="0"/>
              <a:t>Similaridade;</a:t>
            </a:r>
          </a:p>
          <a:p>
            <a:pPr algn="ctr"/>
            <a:r>
              <a:rPr lang="pt-BR" sz="1800" dirty="0"/>
              <a:t>Fechamento;</a:t>
            </a:r>
          </a:p>
          <a:p>
            <a:pPr algn="ctr"/>
            <a:r>
              <a:rPr lang="pt-BR" sz="1800" dirty="0"/>
              <a:t>Proximidade;</a:t>
            </a:r>
          </a:p>
          <a:p>
            <a:pPr algn="ctr"/>
            <a:r>
              <a:rPr lang="pt-BR" sz="1800"/>
              <a:t>Região comum;</a:t>
            </a:r>
            <a:endParaRPr lang="pt-BR" sz="1800" dirty="0"/>
          </a:p>
          <a:p>
            <a:pPr algn="ctr"/>
            <a:r>
              <a:rPr lang="pt-BR" sz="1800" dirty="0"/>
              <a:t>Ponto </a:t>
            </a:r>
            <a:r>
              <a:rPr lang="pt-BR" sz="1800"/>
              <a:t>focal;</a:t>
            </a:r>
            <a:endParaRPr lang="pt-BR" sz="1800" dirty="0"/>
          </a:p>
          <a:p>
            <a:pPr algn="ctr"/>
            <a:r>
              <a:rPr lang="pt-BR" sz="1800" err="1"/>
              <a:t>Importancia</a:t>
            </a:r>
            <a:r>
              <a:rPr lang="pt-BR" sz="1800" dirty="0"/>
              <a:t>;</a:t>
            </a:r>
          </a:p>
          <a:p>
            <a:pPr algn="ctr"/>
            <a:r>
              <a:rPr lang="pt-BR" sz="1800" dirty="0"/>
              <a:t>Referencias </a:t>
            </a:r>
            <a:r>
              <a:rPr lang="pt-BR" sz="1800" err="1"/>
              <a:t>bibliograficas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91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8738F-14E8-4C82-A0E5-944B6E87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EB9C3-005F-4DA3-B961-9124728C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  Gestalt é explica como o cérebro humano organiza elementos visuais de maneira intuitiva e coesa.</a:t>
            </a:r>
          </a:p>
          <a:p>
            <a:pPr marL="0" indent="0">
              <a:buNone/>
            </a:pPr>
            <a:r>
              <a:rPr lang="pt-BR" dirty="0"/>
              <a:t>  Ela se baseia em sete princípios sendo eles: figura-fundo, continuidade, similaridade, fechamento, proximidade, região comum e ponto focal.</a:t>
            </a:r>
          </a:p>
          <a:p>
            <a:pPr marL="0" indent="0">
              <a:buNone/>
            </a:pPr>
            <a:r>
              <a:rPr lang="pt-BR" dirty="0"/>
              <a:t>  Esses são princípios que ajudam designers a criarem interface claras, organizadas e visualmente atraentes.</a:t>
            </a:r>
          </a:p>
        </p:txBody>
      </p:sp>
    </p:spTree>
    <p:extLst>
      <p:ext uri="{BB962C8B-B14F-4D97-AF65-F5344CB8AC3E}">
        <p14:creationId xmlns:p14="http://schemas.microsoft.com/office/powerpoint/2010/main" val="111967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AC862-C80E-4F84-9094-499C646D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FIGURA-FUNDO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39CDA-677D-4736-A4E2-657CEA9C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  O figura-fundo explora a relação de figuras do primeiro plano e as de fundo. Um exemplo é o rosto e vasos de Rubin Um desenho clássico que pode ser percebido como dois rostos de perfil ou um vaso, dependendo da forma que você olhar.</a:t>
            </a:r>
          </a:p>
        </p:txBody>
      </p:sp>
      <p:pic>
        <p:nvPicPr>
          <p:cNvPr id="1026" name="Picture 2" descr="A Percepção Figura-Fundo | Psicologia da Gestalt - Psicoativo ⋆ Universo da  Psicologia">
            <a:extLst>
              <a:ext uri="{FF2B5EF4-FFF2-40B4-BE49-F238E27FC236}">
                <a16:creationId xmlns:a16="http://schemas.microsoft.com/office/drawing/2014/main" id="{EE180A82-F76E-445B-A06C-AB5F68558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43" y="1143943"/>
            <a:ext cx="3969266" cy="51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4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ABF9-4C3A-43F7-BB6D-BB9F03E5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CONTINUIDADE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F36FD-FF30-4DB2-AC09-4F8D2E3D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sz="2400" dirty="0"/>
              <a:t> </a:t>
            </a:r>
            <a:r>
              <a:rPr lang="pt-BR" dirty="0"/>
              <a:t>  A Continuidade se baseia na ideia que elementos posicionados em uma linha de forma reta ou curvada, são mais percebidos como relacionados do que elementos que estão desorganizados.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4" name="Imagem 3" descr="Gestalt: Princípio da continuidade">
            <a:extLst>
              <a:ext uri="{FF2B5EF4-FFF2-40B4-BE49-F238E27FC236}">
                <a16:creationId xmlns:a16="http://schemas.microsoft.com/office/drawing/2014/main" id="{94CE1A04-AB9D-02FA-BA08-A9EEC73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66" y="1709408"/>
            <a:ext cx="6211019" cy="34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B5AC-B847-4A5E-9DF5-7241F70C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>
                <a:ea typeface="Calibri Light"/>
                <a:cs typeface="Calibri Light"/>
              </a:rPr>
              <a:t>SIMILARIDADE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D07BB-2F54-4E03-9B4D-873AC6B5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pt-BR" dirty="0">
                <a:ea typeface="Calibri"/>
                <a:cs typeface="Calibri"/>
              </a:rPr>
              <a:t>  A similaridade explora o fato de elementos parecidos são explorados como sendo parte do mesmo grupo e tendo a mesma função. </a:t>
            </a:r>
            <a:r>
              <a:rPr lang="pt-BR" dirty="0">
                <a:ea typeface="+mn-lt"/>
                <a:cs typeface="+mn-lt"/>
              </a:rPr>
              <a:t> se tivermos um conjunto de círculos e um conjunto de quadrados, mesmo que não estejam próximos, eles serão agrupados por cor, forma ou tamanho.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4" name="Imagem 3" descr="O que é Gestalt? Saiba tudo sobre a Teoria e as Leis da Gestalt">
            <a:extLst>
              <a:ext uri="{FF2B5EF4-FFF2-40B4-BE49-F238E27FC236}">
                <a16:creationId xmlns:a16="http://schemas.microsoft.com/office/drawing/2014/main" id="{4D7BA343-5DC5-CDB2-66AF-9ECA030A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000490"/>
            <a:ext cx="4777381" cy="26872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2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14B1C-2D1F-42CB-A322-A194100F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>
                <a:ea typeface="Calibri Light"/>
                <a:cs typeface="Calibri Light"/>
              </a:rPr>
              <a:t>FECHAMENTO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079F6-49B5-4CE3-AEB9-0522EADD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  O fechamento faz com que o nosso cérebro crie uma borda imaginaria em imagens que não estão completas, fazendo assim com que possamos ver uma imagem mesmo sem ela estar completamente preenchida.</a:t>
            </a:r>
          </a:p>
        </p:txBody>
      </p:sp>
      <p:pic>
        <p:nvPicPr>
          <p:cNvPr id="6" name="Imagem 5" descr="gestalt theory lesson for high school students. | Artsy Dork">
            <a:extLst>
              <a:ext uri="{FF2B5EF4-FFF2-40B4-BE49-F238E27FC236}">
                <a16:creationId xmlns:a16="http://schemas.microsoft.com/office/drawing/2014/main" id="{45936CE3-9671-E4E4-187B-4A07FDF3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93553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168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374B-4283-37AE-C961-2C50D2E0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PROXIMIDADE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D29-6DDA-7211-F7DE-54B162A7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4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  A proximidade afirma que coisas que estão mais perto uma das outras, parecem se relacionar enquanto as que estão mais longe parecem participar de um grupo diferente.</a:t>
            </a:r>
          </a:p>
        </p:txBody>
      </p:sp>
      <p:pic>
        <p:nvPicPr>
          <p:cNvPr id="4" name="Imagem 3" descr="6 Princípios de Gestalt para Visualização de Dados - Diário de Dados">
            <a:extLst>
              <a:ext uri="{FF2B5EF4-FFF2-40B4-BE49-F238E27FC236}">
                <a16:creationId xmlns:a16="http://schemas.microsoft.com/office/drawing/2014/main" id="{D82199FB-EE78-B6F6-B218-96343D1C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93" y="1712342"/>
            <a:ext cx="5873152" cy="33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83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EF1C476970E2488FD1F7D51555AB33" ma:contentTypeVersion="13" ma:contentTypeDescription="Crie um novo documento." ma:contentTypeScope="" ma:versionID="3afe7bfa509b6f02c998415fd99f3809">
  <xsd:schema xmlns:xsd="http://www.w3.org/2001/XMLSchema" xmlns:xs="http://www.w3.org/2001/XMLSchema" xmlns:p="http://schemas.microsoft.com/office/2006/metadata/properties" xmlns:ns2="f742b6d5-e525-4cec-b07d-496a7fd6e843" xmlns:ns3="6ea004b2-05b9-4705-91ff-713a80f6683d" targetNamespace="http://schemas.microsoft.com/office/2006/metadata/properties" ma:root="true" ma:fieldsID="04b23d45ee5f09a8d06a7e23dac8e4fc" ns2:_="" ns3:_="">
    <xsd:import namespace="f742b6d5-e525-4cec-b07d-496a7fd6e843"/>
    <xsd:import namespace="6ea004b2-05b9-4705-91ff-713a80f6683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2b6d5-e525-4cec-b07d-496a7fd6e84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004b2-05b9-4705-91ff-713a80f6683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57d4c43-bb36-4f4a-9c73-edceec3250ad}" ma:internalName="TaxCatchAll" ma:showField="CatchAllData" ma:web="6ea004b2-05b9-4705-91ff-713a80f66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42b6d5-e525-4cec-b07d-496a7fd6e843">
      <Terms xmlns="http://schemas.microsoft.com/office/infopath/2007/PartnerControls"/>
    </lcf76f155ced4ddcb4097134ff3c332f>
    <ReferenceId xmlns="f742b6d5-e525-4cec-b07d-496a7fd6e843" xsi:nil="true"/>
    <TaxCatchAll xmlns="6ea004b2-05b9-4705-91ff-713a80f6683d" xsi:nil="true"/>
  </documentManagement>
</p:properties>
</file>

<file path=customXml/itemProps1.xml><?xml version="1.0" encoding="utf-8"?>
<ds:datastoreItem xmlns:ds="http://schemas.openxmlformats.org/officeDocument/2006/customXml" ds:itemID="{A1BEC7B5-462F-40F8-B5A2-D69B6D688ED6}"/>
</file>

<file path=customXml/itemProps2.xml><?xml version="1.0" encoding="utf-8"?>
<ds:datastoreItem xmlns:ds="http://schemas.openxmlformats.org/officeDocument/2006/customXml" ds:itemID="{8D6C32F3-887A-4F1D-9AC7-47454B9704E9}"/>
</file>

<file path=customXml/itemProps3.xml><?xml version="1.0" encoding="utf-8"?>
<ds:datastoreItem xmlns:ds="http://schemas.openxmlformats.org/officeDocument/2006/customXml" ds:itemID="{F1A473D7-9AE9-4F94-BE69-06C83E9792F3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GESTALT</vt:lpstr>
      <vt:lpstr>INTEGRANTES</vt:lpstr>
      <vt:lpstr>SUMÁRIO</vt:lpstr>
      <vt:lpstr>INTRODUÇÃO</vt:lpstr>
      <vt:lpstr>FIGURA-FUNDO</vt:lpstr>
      <vt:lpstr>CONTINUIDADE </vt:lpstr>
      <vt:lpstr>SIMILARIDADE</vt:lpstr>
      <vt:lpstr>FECHAMENTO</vt:lpstr>
      <vt:lpstr>PROXIMIDADE</vt:lpstr>
      <vt:lpstr>REGIÃO COMUM</vt:lpstr>
      <vt:lpstr>PONTO FOCAL</vt:lpstr>
      <vt:lpstr>IMPORTANCIA</vt:lpstr>
      <vt:lpstr>Referencia bibliografica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GESTALT</dc:title>
  <dc:creator>Aluno</dc:creator>
  <cp:lastModifiedBy>GABRIEL ANJOS NAZARE</cp:lastModifiedBy>
  <cp:revision>255</cp:revision>
  <dcterms:created xsi:type="dcterms:W3CDTF">2025-05-28T16:50:56Z</dcterms:created>
  <dcterms:modified xsi:type="dcterms:W3CDTF">2025-05-30T00:39:37Z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0x010100D0EF1C476970E2488FD1F7D51555AB33</vt:lpwstr>
  </property>
</Properties>
</file>