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8B34-1BF1-0643-9673-C1A6F6BB0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15D5E-9A4E-4647-9164-98F40B4C7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8BE03-0B2D-BF41-B9EB-848B7E5B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72D3-3215-E142-B7CA-83B96F3A704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010F8-9623-1B4D-B834-8A60AE6B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C20DD-EBFA-C046-99B1-5A3A185D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CA6-C8CA-EB4B-A472-72AC65566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F9D3-E833-5942-BF77-1F3AF3CF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7C9E4-FDB9-524C-A549-0C30D137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1E0E1-13B7-F74B-8468-E0C800E2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72D3-3215-E142-B7CA-83B96F3A704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ABB4D-AAE7-D448-8E6B-728198F9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0748E-E6BA-FE4A-8732-6F10F358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CA6-C8CA-EB4B-A472-72AC65566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B75B0-4886-1E4C-8160-FBB65C84A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57020-A877-2044-8679-7272F5719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9FF1C-CCF5-8B41-B1E5-80E44E08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72D3-3215-E142-B7CA-83B96F3A704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1488A-FD20-F643-B344-AC2DA407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A1F27-28FB-9C4F-8DC8-6BBF076D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CA6-C8CA-EB4B-A472-72AC65566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90C5-67AB-EC48-9C75-33652231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5C1E-72E8-0648-92BA-52690958B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5FA4F-3078-334E-ACB5-2D263E0E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72D3-3215-E142-B7CA-83B96F3A704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D69CB-43C9-A24B-AB14-C20606CA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435ED-AC39-4A44-AA41-BC317AA8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CA6-C8CA-EB4B-A472-72AC65566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8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2598-B087-AF45-B338-9A966228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7CB35-B3A4-304F-8271-58CC1F1FA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B69F9-FF40-DC45-A3B9-31BD65C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72D3-3215-E142-B7CA-83B96F3A704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5382E-9B73-B74D-A265-549B5C77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0BEF1-13E2-AA48-866C-C2F69E19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CA6-C8CA-EB4B-A472-72AC65566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9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5D59-9172-2E49-81D0-D55DC1F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38083-1CD2-5942-8C7B-43A6BD549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AD80D-4868-E248-9321-705DA5886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4E4DD-2CD8-E145-AC6D-8F25581E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72D3-3215-E142-B7CA-83B96F3A704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396B0-17B1-9949-ADFF-2F63AE83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B578C-808F-904A-9EAE-A4E913BE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CA6-C8CA-EB4B-A472-72AC65566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0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6DE3-C498-794E-8FA8-609A0B37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80F6D-82F7-824D-B5A7-0FCEEF36D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6444D-12A8-BB47-A563-0B978D577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3641B-7D92-E647-AB6D-A2F1F8771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75024-0E3C-EF45-B879-81BFDC9D2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CA1E3-0504-A748-B6CD-865C02FE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72D3-3215-E142-B7CA-83B96F3A704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6AE1C-F3ED-ED46-80A1-B4F890F1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7B6ED-FE6F-CF4A-9919-A1E4A563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CA6-C8CA-EB4B-A472-72AC65566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9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7F15-A51A-9848-863D-E132C635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D4A36-E6DB-E94E-A86F-306EB24E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72D3-3215-E142-B7CA-83B96F3A704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41C53-1488-A145-9CD9-03FC5544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1D396-A6C7-5C40-99D5-D657B287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CA6-C8CA-EB4B-A472-72AC65566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6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8271B-A8F5-4B42-AB75-CD4AD69D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72D3-3215-E142-B7CA-83B96F3A704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45433-1D38-314C-8FBE-70BB457D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98CA5-D880-5440-A2D1-478CDFBF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CA6-C8CA-EB4B-A472-72AC65566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8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4CD6-E997-2945-B41C-F5D1EB0F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44BC-349A-E247-9805-BA0E9D1A2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C6F55-9D31-C54F-8BC9-E288A699F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56C2E-5C93-1144-9BAE-FBC03738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72D3-3215-E142-B7CA-83B96F3A704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DB6A-3810-CA45-BEE5-D33D4637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0BF24-17BF-8D42-B048-8B6DC944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CA6-C8CA-EB4B-A472-72AC65566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8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F2E3-00FA-A041-8536-86FCDFFD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77DAA-9EED-754E-A588-ACDFE6FEA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CA04B-7F47-7541-85BB-994C3199F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6810C-38F1-D94D-850B-D41FD13E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72D3-3215-E142-B7CA-83B96F3A704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E4399-EBA4-A444-B758-A3B5634D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037E4-4DD5-BB40-814A-76C08218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CA6-C8CA-EB4B-A472-72AC65566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2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5DDB6-91B6-054E-8BAB-67026CB2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A8F5-08AA-D14F-9555-01F4F17F3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EBF70-2F58-F94B-A7A7-6BDEB3B89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E72D3-3215-E142-B7CA-83B96F3A704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D6ADF-CE82-BF42-867A-3FEDE79B7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7AC-92AF-8B4F-8E13-961B65AAC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5CA6-C8CA-EB4B-A472-72AC65566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9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E2124C-2D13-7E45-B8EC-3F95D9C523F8}"/>
              </a:ext>
            </a:extLst>
          </p:cNvPr>
          <p:cNvCxnSpPr>
            <a:cxnSpLocks/>
          </p:cNvCxnSpPr>
          <p:nvPr/>
        </p:nvCxnSpPr>
        <p:spPr>
          <a:xfrm>
            <a:off x="3200400" y="2600325"/>
            <a:ext cx="54864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78070D2-FB98-704A-B387-9F303C112F13}"/>
              </a:ext>
            </a:extLst>
          </p:cNvPr>
          <p:cNvSpPr/>
          <p:nvPr/>
        </p:nvSpPr>
        <p:spPr>
          <a:xfrm rot="5400000">
            <a:off x="3871913" y="2514600"/>
            <a:ext cx="669798" cy="12144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EAF103DF-33CE-1C45-9574-B4FF85135B1C}"/>
              </a:ext>
            </a:extLst>
          </p:cNvPr>
          <p:cNvSpPr/>
          <p:nvPr/>
        </p:nvSpPr>
        <p:spPr>
          <a:xfrm rot="5400000">
            <a:off x="7234666" y="2318909"/>
            <a:ext cx="669798" cy="16058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DC7FE-35D4-1E41-AD9E-2B88FFA57164}"/>
              </a:ext>
            </a:extLst>
          </p:cNvPr>
          <p:cNvSpPr txBox="1"/>
          <p:nvPr/>
        </p:nvSpPr>
        <p:spPr>
          <a:xfrm>
            <a:off x="3363848" y="3458646"/>
            <a:ext cx="192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Binomial outcome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78289-B6E3-DF4B-B7A6-E97588BDEF09}"/>
              </a:ext>
            </a:extLst>
          </p:cNvPr>
          <p:cNvSpPr txBox="1"/>
          <p:nvPr/>
        </p:nvSpPr>
        <p:spPr>
          <a:xfrm>
            <a:off x="6608301" y="3456718"/>
            <a:ext cx="192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Survival outcome</a:t>
            </a:r>
          </a:p>
        </p:txBody>
      </p:sp>
    </p:spTree>
    <p:extLst>
      <p:ext uri="{BB962C8B-B14F-4D97-AF65-F5344CB8AC3E}">
        <p14:creationId xmlns:p14="http://schemas.microsoft.com/office/powerpoint/2010/main" val="171729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4792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THEVAA CHANDERENG</dc:creator>
  <cp:lastModifiedBy>THEVAA CHANDERENG</cp:lastModifiedBy>
  <cp:revision>4</cp:revision>
  <dcterms:created xsi:type="dcterms:W3CDTF">2020-01-21T20:06:37Z</dcterms:created>
  <dcterms:modified xsi:type="dcterms:W3CDTF">2020-01-27T12:33:28Z</dcterms:modified>
</cp:coreProperties>
</file>