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0d4b2d6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0d4b2d6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0d4b2d6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b0d4b2d6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0d4b2d6e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b0d4b2d6e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0d4b2d6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0d4b2d6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0d4b2d6e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0d4b2d6e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0d4b2d6e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0d4b2d6e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0d4b2d6e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0d4b2d6e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0d4b2d6e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0d4b2d6e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0d4b2d6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0d4b2d6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3200"/>
              <a:buNone/>
              <a:defRPr sz="1900">
                <a:solidFill>
                  <a:srgbClr val="610B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nsorflow.org/tutorials" TargetMode="External"/><Relationship Id="rId4" Type="http://schemas.openxmlformats.org/officeDocument/2006/relationships/hyperlink" Target="https://towardsdatascience.com/the-complete-tensorflow-tutorial-for-newbies-dc3acc1310f8" TargetMode="External"/><Relationship Id="rId5" Type="http://schemas.openxmlformats.org/officeDocument/2006/relationships/hyperlink" Target="https://towardsdatascience.com/beginners-guide-to-deep-learning-with-tensorflow-ca85969b2f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TensorFlow python module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1"/>
            <a:ext cx="82221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ID: </a:t>
            </a:r>
            <a:r>
              <a:rPr lang="en-GB"/>
              <a:t>DM21G12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2018BTECS00031 Sushil Wagh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2018BTECS00037 Abhishek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  Thank You</a:t>
            </a:r>
            <a:endParaRPr/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-GB" sz="2200">
                <a:solidFill>
                  <a:schemeClr val="lt1"/>
                </a:solidFill>
                <a:highlight>
                  <a:srgbClr val="4A86E8"/>
                </a:highlight>
              </a:rPr>
              <a:t>What is TensorFlow?</a:t>
            </a:r>
            <a:r>
              <a:rPr b="1" lang="en-GB" sz="2200">
                <a:solidFill>
                  <a:srgbClr val="610B38"/>
                </a:solidFill>
                <a:highlight>
                  <a:srgbClr val="FFFFFF"/>
                </a:highlight>
              </a:rPr>
              <a:t>  </a:t>
            </a:r>
            <a:endParaRPr b="1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Framework for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Developed by Google Brain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Tensor + 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23" y="2716675"/>
            <a:ext cx="3552825" cy="23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lt1"/>
                </a:solidFill>
                <a:highlight>
                  <a:schemeClr val="dk1"/>
                </a:highlight>
              </a:rPr>
              <a:t>Components of TensorFlow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Session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650" y="1847975"/>
            <a:ext cx="3509300" cy="24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>
                <a:solidFill>
                  <a:srgbClr val="FFFFFF"/>
                </a:solidFill>
                <a:highlight>
                  <a:schemeClr val="dk1"/>
                </a:highlight>
              </a:rPr>
              <a:t>Why is TensorFlow popular?</a:t>
            </a:r>
            <a:endParaRPr b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accessible to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graph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APIs for Python, C++, Haskell, Java, Go, Rust, and there’s also a third-party package for R</a:t>
            </a:r>
            <a:r>
              <a:rPr lang="en-GB"/>
              <a:t> called tensorflow.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chemeClr val="dk1"/>
                </a:highlight>
              </a:rPr>
              <a:t>Use Cases/Applications of TensorFlow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Voice/Sound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Video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Text-Based Applications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667" y="1738625"/>
            <a:ext cx="4125307" cy="34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>
                <a:solidFill>
                  <a:srgbClr val="FFFFFF"/>
                </a:solidFill>
                <a:highlight>
                  <a:schemeClr val="dk1"/>
                </a:highlight>
              </a:rPr>
              <a:t>Features of TensorFlow</a:t>
            </a:r>
            <a:endParaRPr b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6721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Responsive Construct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Flexible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Easily Trainable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Parallel Neural Network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Large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Availability of Statistical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Layered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Visualizer (With TensorBoard)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Event Logger (With TensorBoard)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650" y="1818625"/>
            <a:ext cx="4291175" cy="32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-GB" sz="2200">
                <a:solidFill>
                  <a:schemeClr val="lt1"/>
                </a:solidFill>
                <a:highlight>
                  <a:schemeClr val="dk1"/>
                </a:highlight>
              </a:rPr>
              <a:t>Advantage of TensorFlow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Library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Pipelining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13" y="1919075"/>
            <a:ext cx="45624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-GB" sz="2200">
                <a:solidFill>
                  <a:schemeClr val="lt1"/>
                </a:solidFill>
                <a:highlight>
                  <a:schemeClr val="dk1"/>
                </a:highlight>
              </a:rPr>
              <a:t>Disa</a:t>
            </a:r>
            <a:r>
              <a:rPr b="1" lang="en-GB" sz="2200">
                <a:solidFill>
                  <a:schemeClr val="lt1"/>
                </a:solidFill>
                <a:highlight>
                  <a:schemeClr val="dk1"/>
                </a:highlight>
              </a:rPr>
              <a:t>dvantage of TensorFlow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Missing Symbolic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supports for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Benchmark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GPU support </a:t>
            </a:r>
            <a:r>
              <a:rPr lang="en-GB"/>
              <a:t>other than </a:t>
            </a:r>
            <a:r>
              <a:rPr lang="en-GB"/>
              <a:t>Nvidia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Computation Speed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650" y="1768375"/>
            <a:ext cx="3542575" cy="32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47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chemeClr val="dk1"/>
                </a:highlight>
              </a:rPr>
              <a:t>References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https://www.tensorflow.org/tutorials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https://towardsdatascience.com/the-complete-tensorflow-tutorial-for-newbies-dc3acc1310f8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https://towardsdatascience.com/beginners-guide-to-deep-learning-with-tensorflow-ca85969b2f2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