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2" r:id="rId3"/>
  </p:sldMasterIdLst>
  <p:notesMasterIdLst>
    <p:notesMasterId r:id="rId5"/>
  </p:notesMasterIdLst>
  <p:sldIdLst>
    <p:sldId id="256" r:id="rId4"/>
  </p:sldIdLst>
  <p:sldSz cx="43891200" cy="32918400"/>
  <p:notesSz cx="6858000" cy="9144000"/>
  <p:embeddedFontLst>
    <p:embeddedFont>
      <p:font typeface="Arial Black" panose="020B0A04020102020204" pitchFamily="34" charset="0"/>
      <p:regular r:id="rId6"/>
      <p:bold r:id="rId7"/>
    </p:embeddedFont>
    <p:embeddedFont>
      <p:font typeface="Arial Narrow" panose="020B060602020203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552">
          <p15:clr>
            <a:srgbClr val="A4A3A4"/>
          </p15:clr>
        </p15:guide>
        <p15:guide id="2" orient="horz" pos="20285">
          <p15:clr>
            <a:srgbClr val="A4A3A4"/>
          </p15:clr>
        </p15:guide>
        <p15:guide id="3" pos="437">
          <p15:clr>
            <a:srgbClr val="A4A3A4"/>
          </p15:clr>
        </p15:guide>
        <p15:guide id="4" pos="6725">
          <p15:clr>
            <a:srgbClr val="A4A3A4"/>
          </p15:clr>
        </p15:guide>
        <p15:guide id="5" pos="7239">
          <p15:clr>
            <a:srgbClr val="A4A3A4"/>
          </p15:clr>
        </p15:guide>
        <p15:guide id="6" pos="13527">
          <p15:clr>
            <a:srgbClr val="A4A3A4"/>
          </p15:clr>
        </p15:guide>
        <p15:guide id="7" pos="14031">
          <p15:clr>
            <a:srgbClr val="A4A3A4"/>
          </p15:clr>
        </p15:guide>
        <p15:guide id="8" pos="20319">
          <p15:clr>
            <a:srgbClr val="A4A3A4"/>
          </p15:clr>
        </p15:guide>
        <p15:guide id="9" pos="20837">
          <p15:clr>
            <a:srgbClr val="A4A3A4"/>
          </p15:clr>
        </p15:guide>
        <p15:guide id="10" pos="27125">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5" roundtripDataSignature="AMtx7mjFps5f9OLJKJXM6JHjiitPkwxA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AF1CCB-A216-40BD-9D29-55E52AE2D84A}">
  <a:tblStyle styleId="{38AF1CCB-A216-40BD-9D29-55E52AE2D84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60" autoAdjust="0"/>
    <p:restoredTop sz="94660"/>
  </p:normalViewPr>
  <p:slideViewPr>
    <p:cSldViewPr snapToGrid="0">
      <p:cViewPr>
        <p:scale>
          <a:sx n="33" d="100"/>
          <a:sy n="33" d="100"/>
        </p:scale>
        <p:origin x="822" y="-1980"/>
      </p:cViewPr>
      <p:guideLst>
        <p:guide orient="horz" pos="3552"/>
        <p:guide orient="horz" pos="20285"/>
        <p:guide pos="437"/>
        <p:guide pos="6725"/>
        <p:guide pos="7239"/>
        <p:guide pos="13527"/>
        <p:guide pos="14031"/>
        <p:guide pos="20319"/>
        <p:guide pos="20837"/>
        <p:guide pos="2712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customschemas.google.com/relationships/presentationmetadata" Target="metadata"/><Relationship Id="rId10" Type="http://schemas.openxmlformats.org/officeDocument/2006/relationships/font" Target="fonts/font5.fntdata"/><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149" name="Google Shape;14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0" name="Google Shape;150;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3292477" y="10226676"/>
            <a:ext cx="37306252" cy="7054851"/>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6583365" y="18653127"/>
            <a:ext cx="30724474" cy="8413749"/>
          </a:xfrm>
          <a:prstGeom prst="rect">
            <a:avLst/>
          </a:prstGeom>
          <a:noFill/>
          <a:ln>
            <a:noFill/>
          </a:ln>
        </p:spPr>
        <p:txBody>
          <a:bodyPr spcFirstLastPara="1" wrap="square" lIns="380325" tIns="380325" rIns="380325" bIns="380325" anchor="t" anchorCtr="0">
            <a:noAutofit/>
          </a:bodyPr>
          <a:lstStyle>
            <a:lvl1pPr lvl="0" algn="ctr">
              <a:spcBef>
                <a:spcPts val="512"/>
              </a:spcBef>
              <a:spcAft>
                <a:spcPts val="0"/>
              </a:spcAft>
              <a:buClr>
                <a:schemeClr val="dk1"/>
              </a:buClr>
              <a:buSzPts val="2560"/>
              <a:buFont typeface="Arial"/>
              <a:buNone/>
              <a:defRPr/>
            </a:lvl1pPr>
            <a:lvl2pPr lvl="1" algn="ctr">
              <a:spcBef>
                <a:spcPts val="512"/>
              </a:spcBef>
              <a:spcAft>
                <a:spcPts val="0"/>
              </a:spcAft>
              <a:buClr>
                <a:schemeClr val="dk1"/>
              </a:buClr>
              <a:buSzPts val="2560"/>
              <a:buFont typeface="Arial"/>
              <a:buNone/>
              <a:defRPr/>
            </a:lvl2pPr>
            <a:lvl3pPr lvl="2" algn="ctr">
              <a:spcBef>
                <a:spcPts val="427"/>
              </a:spcBef>
              <a:spcAft>
                <a:spcPts val="0"/>
              </a:spcAft>
              <a:buClr>
                <a:schemeClr val="dk1"/>
              </a:buClr>
              <a:buSzPts val="2133"/>
              <a:buFont typeface="Arial"/>
              <a:buNone/>
              <a:defRPr/>
            </a:lvl3pPr>
            <a:lvl4pPr lvl="3" algn="ctr">
              <a:spcBef>
                <a:spcPts val="341"/>
              </a:spcBef>
              <a:spcAft>
                <a:spcPts val="0"/>
              </a:spcAft>
              <a:buClr>
                <a:schemeClr val="dk1"/>
              </a:buClr>
              <a:buSzPts val="1707"/>
              <a:buFont typeface="Arial"/>
              <a:buNone/>
              <a:defRPr/>
            </a:lvl4pPr>
            <a:lvl5pPr lvl="4" algn="ctr">
              <a:spcBef>
                <a:spcPts val="341"/>
              </a:spcBef>
              <a:spcAft>
                <a:spcPts val="0"/>
              </a:spcAft>
              <a:buClr>
                <a:schemeClr val="dk1"/>
              </a:buClr>
              <a:buSzPts val="1707"/>
              <a:buFont typeface="Arial"/>
              <a:buNone/>
              <a:defRPr/>
            </a:lvl5pPr>
            <a:lvl6pPr lvl="5" algn="ctr">
              <a:spcBef>
                <a:spcPts val="341"/>
              </a:spcBef>
              <a:spcAft>
                <a:spcPts val="0"/>
              </a:spcAft>
              <a:buClr>
                <a:schemeClr val="dk1"/>
              </a:buClr>
              <a:buSzPts val="1707"/>
              <a:buFont typeface="Arial"/>
              <a:buNone/>
              <a:defRPr/>
            </a:lvl6pPr>
            <a:lvl7pPr lvl="6" algn="ctr">
              <a:spcBef>
                <a:spcPts val="341"/>
              </a:spcBef>
              <a:spcAft>
                <a:spcPts val="0"/>
              </a:spcAft>
              <a:buClr>
                <a:schemeClr val="dk1"/>
              </a:buClr>
              <a:buSzPts val="1707"/>
              <a:buFont typeface="Arial"/>
              <a:buNone/>
              <a:defRPr/>
            </a:lvl7pPr>
            <a:lvl8pPr lvl="7" algn="ctr">
              <a:spcBef>
                <a:spcPts val="341"/>
              </a:spcBef>
              <a:spcAft>
                <a:spcPts val="0"/>
              </a:spcAft>
              <a:buClr>
                <a:schemeClr val="dk1"/>
              </a:buClr>
              <a:buSzPts val="1707"/>
              <a:buFont typeface="Arial"/>
              <a:buNone/>
              <a:defRPr/>
            </a:lvl8pPr>
            <a:lvl9pPr lvl="8" algn="ctr">
              <a:spcBef>
                <a:spcPts val="341"/>
              </a:spcBef>
              <a:spcAft>
                <a:spcPts val="0"/>
              </a:spcAft>
              <a:buClr>
                <a:schemeClr val="dk1"/>
              </a:buClr>
              <a:buSzPts val="1707"/>
              <a:buFont typeface="Arial"/>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1"/>
        <p:cNvGrpSpPr/>
        <p:nvPr/>
      </p:nvGrpSpPr>
      <p:grpSpPr>
        <a:xfrm>
          <a:off x="0" y="0"/>
          <a:ext cx="0" cy="0"/>
          <a:chOff x="0" y="0"/>
          <a:chExt cx="0" cy="0"/>
        </a:xfrm>
      </p:grpSpPr>
      <p:sp>
        <p:nvSpPr>
          <p:cNvPr id="52" name="Google Shape;52;p12"/>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12"/>
          <p:cNvSpPr txBox="1">
            <a:spLocks noGrp="1"/>
          </p:cNvSpPr>
          <p:nvPr>
            <p:ph type="body" idx="1"/>
          </p:nvPr>
        </p:nvSpPr>
        <p:spPr>
          <a:xfrm rot="5400000">
            <a:off x="-7600949" y="13933169"/>
            <a:ext cx="26563319" cy="9974580"/>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rot="5400000">
            <a:off x="22146421" y="11464133"/>
            <a:ext cx="30929263" cy="10547351"/>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13"/>
          <p:cNvSpPr txBox="1">
            <a:spLocks noGrp="1"/>
          </p:cNvSpPr>
          <p:nvPr>
            <p:ph type="body" idx="1"/>
          </p:nvPr>
        </p:nvSpPr>
        <p:spPr>
          <a:xfrm rot="5400000">
            <a:off x="974727" y="992189"/>
            <a:ext cx="30929263" cy="31491240"/>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7"/>
        <p:cNvGrpSpPr/>
        <p:nvPr/>
      </p:nvGrpSpPr>
      <p:grpSpPr>
        <a:xfrm>
          <a:off x="0" y="0"/>
          <a:ext cx="0" cy="0"/>
          <a:chOff x="0" y="0"/>
          <a:chExt cx="0" cy="0"/>
        </a:xfrm>
      </p:grpSpPr>
      <p:sp>
        <p:nvSpPr>
          <p:cNvPr id="68" name="Google Shape;68;p15"/>
          <p:cNvSpPr txBox="1">
            <a:spLocks noGrp="1"/>
          </p:cNvSpPr>
          <p:nvPr>
            <p:ph type="ctrTitle"/>
          </p:nvPr>
        </p:nvSpPr>
        <p:spPr>
          <a:xfrm>
            <a:off x="3292477" y="10226676"/>
            <a:ext cx="37306252" cy="7054851"/>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15"/>
          <p:cNvSpPr txBox="1">
            <a:spLocks noGrp="1"/>
          </p:cNvSpPr>
          <p:nvPr>
            <p:ph type="subTitle" idx="1"/>
          </p:nvPr>
        </p:nvSpPr>
        <p:spPr>
          <a:xfrm>
            <a:off x="6583365" y="18653127"/>
            <a:ext cx="30724474" cy="8413749"/>
          </a:xfrm>
          <a:prstGeom prst="rect">
            <a:avLst/>
          </a:prstGeom>
          <a:noFill/>
          <a:ln>
            <a:noFill/>
          </a:ln>
        </p:spPr>
        <p:txBody>
          <a:bodyPr spcFirstLastPara="1" wrap="square" lIns="380325" tIns="380325" rIns="380325" bIns="380325" anchor="t" anchorCtr="0">
            <a:noAutofit/>
          </a:bodyPr>
          <a:lstStyle>
            <a:lvl1pPr lvl="0" algn="ctr">
              <a:spcBef>
                <a:spcPts val="512"/>
              </a:spcBef>
              <a:spcAft>
                <a:spcPts val="0"/>
              </a:spcAft>
              <a:buClr>
                <a:schemeClr val="dk1"/>
              </a:buClr>
              <a:buSzPts val="2560"/>
              <a:buFont typeface="Arial"/>
              <a:buNone/>
              <a:defRPr/>
            </a:lvl1pPr>
            <a:lvl2pPr lvl="1" algn="ctr">
              <a:spcBef>
                <a:spcPts val="512"/>
              </a:spcBef>
              <a:spcAft>
                <a:spcPts val="0"/>
              </a:spcAft>
              <a:buClr>
                <a:schemeClr val="dk1"/>
              </a:buClr>
              <a:buSzPts val="2560"/>
              <a:buFont typeface="Arial"/>
              <a:buNone/>
              <a:defRPr/>
            </a:lvl2pPr>
            <a:lvl3pPr lvl="2" algn="ctr">
              <a:spcBef>
                <a:spcPts val="427"/>
              </a:spcBef>
              <a:spcAft>
                <a:spcPts val="0"/>
              </a:spcAft>
              <a:buClr>
                <a:schemeClr val="dk1"/>
              </a:buClr>
              <a:buSzPts val="2133"/>
              <a:buFont typeface="Arial"/>
              <a:buNone/>
              <a:defRPr/>
            </a:lvl3pPr>
            <a:lvl4pPr lvl="3" algn="ctr">
              <a:spcBef>
                <a:spcPts val="341"/>
              </a:spcBef>
              <a:spcAft>
                <a:spcPts val="0"/>
              </a:spcAft>
              <a:buClr>
                <a:schemeClr val="dk1"/>
              </a:buClr>
              <a:buSzPts val="1707"/>
              <a:buFont typeface="Arial"/>
              <a:buNone/>
              <a:defRPr/>
            </a:lvl4pPr>
            <a:lvl5pPr lvl="4" algn="ctr">
              <a:spcBef>
                <a:spcPts val="341"/>
              </a:spcBef>
              <a:spcAft>
                <a:spcPts val="0"/>
              </a:spcAft>
              <a:buClr>
                <a:schemeClr val="dk1"/>
              </a:buClr>
              <a:buSzPts val="1707"/>
              <a:buFont typeface="Arial"/>
              <a:buNone/>
              <a:defRPr/>
            </a:lvl5pPr>
            <a:lvl6pPr lvl="5" algn="ctr">
              <a:spcBef>
                <a:spcPts val="341"/>
              </a:spcBef>
              <a:spcAft>
                <a:spcPts val="0"/>
              </a:spcAft>
              <a:buClr>
                <a:schemeClr val="dk1"/>
              </a:buClr>
              <a:buSzPts val="1707"/>
              <a:buFont typeface="Arial"/>
              <a:buNone/>
              <a:defRPr/>
            </a:lvl6pPr>
            <a:lvl7pPr lvl="6" algn="ctr">
              <a:spcBef>
                <a:spcPts val="341"/>
              </a:spcBef>
              <a:spcAft>
                <a:spcPts val="0"/>
              </a:spcAft>
              <a:buClr>
                <a:schemeClr val="dk1"/>
              </a:buClr>
              <a:buSzPts val="1707"/>
              <a:buFont typeface="Arial"/>
              <a:buNone/>
              <a:defRPr/>
            </a:lvl7pPr>
            <a:lvl8pPr lvl="7" algn="ctr">
              <a:spcBef>
                <a:spcPts val="341"/>
              </a:spcBef>
              <a:spcAft>
                <a:spcPts val="0"/>
              </a:spcAft>
              <a:buClr>
                <a:schemeClr val="dk1"/>
              </a:buClr>
              <a:buSzPts val="1707"/>
              <a:buFont typeface="Arial"/>
              <a:buNone/>
              <a:defRPr/>
            </a:lvl8pPr>
            <a:lvl9pPr lvl="8" algn="ctr">
              <a:spcBef>
                <a:spcPts val="341"/>
              </a:spcBef>
              <a:spcAft>
                <a:spcPts val="0"/>
              </a:spcAft>
              <a:buClr>
                <a:schemeClr val="dk1"/>
              </a:buClr>
              <a:buSzPts val="1707"/>
              <a:buFont typeface="Arial"/>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2" name="Google Shape;72;p16"/>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3467103" y="21153441"/>
            <a:ext cx="37307839" cy="6537326"/>
          </a:xfrm>
          <a:prstGeom prst="rect">
            <a:avLst/>
          </a:prstGeom>
          <a:noFill/>
          <a:ln>
            <a:noFill/>
          </a:ln>
        </p:spPr>
        <p:txBody>
          <a:bodyPr spcFirstLastPara="1" wrap="square" lIns="76050" tIns="38000" rIns="76050" bIns="38000" anchor="t" anchorCtr="0">
            <a:noAutofit/>
          </a:bodyPr>
          <a:lstStyle>
            <a:lvl1pPr lvl="0" algn="l">
              <a:spcBef>
                <a:spcPts val="0"/>
              </a:spcBef>
              <a:spcAft>
                <a:spcPts val="0"/>
              </a:spcAft>
              <a:buSzPts val="1400"/>
              <a:buNone/>
              <a:defRPr sz="352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3467103" y="13952538"/>
            <a:ext cx="37307839" cy="7200900"/>
          </a:xfrm>
          <a:prstGeom prst="rect">
            <a:avLst/>
          </a:prstGeom>
          <a:noFill/>
          <a:ln>
            <a:noFill/>
          </a:ln>
        </p:spPr>
        <p:txBody>
          <a:bodyPr spcFirstLastPara="1" wrap="square" lIns="380325" tIns="380325" rIns="380325" bIns="380325" anchor="b" anchorCtr="0">
            <a:noAutofit/>
          </a:bodyPr>
          <a:lstStyle>
            <a:lvl1pPr marL="457200" lvl="0" indent="-228600" algn="l">
              <a:spcBef>
                <a:spcPts val="363"/>
              </a:spcBef>
              <a:spcAft>
                <a:spcPts val="0"/>
              </a:spcAft>
              <a:buClr>
                <a:schemeClr val="dk1"/>
              </a:buClr>
              <a:buSzPts val="1813"/>
              <a:buFont typeface="Arial"/>
              <a:buNone/>
              <a:defRPr sz="1812"/>
            </a:lvl1pPr>
            <a:lvl2pPr marL="914400" lvl="1" indent="-228600" algn="l">
              <a:spcBef>
                <a:spcPts val="320"/>
              </a:spcBef>
              <a:spcAft>
                <a:spcPts val="0"/>
              </a:spcAft>
              <a:buClr>
                <a:schemeClr val="dk1"/>
              </a:buClr>
              <a:buSzPts val="1600"/>
              <a:buFont typeface="Arial"/>
              <a:buNone/>
              <a:defRPr sz="1600"/>
            </a:lvl2pPr>
            <a:lvl3pPr marL="1371600" lvl="2" indent="-228600" algn="l">
              <a:spcBef>
                <a:spcPts val="277"/>
              </a:spcBef>
              <a:spcAft>
                <a:spcPts val="0"/>
              </a:spcAft>
              <a:buClr>
                <a:schemeClr val="dk1"/>
              </a:buClr>
              <a:buSzPts val="1387"/>
              <a:buFont typeface="Arial"/>
              <a:buNone/>
              <a:defRPr sz="1387"/>
            </a:lvl3pPr>
            <a:lvl4pPr marL="1828800" lvl="3" indent="-228600" algn="l">
              <a:spcBef>
                <a:spcPts val="256"/>
              </a:spcBef>
              <a:spcAft>
                <a:spcPts val="0"/>
              </a:spcAft>
              <a:buClr>
                <a:schemeClr val="dk1"/>
              </a:buClr>
              <a:buSzPts val="1280"/>
              <a:buFont typeface="Arial"/>
              <a:buNone/>
              <a:defRPr sz="1280"/>
            </a:lvl4pPr>
            <a:lvl5pPr marL="2286000" lvl="4" indent="-228600" algn="l">
              <a:spcBef>
                <a:spcPts val="256"/>
              </a:spcBef>
              <a:spcAft>
                <a:spcPts val="0"/>
              </a:spcAft>
              <a:buClr>
                <a:schemeClr val="dk1"/>
              </a:buClr>
              <a:buSzPts val="1280"/>
              <a:buFont typeface="Arial"/>
              <a:buNone/>
              <a:defRPr sz="1280"/>
            </a:lvl5pPr>
            <a:lvl6pPr marL="2743200" lvl="5" indent="-228600" algn="l">
              <a:spcBef>
                <a:spcPts val="256"/>
              </a:spcBef>
              <a:spcAft>
                <a:spcPts val="0"/>
              </a:spcAft>
              <a:buClr>
                <a:schemeClr val="dk1"/>
              </a:buClr>
              <a:buSzPts val="1280"/>
              <a:buFont typeface="Arial"/>
              <a:buNone/>
              <a:defRPr sz="1280"/>
            </a:lvl6pPr>
            <a:lvl7pPr marL="3200400" lvl="6" indent="-228600" algn="l">
              <a:spcBef>
                <a:spcPts val="256"/>
              </a:spcBef>
              <a:spcAft>
                <a:spcPts val="0"/>
              </a:spcAft>
              <a:buClr>
                <a:schemeClr val="dk1"/>
              </a:buClr>
              <a:buSzPts val="1280"/>
              <a:buFont typeface="Arial"/>
              <a:buNone/>
              <a:defRPr sz="1280"/>
            </a:lvl7pPr>
            <a:lvl8pPr marL="3657600" lvl="7" indent="-228600" algn="l">
              <a:spcBef>
                <a:spcPts val="256"/>
              </a:spcBef>
              <a:spcAft>
                <a:spcPts val="0"/>
              </a:spcAft>
              <a:buClr>
                <a:schemeClr val="dk1"/>
              </a:buClr>
              <a:buSzPts val="1280"/>
              <a:buFont typeface="Arial"/>
              <a:buNone/>
              <a:defRPr sz="1280"/>
            </a:lvl8pPr>
            <a:lvl9pPr marL="4114800" lvl="8" indent="-228600" algn="l">
              <a:spcBef>
                <a:spcPts val="256"/>
              </a:spcBef>
              <a:spcAft>
                <a:spcPts val="0"/>
              </a:spcAft>
              <a:buClr>
                <a:schemeClr val="dk1"/>
              </a:buClr>
              <a:buSzPts val="1280"/>
              <a:buFont typeface="Arial"/>
              <a:buNone/>
              <a:defRPr sz="128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8" name="Google Shape;78;p18"/>
          <p:cNvSpPr txBox="1">
            <a:spLocks noGrp="1"/>
          </p:cNvSpPr>
          <p:nvPr>
            <p:ph type="body" idx="1"/>
          </p:nvPr>
        </p:nvSpPr>
        <p:spPr>
          <a:xfrm>
            <a:off x="693739" y="5638802"/>
            <a:ext cx="4910137" cy="26563637"/>
          </a:xfrm>
          <a:prstGeom prst="rect">
            <a:avLst/>
          </a:prstGeom>
          <a:noFill/>
          <a:ln>
            <a:noFill/>
          </a:ln>
        </p:spPr>
        <p:txBody>
          <a:bodyPr spcFirstLastPara="1" wrap="square" lIns="380325" tIns="380325" rIns="380325" bIns="380325" anchor="t" anchorCtr="0">
            <a:noAutofit/>
          </a:bodyPr>
          <a:lstStyle>
            <a:lvl1pPr marL="457200" lvl="0" indent="-384365" algn="l">
              <a:spcBef>
                <a:spcPts val="491"/>
              </a:spcBef>
              <a:spcAft>
                <a:spcPts val="0"/>
              </a:spcAft>
              <a:buClr>
                <a:schemeClr val="dk1"/>
              </a:buClr>
              <a:buSzPts val="2453"/>
              <a:buFont typeface="Arial"/>
              <a:buChar char="•"/>
              <a:defRPr sz="2453"/>
            </a:lvl1pPr>
            <a:lvl2pPr marL="914400" lvl="1" indent="-364045" algn="l">
              <a:spcBef>
                <a:spcPts val="427"/>
              </a:spcBef>
              <a:spcAft>
                <a:spcPts val="0"/>
              </a:spcAft>
              <a:buClr>
                <a:schemeClr val="dk1"/>
              </a:buClr>
              <a:buSzPts val="2133"/>
              <a:buFont typeface="Arial"/>
              <a:buChar char="–"/>
              <a:defRPr sz="2133"/>
            </a:lvl2pPr>
            <a:lvl3pPr marL="1371600" lvl="2" indent="-343725" algn="l">
              <a:spcBef>
                <a:spcPts val="363"/>
              </a:spcBef>
              <a:spcAft>
                <a:spcPts val="0"/>
              </a:spcAft>
              <a:buClr>
                <a:schemeClr val="dk1"/>
              </a:buClr>
              <a:buSzPts val="1813"/>
              <a:buFont typeface="Arial"/>
              <a:buChar char="•"/>
              <a:defRPr sz="1812"/>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79" name="Google Shape;79;p18"/>
          <p:cNvSpPr txBox="1">
            <a:spLocks noGrp="1"/>
          </p:cNvSpPr>
          <p:nvPr>
            <p:ph type="body" idx="2"/>
          </p:nvPr>
        </p:nvSpPr>
        <p:spPr>
          <a:xfrm>
            <a:off x="5756275" y="5638802"/>
            <a:ext cx="4911725" cy="26563637"/>
          </a:xfrm>
          <a:prstGeom prst="rect">
            <a:avLst/>
          </a:prstGeom>
          <a:noFill/>
          <a:ln>
            <a:noFill/>
          </a:ln>
        </p:spPr>
        <p:txBody>
          <a:bodyPr spcFirstLastPara="1" wrap="square" lIns="380325" tIns="380325" rIns="380325" bIns="380325" anchor="t" anchorCtr="0">
            <a:noAutofit/>
          </a:bodyPr>
          <a:lstStyle>
            <a:lvl1pPr marL="457200" lvl="0" indent="-384365" algn="l">
              <a:spcBef>
                <a:spcPts val="491"/>
              </a:spcBef>
              <a:spcAft>
                <a:spcPts val="0"/>
              </a:spcAft>
              <a:buClr>
                <a:schemeClr val="dk1"/>
              </a:buClr>
              <a:buSzPts val="2453"/>
              <a:buFont typeface="Arial"/>
              <a:buChar char="•"/>
              <a:defRPr sz="2453"/>
            </a:lvl1pPr>
            <a:lvl2pPr marL="914400" lvl="1" indent="-364045" algn="l">
              <a:spcBef>
                <a:spcPts val="427"/>
              </a:spcBef>
              <a:spcAft>
                <a:spcPts val="0"/>
              </a:spcAft>
              <a:buClr>
                <a:schemeClr val="dk1"/>
              </a:buClr>
              <a:buSzPts val="2133"/>
              <a:buFont typeface="Arial"/>
              <a:buChar char="–"/>
              <a:defRPr sz="2133"/>
            </a:lvl2pPr>
            <a:lvl3pPr marL="1371600" lvl="2" indent="-343725" algn="l">
              <a:spcBef>
                <a:spcPts val="363"/>
              </a:spcBef>
              <a:spcAft>
                <a:spcPts val="0"/>
              </a:spcAft>
              <a:buClr>
                <a:schemeClr val="dk1"/>
              </a:buClr>
              <a:buSzPts val="1813"/>
              <a:buFont typeface="Arial"/>
              <a:buChar char="•"/>
              <a:defRPr sz="1812"/>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0"/>
        <p:cNvGrpSpPr/>
        <p:nvPr/>
      </p:nvGrpSpPr>
      <p:grpSpPr>
        <a:xfrm>
          <a:off x="0" y="0"/>
          <a:ext cx="0" cy="0"/>
          <a:chOff x="0" y="0"/>
          <a:chExt cx="0" cy="0"/>
        </a:xfrm>
      </p:grpSpPr>
      <p:sp>
        <p:nvSpPr>
          <p:cNvPr id="81" name="Google Shape;81;p19"/>
          <p:cNvSpPr txBox="1">
            <a:spLocks noGrp="1"/>
          </p:cNvSpPr>
          <p:nvPr>
            <p:ph type="title"/>
          </p:nvPr>
        </p:nvSpPr>
        <p:spPr>
          <a:xfrm>
            <a:off x="2193926" y="1317626"/>
            <a:ext cx="39503351" cy="548640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2" name="Google Shape;82;p19"/>
          <p:cNvSpPr txBox="1">
            <a:spLocks noGrp="1"/>
          </p:cNvSpPr>
          <p:nvPr>
            <p:ph type="body" idx="1"/>
          </p:nvPr>
        </p:nvSpPr>
        <p:spPr>
          <a:xfrm>
            <a:off x="2193926" y="7369178"/>
            <a:ext cx="19392900" cy="3070226"/>
          </a:xfrm>
          <a:prstGeom prst="rect">
            <a:avLst/>
          </a:prstGeom>
          <a:noFill/>
          <a:ln>
            <a:noFill/>
          </a:ln>
        </p:spPr>
        <p:txBody>
          <a:bodyPr spcFirstLastPara="1" wrap="square" lIns="380325" tIns="380325" rIns="380325" bIns="380325" anchor="b" anchorCtr="0">
            <a:noAutofit/>
          </a:bodyPr>
          <a:lstStyle>
            <a:lvl1pPr marL="457200" lvl="0" indent="-228600" algn="l">
              <a:spcBef>
                <a:spcPts val="427"/>
              </a:spcBef>
              <a:spcAft>
                <a:spcPts val="0"/>
              </a:spcAft>
              <a:buClr>
                <a:schemeClr val="dk1"/>
              </a:buClr>
              <a:buSzPts val="2133"/>
              <a:buFont typeface="Arial"/>
              <a:buNone/>
              <a:defRPr sz="2133" b="1"/>
            </a:lvl1pPr>
            <a:lvl2pPr marL="914400" lvl="1" indent="-228600" algn="l">
              <a:spcBef>
                <a:spcPts val="363"/>
              </a:spcBef>
              <a:spcAft>
                <a:spcPts val="0"/>
              </a:spcAft>
              <a:buClr>
                <a:schemeClr val="dk1"/>
              </a:buClr>
              <a:buSzPts val="1813"/>
              <a:buFont typeface="Arial"/>
              <a:buNone/>
              <a:defRPr sz="1812" b="1"/>
            </a:lvl2pPr>
            <a:lvl3pPr marL="1371600" lvl="2" indent="-228600" algn="l">
              <a:spcBef>
                <a:spcPts val="320"/>
              </a:spcBef>
              <a:spcAft>
                <a:spcPts val="0"/>
              </a:spcAft>
              <a:buClr>
                <a:schemeClr val="dk1"/>
              </a:buClr>
              <a:buSzPts val="1600"/>
              <a:buFont typeface="Arial"/>
              <a:buNone/>
              <a:defRPr sz="1600" b="1"/>
            </a:lvl3pPr>
            <a:lvl4pPr marL="1828800" lvl="3" indent="-228600" algn="l">
              <a:spcBef>
                <a:spcPts val="277"/>
              </a:spcBef>
              <a:spcAft>
                <a:spcPts val="0"/>
              </a:spcAft>
              <a:buClr>
                <a:schemeClr val="dk1"/>
              </a:buClr>
              <a:buSzPts val="1387"/>
              <a:buFont typeface="Arial"/>
              <a:buNone/>
              <a:defRPr sz="1387" b="1"/>
            </a:lvl4pPr>
            <a:lvl5pPr marL="2286000" lvl="4" indent="-228600" algn="l">
              <a:spcBef>
                <a:spcPts val="277"/>
              </a:spcBef>
              <a:spcAft>
                <a:spcPts val="0"/>
              </a:spcAft>
              <a:buClr>
                <a:schemeClr val="dk1"/>
              </a:buClr>
              <a:buSzPts val="1387"/>
              <a:buFont typeface="Arial"/>
              <a:buNone/>
              <a:defRPr sz="1387" b="1"/>
            </a:lvl5pPr>
            <a:lvl6pPr marL="2743200" lvl="5" indent="-228600" algn="l">
              <a:spcBef>
                <a:spcPts val="277"/>
              </a:spcBef>
              <a:spcAft>
                <a:spcPts val="0"/>
              </a:spcAft>
              <a:buClr>
                <a:schemeClr val="dk1"/>
              </a:buClr>
              <a:buSzPts val="1387"/>
              <a:buFont typeface="Arial"/>
              <a:buNone/>
              <a:defRPr sz="1387" b="1"/>
            </a:lvl6pPr>
            <a:lvl7pPr marL="3200400" lvl="6" indent="-228600" algn="l">
              <a:spcBef>
                <a:spcPts val="277"/>
              </a:spcBef>
              <a:spcAft>
                <a:spcPts val="0"/>
              </a:spcAft>
              <a:buClr>
                <a:schemeClr val="dk1"/>
              </a:buClr>
              <a:buSzPts val="1387"/>
              <a:buFont typeface="Arial"/>
              <a:buNone/>
              <a:defRPr sz="1387" b="1"/>
            </a:lvl7pPr>
            <a:lvl8pPr marL="3657600" lvl="7" indent="-228600" algn="l">
              <a:spcBef>
                <a:spcPts val="277"/>
              </a:spcBef>
              <a:spcAft>
                <a:spcPts val="0"/>
              </a:spcAft>
              <a:buClr>
                <a:schemeClr val="dk1"/>
              </a:buClr>
              <a:buSzPts val="1387"/>
              <a:buFont typeface="Arial"/>
              <a:buNone/>
              <a:defRPr sz="1387" b="1"/>
            </a:lvl8pPr>
            <a:lvl9pPr marL="4114800" lvl="8" indent="-228600" algn="l">
              <a:spcBef>
                <a:spcPts val="277"/>
              </a:spcBef>
              <a:spcAft>
                <a:spcPts val="0"/>
              </a:spcAft>
              <a:buClr>
                <a:schemeClr val="dk1"/>
              </a:buClr>
              <a:buSzPts val="1387"/>
              <a:buFont typeface="Arial"/>
              <a:buNone/>
              <a:defRPr sz="1387" b="1"/>
            </a:lvl9pPr>
          </a:lstStyle>
          <a:p>
            <a:endParaRPr/>
          </a:p>
        </p:txBody>
      </p:sp>
      <p:sp>
        <p:nvSpPr>
          <p:cNvPr id="83" name="Google Shape;83;p19"/>
          <p:cNvSpPr txBox="1">
            <a:spLocks noGrp="1"/>
          </p:cNvSpPr>
          <p:nvPr>
            <p:ph type="body" idx="2"/>
          </p:nvPr>
        </p:nvSpPr>
        <p:spPr>
          <a:xfrm>
            <a:off x="2193926" y="10439402"/>
            <a:ext cx="19392900" cy="18965864"/>
          </a:xfrm>
          <a:prstGeom prst="rect">
            <a:avLst/>
          </a:prstGeom>
          <a:noFill/>
          <a:ln>
            <a:noFill/>
          </a:ln>
        </p:spPr>
        <p:txBody>
          <a:bodyPr spcFirstLastPara="1" wrap="square" lIns="380325" tIns="380325" rIns="380325" bIns="380325" anchor="t" anchorCtr="0">
            <a:noAutofit/>
          </a:bodyPr>
          <a:lstStyle>
            <a:lvl1pPr marL="457200" lvl="0" indent="-364045" algn="l">
              <a:spcBef>
                <a:spcPts val="427"/>
              </a:spcBef>
              <a:spcAft>
                <a:spcPts val="0"/>
              </a:spcAft>
              <a:buClr>
                <a:schemeClr val="dk1"/>
              </a:buClr>
              <a:buSzPts val="2133"/>
              <a:buFont typeface="Arial"/>
              <a:buChar char="•"/>
              <a:defRPr sz="2133"/>
            </a:lvl1pPr>
            <a:lvl2pPr marL="914400" lvl="1" indent="-343725" algn="l">
              <a:spcBef>
                <a:spcPts val="363"/>
              </a:spcBef>
              <a:spcAft>
                <a:spcPts val="0"/>
              </a:spcAft>
              <a:buClr>
                <a:schemeClr val="dk1"/>
              </a:buClr>
              <a:buSzPts val="1813"/>
              <a:buFont typeface="Arial"/>
              <a:buChar char="–"/>
              <a:defRPr sz="1812"/>
            </a:lvl2pPr>
            <a:lvl3pPr marL="1371600" lvl="2" indent="-330200" algn="l">
              <a:spcBef>
                <a:spcPts val="320"/>
              </a:spcBef>
              <a:spcAft>
                <a:spcPts val="0"/>
              </a:spcAft>
              <a:buClr>
                <a:schemeClr val="dk1"/>
              </a:buClr>
              <a:buSzPts val="1600"/>
              <a:buFont typeface="Arial"/>
              <a:buChar char="•"/>
              <a:defRPr sz="1600"/>
            </a:lvl3pPr>
            <a:lvl4pPr marL="1828800" lvl="3" indent="-316674" algn="l">
              <a:spcBef>
                <a:spcPts val="277"/>
              </a:spcBef>
              <a:spcAft>
                <a:spcPts val="0"/>
              </a:spcAft>
              <a:buClr>
                <a:schemeClr val="dk1"/>
              </a:buClr>
              <a:buSzPts val="1387"/>
              <a:buFont typeface="Arial"/>
              <a:buChar char="–"/>
              <a:defRPr sz="1387"/>
            </a:lvl4pPr>
            <a:lvl5pPr marL="2286000" lvl="4" indent="-316674" algn="l">
              <a:spcBef>
                <a:spcPts val="277"/>
              </a:spcBef>
              <a:spcAft>
                <a:spcPts val="0"/>
              </a:spcAft>
              <a:buClr>
                <a:schemeClr val="dk1"/>
              </a:buClr>
              <a:buSzPts val="1387"/>
              <a:buFont typeface="Arial"/>
              <a:buChar char="»"/>
              <a:defRPr sz="1387"/>
            </a:lvl5pPr>
            <a:lvl6pPr marL="2743200" lvl="5" indent="-316674" algn="l">
              <a:spcBef>
                <a:spcPts val="277"/>
              </a:spcBef>
              <a:spcAft>
                <a:spcPts val="0"/>
              </a:spcAft>
              <a:buClr>
                <a:schemeClr val="dk1"/>
              </a:buClr>
              <a:buSzPts val="1387"/>
              <a:buFont typeface="Arial"/>
              <a:buChar char="»"/>
              <a:defRPr sz="1387"/>
            </a:lvl6pPr>
            <a:lvl7pPr marL="3200400" lvl="6" indent="-316674" algn="l">
              <a:spcBef>
                <a:spcPts val="277"/>
              </a:spcBef>
              <a:spcAft>
                <a:spcPts val="0"/>
              </a:spcAft>
              <a:buClr>
                <a:schemeClr val="dk1"/>
              </a:buClr>
              <a:buSzPts val="1387"/>
              <a:buFont typeface="Arial"/>
              <a:buChar char="»"/>
              <a:defRPr sz="1387"/>
            </a:lvl7pPr>
            <a:lvl8pPr marL="3657600" lvl="7" indent="-316674" algn="l">
              <a:spcBef>
                <a:spcPts val="277"/>
              </a:spcBef>
              <a:spcAft>
                <a:spcPts val="0"/>
              </a:spcAft>
              <a:buClr>
                <a:schemeClr val="dk1"/>
              </a:buClr>
              <a:buSzPts val="1387"/>
              <a:buFont typeface="Arial"/>
              <a:buChar char="»"/>
              <a:defRPr sz="1387"/>
            </a:lvl8pPr>
            <a:lvl9pPr marL="4114800" lvl="8" indent="-316674" algn="l">
              <a:spcBef>
                <a:spcPts val="277"/>
              </a:spcBef>
              <a:spcAft>
                <a:spcPts val="0"/>
              </a:spcAft>
              <a:buClr>
                <a:schemeClr val="dk1"/>
              </a:buClr>
              <a:buSzPts val="1387"/>
              <a:buFont typeface="Arial"/>
              <a:buChar char="»"/>
              <a:defRPr sz="1387"/>
            </a:lvl9pPr>
          </a:lstStyle>
          <a:p>
            <a:endParaRPr/>
          </a:p>
        </p:txBody>
      </p:sp>
      <p:sp>
        <p:nvSpPr>
          <p:cNvPr id="84" name="Google Shape;84;p19"/>
          <p:cNvSpPr txBox="1">
            <a:spLocks noGrp="1"/>
          </p:cNvSpPr>
          <p:nvPr>
            <p:ph type="body" idx="3"/>
          </p:nvPr>
        </p:nvSpPr>
        <p:spPr>
          <a:xfrm>
            <a:off x="22296441" y="7369178"/>
            <a:ext cx="19400837" cy="3070226"/>
          </a:xfrm>
          <a:prstGeom prst="rect">
            <a:avLst/>
          </a:prstGeom>
          <a:noFill/>
          <a:ln>
            <a:noFill/>
          </a:ln>
        </p:spPr>
        <p:txBody>
          <a:bodyPr spcFirstLastPara="1" wrap="square" lIns="380325" tIns="380325" rIns="380325" bIns="380325" anchor="b" anchorCtr="0">
            <a:noAutofit/>
          </a:bodyPr>
          <a:lstStyle>
            <a:lvl1pPr marL="457200" lvl="0" indent="-228600" algn="l">
              <a:spcBef>
                <a:spcPts val="427"/>
              </a:spcBef>
              <a:spcAft>
                <a:spcPts val="0"/>
              </a:spcAft>
              <a:buClr>
                <a:schemeClr val="dk1"/>
              </a:buClr>
              <a:buSzPts val="2133"/>
              <a:buFont typeface="Arial"/>
              <a:buNone/>
              <a:defRPr sz="2133" b="1"/>
            </a:lvl1pPr>
            <a:lvl2pPr marL="914400" lvl="1" indent="-228600" algn="l">
              <a:spcBef>
                <a:spcPts val="363"/>
              </a:spcBef>
              <a:spcAft>
                <a:spcPts val="0"/>
              </a:spcAft>
              <a:buClr>
                <a:schemeClr val="dk1"/>
              </a:buClr>
              <a:buSzPts val="1813"/>
              <a:buFont typeface="Arial"/>
              <a:buNone/>
              <a:defRPr sz="1812" b="1"/>
            </a:lvl2pPr>
            <a:lvl3pPr marL="1371600" lvl="2" indent="-228600" algn="l">
              <a:spcBef>
                <a:spcPts val="320"/>
              </a:spcBef>
              <a:spcAft>
                <a:spcPts val="0"/>
              </a:spcAft>
              <a:buClr>
                <a:schemeClr val="dk1"/>
              </a:buClr>
              <a:buSzPts val="1600"/>
              <a:buFont typeface="Arial"/>
              <a:buNone/>
              <a:defRPr sz="1600" b="1"/>
            </a:lvl3pPr>
            <a:lvl4pPr marL="1828800" lvl="3" indent="-228600" algn="l">
              <a:spcBef>
                <a:spcPts val="277"/>
              </a:spcBef>
              <a:spcAft>
                <a:spcPts val="0"/>
              </a:spcAft>
              <a:buClr>
                <a:schemeClr val="dk1"/>
              </a:buClr>
              <a:buSzPts val="1387"/>
              <a:buFont typeface="Arial"/>
              <a:buNone/>
              <a:defRPr sz="1387" b="1"/>
            </a:lvl4pPr>
            <a:lvl5pPr marL="2286000" lvl="4" indent="-228600" algn="l">
              <a:spcBef>
                <a:spcPts val="277"/>
              </a:spcBef>
              <a:spcAft>
                <a:spcPts val="0"/>
              </a:spcAft>
              <a:buClr>
                <a:schemeClr val="dk1"/>
              </a:buClr>
              <a:buSzPts val="1387"/>
              <a:buFont typeface="Arial"/>
              <a:buNone/>
              <a:defRPr sz="1387" b="1"/>
            </a:lvl5pPr>
            <a:lvl6pPr marL="2743200" lvl="5" indent="-228600" algn="l">
              <a:spcBef>
                <a:spcPts val="277"/>
              </a:spcBef>
              <a:spcAft>
                <a:spcPts val="0"/>
              </a:spcAft>
              <a:buClr>
                <a:schemeClr val="dk1"/>
              </a:buClr>
              <a:buSzPts val="1387"/>
              <a:buFont typeface="Arial"/>
              <a:buNone/>
              <a:defRPr sz="1387" b="1"/>
            </a:lvl6pPr>
            <a:lvl7pPr marL="3200400" lvl="6" indent="-228600" algn="l">
              <a:spcBef>
                <a:spcPts val="277"/>
              </a:spcBef>
              <a:spcAft>
                <a:spcPts val="0"/>
              </a:spcAft>
              <a:buClr>
                <a:schemeClr val="dk1"/>
              </a:buClr>
              <a:buSzPts val="1387"/>
              <a:buFont typeface="Arial"/>
              <a:buNone/>
              <a:defRPr sz="1387" b="1"/>
            </a:lvl7pPr>
            <a:lvl8pPr marL="3657600" lvl="7" indent="-228600" algn="l">
              <a:spcBef>
                <a:spcPts val="277"/>
              </a:spcBef>
              <a:spcAft>
                <a:spcPts val="0"/>
              </a:spcAft>
              <a:buClr>
                <a:schemeClr val="dk1"/>
              </a:buClr>
              <a:buSzPts val="1387"/>
              <a:buFont typeface="Arial"/>
              <a:buNone/>
              <a:defRPr sz="1387" b="1"/>
            </a:lvl8pPr>
            <a:lvl9pPr marL="4114800" lvl="8" indent="-228600" algn="l">
              <a:spcBef>
                <a:spcPts val="277"/>
              </a:spcBef>
              <a:spcAft>
                <a:spcPts val="0"/>
              </a:spcAft>
              <a:buClr>
                <a:schemeClr val="dk1"/>
              </a:buClr>
              <a:buSzPts val="1387"/>
              <a:buFont typeface="Arial"/>
              <a:buNone/>
              <a:defRPr sz="1387" b="1"/>
            </a:lvl9pPr>
          </a:lstStyle>
          <a:p>
            <a:endParaRPr/>
          </a:p>
        </p:txBody>
      </p:sp>
      <p:sp>
        <p:nvSpPr>
          <p:cNvPr id="85" name="Google Shape;85;p19"/>
          <p:cNvSpPr txBox="1">
            <a:spLocks noGrp="1"/>
          </p:cNvSpPr>
          <p:nvPr>
            <p:ph type="body" idx="4"/>
          </p:nvPr>
        </p:nvSpPr>
        <p:spPr>
          <a:xfrm>
            <a:off x="22296441" y="10439402"/>
            <a:ext cx="19400837" cy="18965864"/>
          </a:xfrm>
          <a:prstGeom prst="rect">
            <a:avLst/>
          </a:prstGeom>
          <a:noFill/>
          <a:ln>
            <a:noFill/>
          </a:ln>
        </p:spPr>
        <p:txBody>
          <a:bodyPr spcFirstLastPara="1" wrap="square" lIns="380325" tIns="380325" rIns="380325" bIns="380325" anchor="t" anchorCtr="0">
            <a:noAutofit/>
          </a:bodyPr>
          <a:lstStyle>
            <a:lvl1pPr marL="457200" lvl="0" indent="-364045" algn="l">
              <a:spcBef>
                <a:spcPts val="427"/>
              </a:spcBef>
              <a:spcAft>
                <a:spcPts val="0"/>
              </a:spcAft>
              <a:buClr>
                <a:schemeClr val="dk1"/>
              </a:buClr>
              <a:buSzPts val="2133"/>
              <a:buFont typeface="Arial"/>
              <a:buChar char="•"/>
              <a:defRPr sz="2133"/>
            </a:lvl1pPr>
            <a:lvl2pPr marL="914400" lvl="1" indent="-343725" algn="l">
              <a:spcBef>
                <a:spcPts val="363"/>
              </a:spcBef>
              <a:spcAft>
                <a:spcPts val="0"/>
              </a:spcAft>
              <a:buClr>
                <a:schemeClr val="dk1"/>
              </a:buClr>
              <a:buSzPts val="1813"/>
              <a:buFont typeface="Arial"/>
              <a:buChar char="–"/>
              <a:defRPr sz="1812"/>
            </a:lvl2pPr>
            <a:lvl3pPr marL="1371600" lvl="2" indent="-330200" algn="l">
              <a:spcBef>
                <a:spcPts val="320"/>
              </a:spcBef>
              <a:spcAft>
                <a:spcPts val="0"/>
              </a:spcAft>
              <a:buClr>
                <a:schemeClr val="dk1"/>
              </a:buClr>
              <a:buSzPts val="1600"/>
              <a:buFont typeface="Arial"/>
              <a:buChar char="•"/>
              <a:defRPr sz="1600"/>
            </a:lvl3pPr>
            <a:lvl4pPr marL="1828800" lvl="3" indent="-316674" algn="l">
              <a:spcBef>
                <a:spcPts val="277"/>
              </a:spcBef>
              <a:spcAft>
                <a:spcPts val="0"/>
              </a:spcAft>
              <a:buClr>
                <a:schemeClr val="dk1"/>
              </a:buClr>
              <a:buSzPts val="1387"/>
              <a:buFont typeface="Arial"/>
              <a:buChar char="–"/>
              <a:defRPr sz="1387"/>
            </a:lvl4pPr>
            <a:lvl5pPr marL="2286000" lvl="4" indent="-316674" algn="l">
              <a:spcBef>
                <a:spcPts val="277"/>
              </a:spcBef>
              <a:spcAft>
                <a:spcPts val="0"/>
              </a:spcAft>
              <a:buClr>
                <a:schemeClr val="dk1"/>
              </a:buClr>
              <a:buSzPts val="1387"/>
              <a:buFont typeface="Arial"/>
              <a:buChar char="»"/>
              <a:defRPr sz="1387"/>
            </a:lvl5pPr>
            <a:lvl6pPr marL="2743200" lvl="5" indent="-316674" algn="l">
              <a:spcBef>
                <a:spcPts val="277"/>
              </a:spcBef>
              <a:spcAft>
                <a:spcPts val="0"/>
              </a:spcAft>
              <a:buClr>
                <a:schemeClr val="dk1"/>
              </a:buClr>
              <a:buSzPts val="1387"/>
              <a:buFont typeface="Arial"/>
              <a:buChar char="»"/>
              <a:defRPr sz="1387"/>
            </a:lvl6pPr>
            <a:lvl7pPr marL="3200400" lvl="6" indent="-316674" algn="l">
              <a:spcBef>
                <a:spcPts val="277"/>
              </a:spcBef>
              <a:spcAft>
                <a:spcPts val="0"/>
              </a:spcAft>
              <a:buClr>
                <a:schemeClr val="dk1"/>
              </a:buClr>
              <a:buSzPts val="1387"/>
              <a:buFont typeface="Arial"/>
              <a:buChar char="»"/>
              <a:defRPr sz="1387"/>
            </a:lvl7pPr>
            <a:lvl8pPr marL="3657600" lvl="7" indent="-316674" algn="l">
              <a:spcBef>
                <a:spcPts val="277"/>
              </a:spcBef>
              <a:spcAft>
                <a:spcPts val="0"/>
              </a:spcAft>
              <a:buClr>
                <a:schemeClr val="dk1"/>
              </a:buClr>
              <a:buSzPts val="1387"/>
              <a:buFont typeface="Arial"/>
              <a:buChar char="»"/>
              <a:defRPr sz="1387"/>
            </a:lvl8pPr>
            <a:lvl9pPr marL="4114800" lvl="8" indent="-316674" algn="l">
              <a:spcBef>
                <a:spcPts val="277"/>
              </a:spcBef>
              <a:spcAft>
                <a:spcPts val="0"/>
              </a:spcAft>
              <a:buClr>
                <a:schemeClr val="dk1"/>
              </a:buClr>
              <a:buSzPts val="1387"/>
              <a:buFont typeface="Arial"/>
              <a:buChar char="»"/>
              <a:defRPr sz="1387"/>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6"/>
        <p:cNvGrpSpPr/>
        <p:nvPr/>
      </p:nvGrpSpPr>
      <p:grpSpPr>
        <a:xfrm>
          <a:off x="0" y="0"/>
          <a:ext cx="0" cy="0"/>
          <a:chOff x="0" y="0"/>
          <a:chExt cx="0" cy="0"/>
        </a:xfrm>
      </p:grpSpPr>
      <p:sp>
        <p:nvSpPr>
          <p:cNvPr id="87" name="Google Shape;87;p20"/>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8"/>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9"/>
        <p:cNvGrpSpPr/>
        <p:nvPr/>
      </p:nvGrpSpPr>
      <p:grpSpPr>
        <a:xfrm>
          <a:off x="0" y="0"/>
          <a:ext cx="0" cy="0"/>
          <a:chOff x="0" y="0"/>
          <a:chExt cx="0" cy="0"/>
        </a:xfrm>
      </p:grpSpPr>
      <p:sp>
        <p:nvSpPr>
          <p:cNvPr id="90" name="Google Shape;90;p22"/>
          <p:cNvSpPr txBox="1">
            <a:spLocks noGrp="1"/>
          </p:cNvSpPr>
          <p:nvPr>
            <p:ph type="title"/>
          </p:nvPr>
        </p:nvSpPr>
        <p:spPr>
          <a:xfrm>
            <a:off x="2193926" y="1311276"/>
            <a:ext cx="14439900" cy="5576889"/>
          </a:xfrm>
          <a:prstGeom prst="rect">
            <a:avLst/>
          </a:prstGeom>
          <a:noFill/>
          <a:ln>
            <a:noFill/>
          </a:ln>
        </p:spPr>
        <p:txBody>
          <a:bodyPr spcFirstLastPara="1" wrap="square" lIns="76050" tIns="38000" rIns="76050" bIns="38000" anchor="b" anchorCtr="0">
            <a:noAutofit/>
          </a:bodyPr>
          <a:lstStyle>
            <a:lvl1pPr lvl="0" algn="l">
              <a:spcBef>
                <a:spcPts val="0"/>
              </a:spcBef>
              <a:spcAft>
                <a:spcPts val="0"/>
              </a:spcAft>
              <a:buSzPts val="1400"/>
              <a:buNone/>
              <a:defRPr sz="181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1" name="Google Shape;91;p22"/>
          <p:cNvSpPr txBox="1">
            <a:spLocks noGrp="1"/>
          </p:cNvSpPr>
          <p:nvPr>
            <p:ph type="body" idx="1"/>
          </p:nvPr>
        </p:nvSpPr>
        <p:spPr>
          <a:xfrm>
            <a:off x="17160875" y="1311276"/>
            <a:ext cx="24536399" cy="28093989"/>
          </a:xfrm>
          <a:prstGeom prst="rect">
            <a:avLst/>
          </a:prstGeom>
          <a:noFill/>
          <a:ln>
            <a:noFill/>
          </a:ln>
        </p:spPr>
        <p:txBody>
          <a:bodyPr spcFirstLastPara="1" wrap="square" lIns="380325" tIns="380325" rIns="380325" bIns="380325" anchor="t" anchorCtr="0">
            <a:noAutofit/>
          </a:bodyPr>
          <a:lstStyle>
            <a:lvl1pPr marL="457200" lvl="0" indent="-411480" algn="l">
              <a:spcBef>
                <a:spcPts val="576"/>
              </a:spcBef>
              <a:spcAft>
                <a:spcPts val="0"/>
              </a:spcAft>
              <a:buClr>
                <a:schemeClr val="dk1"/>
              </a:buClr>
              <a:buSzPts val="2880"/>
              <a:buFont typeface="Arial"/>
              <a:buChar char="•"/>
              <a:defRPr sz="2880"/>
            </a:lvl1pPr>
            <a:lvl2pPr marL="914400" lvl="1" indent="-384365" algn="l">
              <a:spcBef>
                <a:spcPts val="491"/>
              </a:spcBef>
              <a:spcAft>
                <a:spcPts val="0"/>
              </a:spcAft>
              <a:buClr>
                <a:schemeClr val="dk1"/>
              </a:buClr>
              <a:buSzPts val="2453"/>
              <a:buFont typeface="Arial"/>
              <a:buChar char="–"/>
              <a:defRPr sz="2453"/>
            </a:lvl2pPr>
            <a:lvl3pPr marL="1371600" lvl="2" indent="-364045" algn="l">
              <a:spcBef>
                <a:spcPts val="427"/>
              </a:spcBef>
              <a:spcAft>
                <a:spcPts val="0"/>
              </a:spcAft>
              <a:buClr>
                <a:schemeClr val="dk1"/>
              </a:buClr>
              <a:buSzPts val="2133"/>
              <a:buFont typeface="Arial"/>
              <a:buChar char="•"/>
              <a:defRPr sz="2133"/>
            </a:lvl3pPr>
            <a:lvl4pPr marL="1828800" lvl="3" indent="-343725" algn="l">
              <a:spcBef>
                <a:spcPts val="363"/>
              </a:spcBef>
              <a:spcAft>
                <a:spcPts val="0"/>
              </a:spcAft>
              <a:buClr>
                <a:schemeClr val="dk1"/>
              </a:buClr>
              <a:buSzPts val="1813"/>
              <a:buFont typeface="Arial"/>
              <a:buChar char="–"/>
              <a:defRPr sz="1812"/>
            </a:lvl4pPr>
            <a:lvl5pPr marL="2286000" lvl="4" indent="-343725" algn="l">
              <a:spcBef>
                <a:spcPts val="363"/>
              </a:spcBef>
              <a:spcAft>
                <a:spcPts val="0"/>
              </a:spcAft>
              <a:buClr>
                <a:schemeClr val="dk1"/>
              </a:buClr>
              <a:buSzPts val="1813"/>
              <a:buFont typeface="Arial"/>
              <a:buChar char="»"/>
              <a:defRPr sz="1812"/>
            </a:lvl5pPr>
            <a:lvl6pPr marL="2743200" lvl="5" indent="-343725" algn="l">
              <a:spcBef>
                <a:spcPts val="363"/>
              </a:spcBef>
              <a:spcAft>
                <a:spcPts val="0"/>
              </a:spcAft>
              <a:buClr>
                <a:schemeClr val="dk1"/>
              </a:buClr>
              <a:buSzPts val="1813"/>
              <a:buFont typeface="Arial"/>
              <a:buChar char="»"/>
              <a:defRPr sz="1812"/>
            </a:lvl6pPr>
            <a:lvl7pPr marL="3200400" lvl="6" indent="-343725" algn="l">
              <a:spcBef>
                <a:spcPts val="363"/>
              </a:spcBef>
              <a:spcAft>
                <a:spcPts val="0"/>
              </a:spcAft>
              <a:buClr>
                <a:schemeClr val="dk1"/>
              </a:buClr>
              <a:buSzPts val="1813"/>
              <a:buFont typeface="Arial"/>
              <a:buChar char="»"/>
              <a:defRPr sz="1812"/>
            </a:lvl7pPr>
            <a:lvl8pPr marL="3657600" lvl="7" indent="-343725" algn="l">
              <a:spcBef>
                <a:spcPts val="363"/>
              </a:spcBef>
              <a:spcAft>
                <a:spcPts val="0"/>
              </a:spcAft>
              <a:buClr>
                <a:schemeClr val="dk1"/>
              </a:buClr>
              <a:buSzPts val="1813"/>
              <a:buFont typeface="Arial"/>
              <a:buChar char="»"/>
              <a:defRPr sz="1812"/>
            </a:lvl8pPr>
            <a:lvl9pPr marL="4114800" lvl="8" indent="-343725" algn="l">
              <a:spcBef>
                <a:spcPts val="363"/>
              </a:spcBef>
              <a:spcAft>
                <a:spcPts val="0"/>
              </a:spcAft>
              <a:buClr>
                <a:schemeClr val="dk1"/>
              </a:buClr>
              <a:buSzPts val="1813"/>
              <a:buFont typeface="Arial"/>
              <a:buChar char="»"/>
              <a:defRPr sz="1812"/>
            </a:lvl9pPr>
          </a:lstStyle>
          <a:p>
            <a:endParaRPr/>
          </a:p>
        </p:txBody>
      </p:sp>
      <p:sp>
        <p:nvSpPr>
          <p:cNvPr id="92" name="Google Shape;92;p22"/>
          <p:cNvSpPr txBox="1">
            <a:spLocks noGrp="1"/>
          </p:cNvSpPr>
          <p:nvPr>
            <p:ph type="body" idx="2"/>
          </p:nvPr>
        </p:nvSpPr>
        <p:spPr>
          <a:xfrm>
            <a:off x="2193926" y="6888164"/>
            <a:ext cx="14439900" cy="22517100"/>
          </a:xfrm>
          <a:prstGeom prst="rect">
            <a:avLst/>
          </a:prstGeom>
          <a:noFill/>
          <a:ln>
            <a:noFill/>
          </a:ln>
        </p:spPr>
        <p:txBody>
          <a:bodyPr spcFirstLastPara="1" wrap="square" lIns="380325" tIns="380325" rIns="380325" bIns="380325" anchor="t" anchorCtr="0">
            <a:noAutofit/>
          </a:bodyPr>
          <a:lstStyle>
            <a:lvl1pPr marL="457200" lvl="0" indent="-228600" algn="l">
              <a:spcBef>
                <a:spcPts val="256"/>
              </a:spcBef>
              <a:spcAft>
                <a:spcPts val="0"/>
              </a:spcAft>
              <a:buClr>
                <a:schemeClr val="dk1"/>
              </a:buClr>
              <a:buSzPts val="1280"/>
              <a:buFont typeface="Arial"/>
              <a:buNone/>
              <a:defRPr sz="1280"/>
            </a:lvl1pPr>
            <a:lvl2pPr marL="914400" lvl="1" indent="-228600" algn="l">
              <a:spcBef>
                <a:spcPts val="213"/>
              </a:spcBef>
              <a:spcAft>
                <a:spcPts val="0"/>
              </a:spcAft>
              <a:buClr>
                <a:schemeClr val="dk1"/>
              </a:buClr>
              <a:buSzPts val="1067"/>
              <a:buFont typeface="Arial"/>
              <a:buNone/>
              <a:defRPr sz="1067"/>
            </a:lvl2pPr>
            <a:lvl3pPr marL="1371600" lvl="2" indent="-228600" algn="l">
              <a:spcBef>
                <a:spcPts val="171"/>
              </a:spcBef>
              <a:spcAft>
                <a:spcPts val="0"/>
              </a:spcAft>
              <a:buClr>
                <a:schemeClr val="dk1"/>
              </a:buClr>
              <a:buSzPts val="853"/>
              <a:buFont typeface="Arial"/>
              <a:buNone/>
              <a:defRPr sz="853"/>
            </a:lvl3pPr>
            <a:lvl4pPr marL="1828800" lvl="3" indent="-228600" algn="l">
              <a:spcBef>
                <a:spcPts val="149"/>
              </a:spcBef>
              <a:spcAft>
                <a:spcPts val="0"/>
              </a:spcAft>
              <a:buClr>
                <a:schemeClr val="dk1"/>
              </a:buClr>
              <a:buSzPts val="747"/>
              <a:buFont typeface="Arial"/>
              <a:buNone/>
              <a:defRPr sz="747"/>
            </a:lvl4pPr>
            <a:lvl5pPr marL="2286000" lvl="4" indent="-228600" algn="l">
              <a:spcBef>
                <a:spcPts val="149"/>
              </a:spcBef>
              <a:spcAft>
                <a:spcPts val="0"/>
              </a:spcAft>
              <a:buClr>
                <a:schemeClr val="dk1"/>
              </a:buClr>
              <a:buSzPts val="747"/>
              <a:buFont typeface="Arial"/>
              <a:buNone/>
              <a:defRPr sz="747"/>
            </a:lvl5pPr>
            <a:lvl6pPr marL="2743200" lvl="5" indent="-228600" algn="l">
              <a:spcBef>
                <a:spcPts val="149"/>
              </a:spcBef>
              <a:spcAft>
                <a:spcPts val="0"/>
              </a:spcAft>
              <a:buClr>
                <a:schemeClr val="dk1"/>
              </a:buClr>
              <a:buSzPts val="747"/>
              <a:buFont typeface="Arial"/>
              <a:buNone/>
              <a:defRPr sz="747"/>
            </a:lvl6pPr>
            <a:lvl7pPr marL="3200400" lvl="6" indent="-228600" algn="l">
              <a:spcBef>
                <a:spcPts val="149"/>
              </a:spcBef>
              <a:spcAft>
                <a:spcPts val="0"/>
              </a:spcAft>
              <a:buClr>
                <a:schemeClr val="dk1"/>
              </a:buClr>
              <a:buSzPts val="747"/>
              <a:buFont typeface="Arial"/>
              <a:buNone/>
              <a:defRPr sz="747"/>
            </a:lvl7pPr>
            <a:lvl8pPr marL="3657600" lvl="7" indent="-228600" algn="l">
              <a:spcBef>
                <a:spcPts val="149"/>
              </a:spcBef>
              <a:spcAft>
                <a:spcPts val="0"/>
              </a:spcAft>
              <a:buClr>
                <a:schemeClr val="dk1"/>
              </a:buClr>
              <a:buSzPts val="747"/>
              <a:buFont typeface="Arial"/>
              <a:buNone/>
              <a:defRPr sz="747"/>
            </a:lvl8pPr>
            <a:lvl9pPr marL="4114800" lvl="8" indent="-228600" algn="l">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6" name="Google Shape;26;p4"/>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3"/>
        <p:cNvGrpSpPr/>
        <p:nvPr/>
      </p:nvGrpSpPr>
      <p:grpSpPr>
        <a:xfrm>
          <a:off x="0" y="0"/>
          <a:ext cx="0" cy="0"/>
          <a:chOff x="0" y="0"/>
          <a:chExt cx="0" cy="0"/>
        </a:xfrm>
      </p:grpSpPr>
      <p:sp>
        <p:nvSpPr>
          <p:cNvPr id="94" name="Google Shape;94;p23"/>
          <p:cNvSpPr txBox="1">
            <a:spLocks noGrp="1"/>
          </p:cNvSpPr>
          <p:nvPr>
            <p:ph type="title"/>
          </p:nvPr>
        </p:nvSpPr>
        <p:spPr>
          <a:xfrm>
            <a:off x="8602664" y="23042566"/>
            <a:ext cx="26335038" cy="2720975"/>
          </a:xfrm>
          <a:prstGeom prst="rect">
            <a:avLst/>
          </a:prstGeom>
          <a:noFill/>
          <a:ln>
            <a:noFill/>
          </a:ln>
        </p:spPr>
        <p:txBody>
          <a:bodyPr spcFirstLastPara="1" wrap="square" lIns="76050" tIns="38000" rIns="76050" bIns="38000" anchor="b" anchorCtr="0">
            <a:noAutofit/>
          </a:bodyPr>
          <a:lstStyle>
            <a:lvl1pPr lvl="0" algn="l">
              <a:spcBef>
                <a:spcPts val="0"/>
              </a:spcBef>
              <a:spcAft>
                <a:spcPts val="0"/>
              </a:spcAft>
              <a:buSzPts val="1400"/>
              <a:buNone/>
              <a:defRPr sz="181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5" name="Google Shape;95;p23"/>
          <p:cNvSpPr>
            <a:spLocks noGrp="1"/>
          </p:cNvSpPr>
          <p:nvPr>
            <p:ph type="pic" idx="2"/>
          </p:nvPr>
        </p:nvSpPr>
        <p:spPr>
          <a:xfrm>
            <a:off x="8602664" y="2941640"/>
            <a:ext cx="26335038" cy="19750088"/>
          </a:xfrm>
          <a:prstGeom prst="rect">
            <a:avLst/>
          </a:prstGeom>
          <a:noFill/>
          <a:ln>
            <a:noFill/>
          </a:ln>
        </p:spPr>
        <p:txBody>
          <a:bodyPr spcFirstLastPara="1" wrap="square" lIns="380325" tIns="380325" rIns="380325" bIns="380325" anchor="t" anchorCtr="0">
            <a:noAutofit/>
          </a:bodyPr>
          <a:lstStyle>
            <a:lvl1pPr marR="0" lvl="0" algn="l" rtl="0">
              <a:spcBef>
                <a:spcPts val="576"/>
              </a:spcBef>
              <a:spcAft>
                <a:spcPts val="0"/>
              </a:spcAft>
              <a:buClr>
                <a:schemeClr val="dk1"/>
              </a:buClr>
              <a:buSzPts val="2880"/>
              <a:buFont typeface="Arial"/>
              <a:buNone/>
              <a:defRPr sz="2880" b="0" i="0" u="none" strike="noStrike" cap="none">
                <a:solidFill>
                  <a:schemeClr val="dk1"/>
                </a:solidFill>
                <a:latin typeface="Arial"/>
                <a:ea typeface="Arial"/>
                <a:cs typeface="Arial"/>
                <a:sym typeface="Arial"/>
              </a:defRPr>
            </a:lvl1pPr>
            <a:lvl2pPr marR="0" lvl="1" algn="l" rtl="0">
              <a:spcBef>
                <a:spcPts val="491"/>
              </a:spcBef>
              <a:spcAft>
                <a:spcPts val="0"/>
              </a:spcAft>
              <a:buClr>
                <a:schemeClr val="dk1"/>
              </a:buClr>
              <a:buSzPts val="2453"/>
              <a:buFont typeface="Arial"/>
              <a:buNone/>
              <a:defRPr sz="2453" b="0" i="0" u="none" strike="noStrike" cap="none">
                <a:solidFill>
                  <a:schemeClr val="dk1"/>
                </a:solidFill>
                <a:latin typeface="Arial"/>
                <a:ea typeface="Arial"/>
                <a:cs typeface="Arial"/>
                <a:sym typeface="Arial"/>
              </a:defRPr>
            </a:lvl2pPr>
            <a:lvl3pPr marR="0" lvl="2" algn="l" rtl="0">
              <a:spcBef>
                <a:spcPts val="427"/>
              </a:spcBef>
              <a:spcAft>
                <a:spcPts val="0"/>
              </a:spcAft>
              <a:buClr>
                <a:schemeClr val="dk1"/>
              </a:buClr>
              <a:buSzPts val="2133"/>
              <a:buFont typeface="Arial"/>
              <a:buNone/>
              <a:defRPr sz="2133" b="0" i="0" u="none" strike="noStrike" cap="none">
                <a:solidFill>
                  <a:schemeClr val="dk1"/>
                </a:solidFill>
                <a:latin typeface="Arial"/>
                <a:ea typeface="Arial"/>
                <a:cs typeface="Arial"/>
                <a:sym typeface="Arial"/>
              </a:defRPr>
            </a:lvl3pPr>
            <a:lvl4pPr marR="0" lvl="3"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4pPr>
            <a:lvl5pPr marR="0" lvl="4"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5pPr>
            <a:lvl6pPr marR="0" lvl="5"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6pPr>
            <a:lvl7pPr marR="0" lvl="6"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7pPr>
            <a:lvl8pPr marR="0" lvl="7"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8pPr>
            <a:lvl9pPr marR="0" lvl="8"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9pPr>
          </a:lstStyle>
          <a:p>
            <a:endParaRPr/>
          </a:p>
        </p:txBody>
      </p:sp>
      <p:sp>
        <p:nvSpPr>
          <p:cNvPr id="96" name="Google Shape;96;p23"/>
          <p:cNvSpPr txBox="1">
            <a:spLocks noGrp="1"/>
          </p:cNvSpPr>
          <p:nvPr>
            <p:ph type="body" idx="1"/>
          </p:nvPr>
        </p:nvSpPr>
        <p:spPr>
          <a:xfrm>
            <a:off x="8602664" y="25763541"/>
            <a:ext cx="26335038" cy="3862388"/>
          </a:xfrm>
          <a:prstGeom prst="rect">
            <a:avLst/>
          </a:prstGeom>
          <a:noFill/>
          <a:ln>
            <a:noFill/>
          </a:ln>
        </p:spPr>
        <p:txBody>
          <a:bodyPr spcFirstLastPara="1" wrap="square" lIns="380325" tIns="380325" rIns="380325" bIns="380325" anchor="t" anchorCtr="0">
            <a:noAutofit/>
          </a:bodyPr>
          <a:lstStyle>
            <a:lvl1pPr marL="457200" lvl="0" indent="-228600" algn="l">
              <a:spcBef>
                <a:spcPts val="256"/>
              </a:spcBef>
              <a:spcAft>
                <a:spcPts val="0"/>
              </a:spcAft>
              <a:buClr>
                <a:schemeClr val="dk1"/>
              </a:buClr>
              <a:buSzPts val="1280"/>
              <a:buFont typeface="Arial"/>
              <a:buNone/>
              <a:defRPr sz="1280"/>
            </a:lvl1pPr>
            <a:lvl2pPr marL="914400" lvl="1" indent="-228600" algn="l">
              <a:spcBef>
                <a:spcPts val="213"/>
              </a:spcBef>
              <a:spcAft>
                <a:spcPts val="0"/>
              </a:spcAft>
              <a:buClr>
                <a:schemeClr val="dk1"/>
              </a:buClr>
              <a:buSzPts val="1067"/>
              <a:buFont typeface="Arial"/>
              <a:buNone/>
              <a:defRPr sz="1067"/>
            </a:lvl2pPr>
            <a:lvl3pPr marL="1371600" lvl="2" indent="-228600" algn="l">
              <a:spcBef>
                <a:spcPts val="171"/>
              </a:spcBef>
              <a:spcAft>
                <a:spcPts val="0"/>
              </a:spcAft>
              <a:buClr>
                <a:schemeClr val="dk1"/>
              </a:buClr>
              <a:buSzPts val="853"/>
              <a:buFont typeface="Arial"/>
              <a:buNone/>
              <a:defRPr sz="853"/>
            </a:lvl3pPr>
            <a:lvl4pPr marL="1828800" lvl="3" indent="-228600" algn="l">
              <a:spcBef>
                <a:spcPts val="149"/>
              </a:spcBef>
              <a:spcAft>
                <a:spcPts val="0"/>
              </a:spcAft>
              <a:buClr>
                <a:schemeClr val="dk1"/>
              </a:buClr>
              <a:buSzPts val="747"/>
              <a:buFont typeface="Arial"/>
              <a:buNone/>
              <a:defRPr sz="747"/>
            </a:lvl4pPr>
            <a:lvl5pPr marL="2286000" lvl="4" indent="-228600" algn="l">
              <a:spcBef>
                <a:spcPts val="149"/>
              </a:spcBef>
              <a:spcAft>
                <a:spcPts val="0"/>
              </a:spcAft>
              <a:buClr>
                <a:schemeClr val="dk1"/>
              </a:buClr>
              <a:buSzPts val="747"/>
              <a:buFont typeface="Arial"/>
              <a:buNone/>
              <a:defRPr sz="747"/>
            </a:lvl5pPr>
            <a:lvl6pPr marL="2743200" lvl="5" indent="-228600" algn="l">
              <a:spcBef>
                <a:spcPts val="149"/>
              </a:spcBef>
              <a:spcAft>
                <a:spcPts val="0"/>
              </a:spcAft>
              <a:buClr>
                <a:schemeClr val="dk1"/>
              </a:buClr>
              <a:buSzPts val="747"/>
              <a:buFont typeface="Arial"/>
              <a:buNone/>
              <a:defRPr sz="747"/>
            </a:lvl6pPr>
            <a:lvl7pPr marL="3200400" lvl="6" indent="-228600" algn="l">
              <a:spcBef>
                <a:spcPts val="149"/>
              </a:spcBef>
              <a:spcAft>
                <a:spcPts val="0"/>
              </a:spcAft>
              <a:buClr>
                <a:schemeClr val="dk1"/>
              </a:buClr>
              <a:buSzPts val="747"/>
              <a:buFont typeface="Arial"/>
              <a:buNone/>
              <a:defRPr sz="747"/>
            </a:lvl7pPr>
            <a:lvl8pPr marL="3657600" lvl="7" indent="-228600" algn="l">
              <a:spcBef>
                <a:spcPts val="149"/>
              </a:spcBef>
              <a:spcAft>
                <a:spcPts val="0"/>
              </a:spcAft>
              <a:buClr>
                <a:schemeClr val="dk1"/>
              </a:buClr>
              <a:buSzPts val="747"/>
              <a:buFont typeface="Arial"/>
              <a:buNone/>
              <a:defRPr sz="747"/>
            </a:lvl8pPr>
            <a:lvl9pPr marL="4114800" lvl="8" indent="-228600" algn="l">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7"/>
        <p:cNvGrpSpPr/>
        <p:nvPr/>
      </p:nvGrpSpPr>
      <p:grpSpPr>
        <a:xfrm>
          <a:off x="0" y="0"/>
          <a:ext cx="0" cy="0"/>
          <a:chOff x="0" y="0"/>
          <a:chExt cx="0" cy="0"/>
        </a:xfrm>
      </p:grpSpPr>
      <p:sp>
        <p:nvSpPr>
          <p:cNvPr id="98" name="Google Shape;98;p24"/>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9" name="Google Shape;99;p24"/>
          <p:cNvSpPr txBox="1">
            <a:spLocks noGrp="1"/>
          </p:cNvSpPr>
          <p:nvPr>
            <p:ph type="body" idx="1"/>
          </p:nvPr>
        </p:nvSpPr>
        <p:spPr>
          <a:xfrm rot="5400000">
            <a:off x="-7600949" y="13933169"/>
            <a:ext cx="26563319" cy="9974580"/>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25"/>
          <p:cNvSpPr txBox="1">
            <a:spLocks noGrp="1"/>
          </p:cNvSpPr>
          <p:nvPr>
            <p:ph type="title"/>
          </p:nvPr>
        </p:nvSpPr>
        <p:spPr>
          <a:xfrm rot="5400000">
            <a:off x="22146421" y="11464133"/>
            <a:ext cx="30929263" cy="10547351"/>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2" name="Google Shape;102;p25"/>
          <p:cNvSpPr txBox="1">
            <a:spLocks noGrp="1"/>
          </p:cNvSpPr>
          <p:nvPr>
            <p:ph type="body" idx="1"/>
          </p:nvPr>
        </p:nvSpPr>
        <p:spPr>
          <a:xfrm rot="5400000">
            <a:off x="974727" y="992189"/>
            <a:ext cx="30929263" cy="31491240"/>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1"/>
        <p:cNvGrpSpPr/>
        <p:nvPr/>
      </p:nvGrpSpPr>
      <p:grpSpPr>
        <a:xfrm>
          <a:off x="0" y="0"/>
          <a:ext cx="0" cy="0"/>
          <a:chOff x="0" y="0"/>
          <a:chExt cx="0" cy="0"/>
        </a:xfrm>
      </p:grpSpPr>
      <p:sp>
        <p:nvSpPr>
          <p:cNvPr id="112" name="Google Shape;112;p27"/>
          <p:cNvSpPr txBox="1">
            <a:spLocks noGrp="1"/>
          </p:cNvSpPr>
          <p:nvPr>
            <p:ph type="ctrTitle"/>
          </p:nvPr>
        </p:nvSpPr>
        <p:spPr>
          <a:xfrm>
            <a:off x="3292477" y="10226676"/>
            <a:ext cx="37306252" cy="7054851"/>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3" name="Google Shape;113;p27"/>
          <p:cNvSpPr txBox="1">
            <a:spLocks noGrp="1"/>
          </p:cNvSpPr>
          <p:nvPr>
            <p:ph type="subTitle" idx="1"/>
          </p:nvPr>
        </p:nvSpPr>
        <p:spPr>
          <a:xfrm>
            <a:off x="6583365" y="18653127"/>
            <a:ext cx="30724474" cy="8413749"/>
          </a:xfrm>
          <a:prstGeom prst="rect">
            <a:avLst/>
          </a:prstGeom>
          <a:noFill/>
          <a:ln>
            <a:noFill/>
          </a:ln>
        </p:spPr>
        <p:txBody>
          <a:bodyPr spcFirstLastPara="1" wrap="square" lIns="380325" tIns="380325" rIns="380325" bIns="380325" anchor="t" anchorCtr="0">
            <a:noAutofit/>
          </a:bodyPr>
          <a:lstStyle>
            <a:lvl1pPr lvl="0" algn="ctr">
              <a:spcBef>
                <a:spcPts val="512"/>
              </a:spcBef>
              <a:spcAft>
                <a:spcPts val="0"/>
              </a:spcAft>
              <a:buClr>
                <a:schemeClr val="dk1"/>
              </a:buClr>
              <a:buSzPts val="2560"/>
              <a:buFont typeface="Arial"/>
              <a:buNone/>
              <a:defRPr/>
            </a:lvl1pPr>
            <a:lvl2pPr lvl="1" algn="ctr">
              <a:spcBef>
                <a:spcPts val="512"/>
              </a:spcBef>
              <a:spcAft>
                <a:spcPts val="0"/>
              </a:spcAft>
              <a:buClr>
                <a:schemeClr val="dk1"/>
              </a:buClr>
              <a:buSzPts val="2560"/>
              <a:buFont typeface="Arial"/>
              <a:buNone/>
              <a:defRPr/>
            </a:lvl2pPr>
            <a:lvl3pPr lvl="2" algn="ctr">
              <a:spcBef>
                <a:spcPts val="427"/>
              </a:spcBef>
              <a:spcAft>
                <a:spcPts val="0"/>
              </a:spcAft>
              <a:buClr>
                <a:schemeClr val="dk1"/>
              </a:buClr>
              <a:buSzPts val="2133"/>
              <a:buFont typeface="Arial"/>
              <a:buNone/>
              <a:defRPr/>
            </a:lvl3pPr>
            <a:lvl4pPr lvl="3" algn="ctr">
              <a:spcBef>
                <a:spcPts val="341"/>
              </a:spcBef>
              <a:spcAft>
                <a:spcPts val="0"/>
              </a:spcAft>
              <a:buClr>
                <a:schemeClr val="dk1"/>
              </a:buClr>
              <a:buSzPts val="1707"/>
              <a:buFont typeface="Arial"/>
              <a:buNone/>
              <a:defRPr/>
            </a:lvl4pPr>
            <a:lvl5pPr lvl="4" algn="ctr">
              <a:spcBef>
                <a:spcPts val="341"/>
              </a:spcBef>
              <a:spcAft>
                <a:spcPts val="0"/>
              </a:spcAft>
              <a:buClr>
                <a:schemeClr val="dk1"/>
              </a:buClr>
              <a:buSzPts val="1707"/>
              <a:buFont typeface="Arial"/>
              <a:buNone/>
              <a:defRPr/>
            </a:lvl5pPr>
            <a:lvl6pPr lvl="5" algn="ctr">
              <a:spcBef>
                <a:spcPts val="341"/>
              </a:spcBef>
              <a:spcAft>
                <a:spcPts val="0"/>
              </a:spcAft>
              <a:buClr>
                <a:schemeClr val="dk1"/>
              </a:buClr>
              <a:buSzPts val="1707"/>
              <a:buFont typeface="Arial"/>
              <a:buNone/>
              <a:defRPr/>
            </a:lvl6pPr>
            <a:lvl7pPr lvl="6" algn="ctr">
              <a:spcBef>
                <a:spcPts val="341"/>
              </a:spcBef>
              <a:spcAft>
                <a:spcPts val="0"/>
              </a:spcAft>
              <a:buClr>
                <a:schemeClr val="dk1"/>
              </a:buClr>
              <a:buSzPts val="1707"/>
              <a:buFont typeface="Arial"/>
              <a:buNone/>
              <a:defRPr/>
            </a:lvl7pPr>
            <a:lvl8pPr lvl="7" algn="ctr">
              <a:spcBef>
                <a:spcPts val="341"/>
              </a:spcBef>
              <a:spcAft>
                <a:spcPts val="0"/>
              </a:spcAft>
              <a:buClr>
                <a:schemeClr val="dk1"/>
              </a:buClr>
              <a:buSzPts val="1707"/>
              <a:buFont typeface="Arial"/>
              <a:buNone/>
              <a:defRPr/>
            </a:lvl8pPr>
            <a:lvl9pPr lvl="8" algn="ctr">
              <a:spcBef>
                <a:spcPts val="341"/>
              </a:spcBef>
              <a:spcAft>
                <a:spcPts val="0"/>
              </a:spcAft>
              <a:buClr>
                <a:schemeClr val="dk1"/>
              </a:buClr>
              <a:buSzPts val="1707"/>
              <a:buFont typeface="Arial"/>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4"/>
        <p:cNvGrpSpPr/>
        <p:nvPr/>
      </p:nvGrpSpPr>
      <p:grpSpPr>
        <a:xfrm>
          <a:off x="0" y="0"/>
          <a:ext cx="0" cy="0"/>
          <a:chOff x="0" y="0"/>
          <a:chExt cx="0" cy="0"/>
        </a:xfrm>
      </p:grpSpPr>
      <p:sp>
        <p:nvSpPr>
          <p:cNvPr id="115" name="Google Shape;115;p28"/>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6" name="Google Shape;116;p28"/>
          <p:cNvSpPr txBox="1">
            <a:spLocks noGrp="1"/>
          </p:cNvSpPr>
          <p:nvPr>
            <p:ph type="body" idx="1"/>
          </p:nvPr>
        </p:nvSpPr>
        <p:spPr>
          <a:xfrm>
            <a:off x="693421" y="5638800"/>
            <a:ext cx="42191940" cy="26563319"/>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7"/>
        <p:cNvGrpSpPr/>
        <p:nvPr/>
      </p:nvGrpSpPr>
      <p:grpSpPr>
        <a:xfrm>
          <a:off x="0" y="0"/>
          <a:ext cx="0" cy="0"/>
          <a:chOff x="0" y="0"/>
          <a:chExt cx="0" cy="0"/>
        </a:xfrm>
      </p:grpSpPr>
      <p:sp>
        <p:nvSpPr>
          <p:cNvPr id="118" name="Google Shape;118;p29"/>
          <p:cNvSpPr txBox="1">
            <a:spLocks noGrp="1"/>
          </p:cNvSpPr>
          <p:nvPr>
            <p:ph type="title"/>
          </p:nvPr>
        </p:nvSpPr>
        <p:spPr>
          <a:xfrm>
            <a:off x="3467103" y="21153441"/>
            <a:ext cx="37307839" cy="6537326"/>
          </a:xfrm>
          <a:prstGeom prst="rect">
            <a:avLst/>
          </a:prstGeom>
          <a:noFill/>
          <a:ln>
            <a:noFill/>
          </a:ln>
        </p:spPr>
        <p:txBody>
          <a:bodyPr spcFirstLastPara="1" wrap="square" lIns="76050" tIns="38000" rIns="76050" bIns="38000" anchor="t" anchorCtr="0">
            <a:noAutofit/>
          </a:bodyPr>
          <a:lstStyle>
            <a:lvl1pPr lvl="0" algn="l">
              <a:spcBef>
                <a:spcPts val="0"/>
              </a:spcBef>
              <a:spcAft>
                <a:spcPts val="0"/>
              </a:spcAft>
              <a:buSzPts val="1400"/>
              <a:buNone/>
              <a:defRPr sz="352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9" name="Google Shape;119;p29"/>
          <p:cNvSpPr txBox="1">
            <a:spLocks noGrp="1"/>
          </p:cNvSpPr>
          <p:nvPr>
            <p:ph type="body" idx="1"/>
          </p:nvPr>
        </p:nvSpPr>
        <p:spPr>
          <a:xfrm>
            <a:off x="3467103" y="13952538"/>
            <a:ext cx="37307839" cy="7200900"/>
          </a:xfrm>
          <a:prstGeom prst="rect">
            <a:avLst/>
          </a:prstGeom>
          <a:noFill/>
          <a:ln>
            <a:noFill/>
          </a:ln>
        </p:spPr>
        <p:txBody>
          <a:bodyPr spcFirstLastPara="1" wrap="square" lIns="380325" tIns="380325" rIns="380325" bIns="380325" anchor="b" anchorCtr="0">
            <a:noAutofit/>
          </a:bodyPr>
          <a:lstStyle>
            <a:lvl1pPr marL="457200" lvl="0" indent="-228600" algn="l">
              <a:spcBef>
                <a:spcPts val="363"/>
              </a:spcBef>
              <a:spcAft>
                <a:spcPts val="0"/>
              </a:spcAft>
              <a:buClr>
                <a:schemeClr val="dk1"/>
              </a:buClr>
              <a:buSzPts val="1813"/>
              <a:buFont typeface="Arial"/>
              <a:buNone/>
              <a:defRPr sz="1812"/>
            </a:lvl1pPr>
            <a:lvl2pPr marL="914400" lvl="1" indent="-228600" algn="l">
              <a:spcBef>
                <a:spcPts val="320"/>
              </a:spcBef>
              <a:spcAft>
                <a:spcPts val="0"/>
              </a:spcAft>
              <a:buClr>
                <a:schemeClr val="dk1"/>
              </a:buClr>
              <a:buSzPts val="1600"/>
              <a:buFont typeface="Arial"/>
              <a:buNone/>
              <a:defRPr sz="1600"/>
            </a:lvl2pPr>
            <a:lvl3pPr marL="1371600" lvl="2" indent="-228600" algn="l">
              <a:spcBef>
                <a:spcPts val="277"/>
              </a:spcBef>
              <a:spcAft>
                <a:spcPts val="0"/>
              </a:spcAft>
              <a:buClr>
                <a:schemeClr val="dk1"/>
              </a:buClr>
              <a:buSzPts val="1387"/>
              <a:buFont typeface="Arial"/>
              <a:buNone/>
              <a:defRPr sz="1387"/>
            </a:lvl3pPr>
            <a:lvl4pPr marL="1828800" lvl="3" indent="-228600" algn="l">
              <a:spcBef>
                <a:spcPts val="256"/>
              </a:spcBef>
              <a:spcAft>
                <a:spcPts val="0"/>
              </a:spcAft>
              <a:buClr>
                <a:schemeClr val="dk1"/>
              </a:buClr>
              <a:buSzPts val="1280"/>
              <a:buFont typeface="Arial"/>
              <a:buNone/>
              <a:defRPr sz="1280"/>
            </a:lvl4pPr>
            <a:lvl5pPr marL="2286000" lvl="4" indent="-228600" algn="l">
              <a:spcBef>
                <a:spcPts val="256"/>
              </a:spcBef>
              <a:spcAft>
                <a:spcPts val="0"/>
              </a:spcAft>
              <a:buClr>
                <a:schemeClr val="dk1"/>
              </a:buClr>
              <a:buSzPts val="1280"/>
              <a:buFont typeface="Arial"/>
              <a:buNone/>
              <a:defRPr sz="1280"/>
            </a:lvl5pPr>
            <a:lvl6pPr marL="2743200" lvl="5" indent="-228600" algn="l">
              <a:spcBef>
                <a:spcPts val="256"/>
              </a:spcBef>
              <a:spcAft>
                <a:spcPts val="0"/>
              </a:spcAft>
              <a:buClr>
                <a:schemeClr val="dk1"/>
              </a:buClr>
              <a:buSzPts val="1280"/>
              <a:buFont typeface="Arial"/>
              <a:buNone/>
              <a:defRPr sz="1280"/>
            </a:lvl6pPr>
            <a:lvl7pPr marL="3200400" lvl="6" indent="-228600" algn="l">
              <a:spcBef>
                <a:spcPts val="256"/>
              </a:spcBef>
              <a:spcAft>
                <a:spcPts val="0"/>
              </a:spcAft>
              <a:buClr>
                <a:schemeClr val="dk1"/>
              </a:buClr>
              <a:buSzPts val="1280"/>
              <a:buFont typeface="Arial"/>
              <a:buNone/>
              <a:defRPr sz="1280"/>
            </a:lvl7pPr>
            <a:lvl8pPr marL="3657600" lvl="7" indent="-228600" algn="l">
              <a:spcBef>
                <a:spcPts val="256"/>
              </a:spcBef>
              <a:spcAft>
                <a:spcPts val="0"/>
              </a:spcAft>
              <a:buClr>
                <a:schemeClr val="dk1"/>
              </a:buClr>
              <a:buSzPts val="1280"/>
              <a:buFont typeface="Arial"/>
              <a:buNone/>
              <a:defRPr sz="1280"/>
            </a:lvl8pPr>
            <a:lvl9pPr marL="4114800" lvl="8" indent="-228600" algn="l">
              <a:spcBef>
                <a:spcPts val="256"/>
              </a:spcBef>
              <a:spcAft>
                <a:spcPts val="0"/>
              </a:spcAft>
              <a:buClr>
                <a:schemeClr val="dk1"/>
              </a:buClr>
              <a:buSzPts val="1280"/>
              <a:buFont typeface="Arial"/>
              <a:buNone/>
              <a:defRPr sz="128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0"/>
        <p:cNvGrpSpPr/>
        <p:nvPr/>
      </p:nvGrpSpPr>
      <p:grpSpPr>
        <a:xfrm>
          <a:off x="0" y="0"/>
          <a:ext cx="0" cy="0"/>
          <a:chOff x="0" y="0"/>
          <a:chExt cx="0" cy="0"/>
        </a:xfrm>
      </p:grpSpPr>
      <p:sp>
        <p:nvSpPr>
          <p:cNvPr id="121" name="Google Shape;121;p30"/>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2" name="Google Shape;122;p30"/>
          <p:cNvSpPr txBox="1">
            <a:spLocks noGrp="1"/>
          </p:cNvSpPr>
          <p:nvPr>
            <p:ph type="body" idx="1"/>
          </p:nvPr>
        </p:nvSpPr>
        <p:spPr>
          <a:xfrm>
            <a:off x="693742" y="5638802"/>
            <a:ext cx="21018499" cy="26563637"/>
          </a:xfrm>
          <a:prstGeom prst="rect">
            <a:avLst/>
          </a:prstGeom>
          <a:noFill/>
          <a:ln>
            <a:noFill/>
          </a:ln>
        </p:spPr>
        <p:txBody>
          <a:bodyPr spcFirstLastPara="1" wrap="square" lIns="380325" tIns="380325" rIns="380325" bIns="380325" anchor="t" anchorCtr="0">
            <a:noAutofit/>
          </a:bodyPr>
          <a:lstStyle>
            <a:lvl1pPr marL="457200" lvl="0" indent="-384365" algn="l">
              <a:spcBef>
                <a:spcPts val="491"/>
              </a:spcBef>
              <a:spcAft>
                <a:spcPts val="0"/>
              </a:spcAft>
              <a:buClr>
                <a:schemeClr val="dk1"/>
              </a:buClr>
              <a:buSzPts val="2453"/>
              <a:buFont typeface="Arial"/>
              <a:buChar char="•"/>
              <a:defRPr sz="2453"/>
            </a:lvl1pPr>
            <a:lvl2pPr marL="914400" lvl="1" indent="-364045" algn="l">
              <a:spcBef>
                <a:spcPts val="427"/>
              </a:spcBef>
              <a:spcAft>
                <a:spcPts val="0"/>
              </a:spcAft>
              <a:buClr>
                <a:schemeClr val="dk1"/>
              </a:buClr>
              <a:buSzPts val="2133"/>
              <a:buFont typeface="Arial"/>
              <a:buChar char="–"/>
              <a:defRPr sz="2133"/>
            </a:lvl2pPr>
            <a:lvl3pPr marL="1371600" lvl="2" indent="-343725" algn="l">
              <a:spcBef>
                <a:spcPts val="363"/>
              </a:spcBef>
              <a:spcAft>
                <a:spcPts val="0"/>
              </a:spcAft>
              <a:buClr>
                <a:schemeClr val="dk1"/>
              </a:buClr>
              <a:buSzPts val="1813"/>
              <a:buFont typeface="Arial"/>
              <a:buChar char="•"/>
              <a:defRPr sz="1812"/>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123" name="Google Shape;123;p30"/>
          <p:cNvSpPr txBox="1">
            <a:spLocks noGrp="1"/>
          </p:cNvSpPr>
          <p:nvPr>
            <p:ph type="body" idx="2"/>
          </p:nvPr>
        </p:nvSpPr>
        <p:spPr>
          <a:xfrm>
            <a:off x="21864641" y="5638802"/>
            <a:ext cx="21020087" cy="26563637"/>
          </a:xfrm>
          <a:prstGeom prst="rect">
            <a:avLst/>
          </a:prstGeom>
          <a:noFill/>
          <a:ln>
            <a:noFill/>
          </a:ln>
        </p:spPr>
        <p:txBody>
          <a:bodyPr spcFirstLastPara="1" wrap="square" lIns="380325" tIns="380325" rIns="380325" bIns="380325" anchor="t" anchorCtr="0">
            <a:noAutofit/>
          </a:bodyPr>
          <a:lstStyle>
            <a:lvl1pPr marL="457200" lvl="0" indent="-384365" algn="l">
              <a:spcBef>
                <a:spcPts val="491"/>
              </a:spcBef>
              <a:spcAft>
                <a:spcPts val="0"/>
              </a:spcAft>
              <a:buClr>
                <a:schemeClr val="dk1"/>
              </a:buClr>
              <a:buSzPts val="2453"/>
              <a:buFont typeface="Arial"/>
              <a:buChar char="•"/>
              <a:defRPr sz="2453"/>
            </a:lvl1pPr>
            <a:lvl2pPr marL="914400" lvl="1" indent="-364045" algn="l">
              <a:spcBef>
                <a:spcPts val="427"/>
              </a:spcBef>
              <a:spcAft>
                <a:spcPts val="0"/>
              </a:spcAft>
              <a:buClr>
                <a:schemeClr val="dk1"/>
              </a:buClr>
              <a:buSzPts val="2133"/>
              <a:buFont typeface="Arial"/>
              <a:buChar char="–"/>
              <a:defRPr sz="2133"/>
            </a:lvl2pPr>
            <a:lvl3pPr marL="1371600" lvl="2" indent="-343725" algn="l">
              <a:spcBef>
                <a:spcPts val="363"/>
              </a:spcBef>
              <a:spcAft>
                <a:spcPts val="0"/>
              </a:spcAft>
              <a:buClr>
                <a:schemeClr val="dk1"/>
              </a:buClr>
              <a:buSzPts val="1813"/>
              <a:buFont typeface="Arial"/>
              <a:buChar char="•"/>
              <a:defRPr sz="1812"/>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4"/>
        <p:cNvGrpSpPr/>
        <p:nvPr/>
      </p:nvGrpSpPr>
      <p:grpSpPr>
        <a:xfrm>
          <a:off x="0" y="0"/>
          <a:ext cx="0" cy="0"/>
          <a:chOff x="0" y="0"/>
          <a:chExt cx="0" cy="0"/>
        </a:xfrm>
      </p:grpSpPr>
      <p:sp>
        <p:nvSpPr>
          <p:cNvPr id="125" name="Google Shape;125;p31"/>
          <p:cNvSpPr txBox="1">
            <a:spLocks noGrp="1"/>
          </p:cNvSpPr>
          <p:nvPr>
            <p:ph type="title"/>
          </p:nvPr>
        </p:nvSpPr>
        <p:spPr>
          <a:xfrm>
            <a:off x="2193926" y="1317626"/>
            <a:ext cx="39503351" cy="548640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6" name="Google Shape;126;p31"/>
          <p:cNvSpPr txBox="1">
            <a:spLocks noGrp="1"/>
          </p:cNvSpPr>
          <p:nvPr>
            <p:ph type="body" idx="1"/>
          </p:nvPr>
        </p:nvSpPr>
        <p:spPr>
          <a:xfrm>
            <a:off x="2193926" y="7369178"/>
            <a:ext cx="19392900" cy="3070226"/>
          </a:xfrm>
          <a:prstGeom prst="rect">
            <a:avLst/>
          </a:prstGeom>
          <a:noFill/>
          <a:ln>
            <a:noFill/>
          </a:ln>
        </p:spPr>
        <p:txBody>
          <a:bodyPr spcFirstLastPara="1" wrap="square" lIns="380325" tIns="380325" rIns="380325" bIns="380325" anchor="b" anchorCtr="0">
            <a:noAutofit/>
          </a:bodyPr>
          <a:lstStyle>
            <a:lvl1pPr marL="457200" lvl="0" indent="-228600" algn="l">
              <a:spcBef>
                <a:spcPts val="427"/>
              </a:spcBef>
              <a:spcAft>
                <a:spcPts val="0"/>
              </a:spcAft>
              <a:buClr>
                <a:schemeClr val="dk1"/>
              </a:buClr>
              <a:buSzPts val="2133"/>
              <a:buFont typeface="Arial"/>
              <a:buNone/>
              <a:defRPr sz="2133" b="1"/>
            </a:lvl1pPr>
            <a:lvl2pPr marL="914400" lvl="1" indent="-228600" algn="l">
              <a:spcBef>
                <a:spcPts val="363"/>
              </a:spcBef>
              <a:spcAft>
                <a:spcPts val="0"/>
              </a:spcAft>
              <a:buClr>
                <a:schemeClr val="dk1"/>
              </a:buClr>
              <a:buSzPts val="1813"/>
              <a:buFont typeface="Arial"/>
              <a:buNone/>
              <a:defRPr sz="1812" b="1"/>
            </a:lvl2pPr>
            <a:lvl3pPr marL="1371600" lvl="2" indent="-228600" algn="l">
              <a:spcBef>
                <a:spcPts val="320"/>
              </a:spcBef>
              <a:spcAft>
                <a:spcPts val="0"/>
              </a:spcAft>
              <a:buClr>
                <a:schemeClr val="dk1"/>
              </a:buClr>
              <a:buSzPts val="1600"/>
              <a:buFont typeface="Arial"/>
              <a:buNone/>
              <a:defRPr sz="1600" b="1"/>
            </a:lvl3pPr>
            <a:lvl4pPr marL="1828800" lvl="3" indent="-228600" algn="l">
              <a:spcBef>
                <a:spcPts val="277"/>
              </a:spcBef>
              <a:spcAft>
                <a:spcPts val="0"/>
              </a:spcAft>
              <a:buClr>
                <a:schemeClr val="dk1"/>
              </a:buClr>
              <a:buSzPts val="1387"/>
              <a:buFont typeface="Arial"/>
              <a:buNone/>
              <a:defRPr sz="1387" b="1"/>
            </a:lvl4pPr>
            <a:lvl5pPr marL="2286000" lvl="4" indent="-228600" algn="l">
              <a:spcBef>
                <a:spcPts val="277"/>
              </a:spcBef>
              <a:spcAft>
                <a:spcPts val="0"/>
              </a:spcAft>
              <a:buClr>
                <a:schemeClr val="dk1"/>
              </a:buClr>
              <a:buSzPts val="1387"/>
              <a:buFont typeface="Arial"/>
              <a:buNone/>
              <a:defRPr sz="1387" b="1"/>
            </a:lvl5pPr>
            <a:lvl6pPr marL="2743200" lvl="5" indent="-228600" algn="l">
              <a:spcBef>
                <a:spcPts val="277"/>
              </a:spcBef>
              <a:spcAft>
                <a:spcPts val="0"/>
              </a:spcAft>
              <a:buClr>
                <a:schemeClr val="dk1"/>
              </a:buClr>
              <a:buSzPts val="1387"/>
              <a:buFont typeface="Arial"/>
              <a:buNone/>
              <a:defRPr sz="1387" b="1"/>
            </a:lvl6pPr>
            <a:lvl7pPr marL="3200400" lvl="6" indent="-228600" algn="l">
              <a:spcBef>
                <a:spcPts val="277"/>
              </a:spcBef>
              <a:spcAft>
                <a:spcPts val="0"/>
              </a:spcAft>
              <a:buClr>
                <a:schemeClr val="dk1"/>
              </a:buClr>
              <a:buSzPts val="1387"/>
              <a:buFont typeface="Arial"/>
              <a:buNone/>
              <a:defRPr sz="1387" b="1"/>
            </a:lvl7pPr>
            <a:lvl8pPr marL="3657600" lvl="7" indent="-228600" algn="l">
              <a:spcBef>
                <a:spcPts val="277"/>
              </a:spcBef>
              <a:spcAft>
                <a:spcPts val="0"/>
              </a:spcAft>
              <a:buClr>
                <a:schemeClr val="dk1"/>
              </a:buClr>
              <a:buSzPts val="1387"/>
              <a:buFont typeface="Arial"/>
              <a:buNone/>
              <a:defRPr sz="1387" b="1"/>
            </a:lvl8pPr>
            <a:lvl9pPr marL="4114800" lvl="8" indent="-228600" algn="l">
              <a:spcBef>
                <a:spcPts val="277"/>
              </a:spcBef>
              <a:spcAft>
                <a:spcPts val="0"/>
              </a:spcAft>
              <a:buClr>
                <a:schemeClr val="dk1"/>
              </a:buClr>
              <a:buSzPts val="1387"/>
              <a:buFont typeface="Arial"/>
              <a:buNone/>
              <a:defRPr sz="1387" b="1"/>
            </a:lvl9pPr>
          </a:lstStyle>
          <a:p>
            <a:endParaRPr/>
          </a:p>
        </p:txBody>
      </p:sp>
      <p:sp>
        <p:nvSpPr>
          <p:cNvPr id="127" name="Google Shape;127;p31"/>
          <p:cNvSpPr txBox="1">
            <a:spLocks noGrp="1"/>
          </p:cNvSpPr>
          <p:nvPr>
            <p:ph type="body" idx="2"/>
          </p:nvPr>
        </p:nvSpPr>
        <p:spPr>
          <a:xfrm>
            <a:off x="2193926" y="10439402"/>
            <a:ext cx="19392900" cy="18965864"/>
          </a:xfrm>
          <a:prstGeom prst="rect">
            <a:avLst/>
          </a:prstGeom>
          <a:noFill/>
          <a:ln>
            <a:noFill/>
          </a:ln>
        </p:spPr>
        <p:txBody>
          <a:bodyPr spcFirstLastPara="1" wrap="square" lIns="380325" tIns="380325" rIns="380325" bIns="380325" anchor="t" anchorCtr="0">
            <a:noAutofit/>
          </a:bodyPr>
          <a:lstStyle>
            <a:lvl1pPr marL="457200" lvl="0" indent="-364045" algn="l">
              <a:spcBef>
                <a:spcPts val="427"/>
              </a:spcBef>
              <a:spcAft>
                <a:spcPts val="0"/>
              </a:spcAft>
              <a:buClr>
                <a:schemeClr val="dk1"/>
              </a:buClr>
              <a:buSzPts val="2133"/>
              <a:buFont typeface="Arial"/>
              <a:buChar char="•"/>
              <a:defRPr sz="2133"/>
            </a:lvl1pPr>
            <a:lvl2pPr marL="914400" lvl="1" indent="-343725" algn="l">
              <a:spcBef>
                <a:spcPts val="363"/>
              </a:spcBef>
              <a:spcAft>
                <a:spcPts val="0"/>
              </a:spcAft>
              <a:buClr>
                <a:schemeClr val="dk1"/>
              </a:buClr>
              <a:buSzPts val="1813"/>
              <a:buFont typeface="Arial"/>
              <a:buChar char="–"/>
              <a:defRPr sz="1812"/>
            </a:lvl2pPr>
            <a:lvl3pPr marL="1371600" lvl="2" indent="-330200" algn="l">
              <a:spcBef>
                <a:spcPts val="320"/>
              </a:spcBef>
              <a:spcAft>
                <a:spcPts val="0"/>
              </a:spcAft>
              <a:buClr>
                <a:schemeClr val="dk1"/>
              </a:buClr>
              <a:buSzPts val="1600"/>
              <a:buFont typeface="Arial"/>
              <a:buChar char="•"/>
              <a:defRPr sz="1600"/>
            </a:lvl3pPr>
            <a:lvl4pPr marL="1828800" lvl="3" indent="-316674" algn="l">
              <a:spcBef>
                <a:spcPts val="277"/>
              </a:spcBef>
              <a:spcAft>
                <a:spcPts val="0"/>
              </a:spcAft>
              <a:buClr>
                <a:schemeClr val="dk1"/>
              </a:buClr>
              <a:buSzPts val="1387"/>
              <a:buFont typeface="Arial"/>
              <a:buChar char="–"/>
              <a:defRPr sz="1387"/>
            </a:lvl4pPr>
            <a:lvl5pPr marL="2286000" lvl="4" indent="-316674" algn="l">
              <a:spcBef>
                <a:spcPts val="277"/>
              </a:spcBef>
              <a:spcAft>
                <a:spcPts val="0"/>
              </a:spcAft>
              <a:buClr>
                <a:schemeClr val="dk1"/>
              </a:buClr>
              <a:buSzPts val="1387"/>
              <a:buFont typeface="Arial"/>
              <a:buChar char="»"/>
              <a:defRPr sz="1387"/>
            </a:lvl5pPr>
            <a:lvl6pPr marL="2743200" lvl="5" indent="-316674" algn="l">
              <a:spcBef>
                <a:spcPts val="277"/>
              </a:spcBef>
              <a:spcAft>
                <a:spcPts val="0"/>
              </a:spcAft>
              <a:buClr>
                <a:schemeClr val="dk1"/>
              </a:buClr>
              <a:buSzPts val="1387"/>
              <a:buFont typeface="Arial"/>
              <a:buChar char="»"/>
              <a:defRPr sz="1387"/>
            </a:lvl6pPr>
            <a:lvl7pPr marL="3200400" lvl="6" indent="-316674" algn="l">
              <a:spcBef>
                <a:spcPts val="277"/>
              </a:spcBef>
              <a:spcAft>
                <a:spcPts val="0"/>
              </a:spcAft>
              <a:buClr>
                <a:schemeClr val="dk1"/>
              </a:buClr>
              <a:buSzPts val="1387"/>
              <a:buFont typeface="Arial"/>
              <a:buChar char="»"/>
              <a:defRPr sz="1387"/>
            </a:lvl7pPr>
            <a:lvl8pPr marL="3657600" lvl="7" indent="-316674" algn="l">
              <a:spcBef>
                <a:spcPts val="277"/>
              </a:spcBef>
              <a:spcAft>
                <a:spcPts val="0"/>
              </a:spcAft>
              <a:buClr>
                <a:schemeClr val="dk1"/>
              </a:buClr>
              <a:buSzPts val="1387"/>
              <a:buFont typeface="Arial"/>
              <a:buChar char="»"/>
              <a:defRPr sz="1387"/>
            </a:lvl8pPr>
            <a:lvl9pPr marL="4114800" lvl="8" indent="-316674" algn="l">
              <a:spcBef>
                <a:spcPts val="277"/>
              </a:spcBef>
              <a:spcAft>
                <a:spcPts val="0"/>
              </a:spcAft>
              <a:buClr>
                <a:schemeClr val="dk1"/>
              </a:buClr>
              <a:buSzPts val="1387"/>
              <a:buFont typeface="Arial"/>
              <a:buChar char="»"/>
              <a:defRPr sz="1387"/>
            </a:lvl9pPr>
          </a:lstStyle>
          <a:p>
            <a:endParaRPr/>
          </a:p>
        </p:txBody>
      </p:sp>
      <p:sp>
        <p:nvSpPr>
          <p:cNvPr id="128" name="Google Shape;128;p31"/>
          <p:cNvSpPr txBox="1">
            <a:spLocks noGrp="1"/>
          </p:cNvSpPr>
          <p:nvPr>
            <p:ph type="body" idx="3"/>
          </p:nvPr>
        </p:nvSpPr>
        <p:spPr>
          <a:xfrm>
            <a:off x="22296441" y="7369178"/>
            <a:ext cx="19400837" cy="3070226"/>
          </a:xfrm>
          <a:prstGeom prst="rect">
            <a:avLst/>
          </a:prstGeom>
          <a:noFill/>
          <a:ln>
            <a:noFill/>
          </a:ln>
        </p:spPr>
        <p:txBody>
          <a:bodyPr spcFirstLastPara="1" wrap="square" lIns="380325" tIns="380325" rIns="380325" bIns="380325" anchor="b" anchorCtr="0">
            <a:noAutofit/>
          </a:bodyPr>
          <a:lstStyle>
            <a:lvl1pPr marL="457200" lvl="0" indent="-228600" algn="l">
              <a:spcBef>
                <a:spcPts val="427"/>
              </a:spcBef>
              <a:spcAft>
                <a:spcPts val="0"/>
              </a:spcAft>
              <a:buClr>
                <a:schemeClr val="dk1"/>
              </a:buClr>
              <a:buSzPts val="2133"/>
              <a:buFont typeface="Arial"/>
              <a:buNone/>
              <a:defRPr sz="2133" b="1"/>
            </a:lvl1pPr>
            <a:lvl2pPr marL="914400" lvl="1" indent="-228600" algn="l">
              <a:spcBef>
                <a:spcPts val="363"/>
              </a:spcBef>
              <a:spcAft>
                <a:spcPts val="0"/>
              </a:spcAft>
              <a:buClr>
                <a:schemeClr val="dk1"/>
              </a:buClr>
              <a:buSzPts val="1813"/>
              <a:buFont typeface="Arial"/>
              <a:buNone/>
              <a:defRPr sz="1812" b="1"/>
            </a:lvl2pPr>
            <a:lvl3pPr marL="1371600" lvl="2" indent="-228600" algn="l">
              <a:spcBef>
                <a:spcPts val="320"/>
              </a:spcBef>
              <a:spcAft>
                <a:spcPts val="0"/>
              </a:spcAft>
              <a:buClr>
                <a:schemeClr val="dk1"/>
              </a:buClr>
              <a:buSzPts val="1600"/>
              <a:buFont typeface="Arial"/>
              <a:buNone/>
              <a:defRPr sz="1600" b="1"/>
            </a:lvl3pPr>
            <a:lvl4pPr marL="1828800" lvl="3" indent="-228600" algn="l">
              <a:spcBef>
                <a:spcPts val="277"/>
              </a:spcBef>
              <a:spcAft>
                <a:spcPts val="0"/>
              </a:spcAft>
              <a:buClr>
                <a:schemeClr val="dk1"/>
              </a:buClr>
              <a:buSzPts val="1387"/>
              <a:buFont typeface="Arial"/>
              <a:buNone/>
              <a:defRPr sz="1387" b="1"/>
            </a:lvl4pPr>
            <a:lvl5pPr marL="2286000" lvl="4" indent="-228600" algn="l">
              <a:spcBef>
                <a:spcPts val="277"/>
              </a:spcBef>
              <a:spcAft>
                <a:spcPts val="0"/>
              </a:spcAft>
              <a:buClr>
                <a:schemeClr val="dk1"/>
              </a:buClr>
              <a:buSzPts val="1387"/>
              <a:buFont typeface="Arial"/>
              <a:buNone/>
              <a:defRPr sz="1387" b="1"/>
            </a:lvl5pPr>
            <a:lvl6pPr marL="2743200" lvl="5" indent="-228600" algn="l">
              <a:spcBef>
                <a:spcPts val="277"/>
              </a:spcBef>
              <a:spcAft>
                <a:spcPts val="0"/>
              </a:spcAft>
              <a:buClr>
                <a:schemeClr val="dk1"/>
              </a:buClr>
              <a:buSzPts val="1387"/>
              <a:buFont typeface="Arial"/>
              <a:buNone/>
              <a:defRPr sz="1387" b="1"/>
            </a:lvl6pPr>
            <a:lvl7pPr marL="3200400" lvl="6" indent="-228600" algn="l">
              <a:spcBef>
                <a:spcPts val="277"/>
              </a:spcBef>
              <a:spcAft>
                <a:spcPts val="0"/>
              </a:spcAft>
              <a:buClr>
                <a:schemeClr val="dk1"/>
              </a:buClr>
              <a:buSzPts val="1387"/>
              <a:buFont typeface="Arial"/>
              <a:buNone/>
              <a:defRPr sz="1387" b="1"/>
            </a:lvl7pPr>
            <a:lvl8pPr marL="3657600" lvl="7" indent="-228600" algn="l">
              <a:spcBef>
                <a:spcPts val="277"/>
              </a:spcBef>
              <a:spcAft>
                <a:spcPts val="0"/>
              </a:spcAft>
              <a:buClr>
                <a:schemeClr val="dk1"/>
              </a:buClr>
              <a:buSzPts val="1387"/>
              <a:buFont typeface="Arial"/>
              <a:buNone/>
              <a:defRPr sz="1387" b="1"/>
            </a:lvl8pPr>
            <a:lvl9pPr marL="4114800" lvl="8" indent="-228600" algn="l">
              <a:spcBef>
                <a:spcPts val="277"/>
              </a:spcBef>
              <a:spcAft>
                <a:spcPts val="0"/>
              </a:spcAft>
              <a:buClr>
                <a:schemeClr val="dk1"/>
              </a:buClr>
              <a:buSzPts val="1387"/>
              <a:buFont typeface="Arial"/>
              <a:buNone/>
              <a:defRPr sz="1387" b="1"/>
            </a:lvl9pPr>
          </a:lstStyle>
          <a:p>
            <a:endParaRPr/>
          </a:p>
        </p:txBody>
      </p:sp>
      <p:sp>
        <p:nvSpPr>
          <p:cNvPr id="129" name="Google Shape;129;p31"/>
          <p:cNvSpPr txBox="1">
            <a:spLocks noGrp="1"/>
          </p:cNvSpPr>
          <p:nvPr>
            <p:ph type="body" idx="4"/>
          </p:nvPr>
        </p:nvSpPr>
        <p:spPr>
          <a:xfrm>
            <a:off x="22296441" y="10439402"/>
            <a:ext cx="19400837" cy="18965864"/>
          </a:xfrm>
          <a:prstGeom prst="rect">
            <a:avLst/>
          </a:prstGeom>
          <a:noFill/>
          <a:ln>
            <a:noFill/>
          </a:ln>
        </p:spPr>
        <p:txBody>
          <a:bodyPr spcFirstLastPara="1" wrap="square" lIns="380325" tIns="380325" rIns="380325" bIns="380325" anchor="t" anchorCtr="0">
            <a:noAutofit/>
          </a:bodyPr>
          <a:lstStyle>
            <a:lvl1pPr marL="457200" lvl="0" indent="-364045" algn="l">
              <a:spcBef>
                <a:spcPts val="427"/>
              </a:spcBef>
              <a:spcAft>
                <a:spcPts val="0"/>
              </a:spcAft>
              <a:buClr>
                <a:schemeClr val="dk1"/>
              </a:buClr>
              <a:buSzPts val="2133"/>
              <a:buFont typeface="Arial"/>
              <a:buChar char="•"/>
              <a:defRPr sz="2133"/>
            </a:lvl1pPr>
            <a:lvl2pPr marL="914400" lvl="1" indent="-343725" algn="l">
              <a:spcBef>
                <a:spcPts val="363"/>
              </a:spcBef>
              <a:spcAft>
                <a:spcPts val="0"/>
              </a:spcAft>
              <a:buClr>
                <a:schemeClr val="dk1"/>
              </a:buClr>
              <a:buSzPts val="1813"/>
              <a:buFont typeface="Arial"/>
              <a:buChar char="–"/>
              <a:defRPr sz="1812"/>
            </a:lvl2pPr>
            <a:lvl3pPr marL="1371600" lvl="2" indent="-330200" algn="l">
              <a:spcBef>
                <a:spcPts val="320"/>
              </a:spcBef>
              <a:spcAft>
                <a:spcPts val="0"/>
              </a:spcAft>
              <a:buClr>
                <a:schemeClr val="dk1"/>
              </a:buClr>
              <a:buSzPts val="1600"/>
              <a:buFont typeface="Arial"/>
              <a:buChar char="•"/>
              <a:defRPr sz="1600"/>
            </a:lvl3pPr>
            <a:lvl4pPr marL="1828800" lvl="3" indent="-316674" algn="l">
              <a:spcBef>
                <a:spcPts val="277"/>
              </a:spcBef>
              <a:spcAft>
                <a:spcPts val="0"/>
              </a:spcAft>
              <a:buClr>
                <a:schemeClr val="dk1"/>
              </a:buClr>
              <a:buSzPts val="1387"/>
              <a:buFont typeface="Arial"/>
              <a:buChar char="–"/>
              <a:defRPr sz="1387"/>
            </a:lvl4pPr>
            <a:lvl5pPr marL="2286000" lvl="4" indent="-316674" algn="l">
              <a:spcBef>
                <a:spcPts val="277"/>
              </a:spcBef>
              <a:spcAft>
                <a:spcPts val="0"/>
              </a:spcAft>
              <a:buClr>
                <a:schemeClr val="dk1"/>
              </a:buClr>
              <a:buSzPts val="1387"/>
              <a:buFont typeface="Arial"/>
              <a:buChar char="»"/>
              <a:defRPr sz="1387"/>
            </a:lvl5pPr>
            <a:lvl6pPr marL="2743200" lvl="5" indent="-316674" algn="l">
              <a:spcBef>
                <a:spcPts val="277"/>
              </a:spcBef>
              <a:spcAft>
                <a:spcPts val="0"/>
              </a:spcAft>
              <a:buClr>
                <a:schemeClr val="dk1"/>
              </a:buClr>
              <a:buSzPts val="1387"/>
              <a:buFont typeface="Arial"/>
              <a:buChar char="»"/>
              <a:defRPr sz="1387"/>
            </a:lvl6pPr>
            <a:lvl7pPr marL="3200400" lvl="6" indent="-316674" algn="l">
              <a:spcBef>
                <a:spcPts val="277"/>
              </a:spcBef>
              <a:spcAft>
                <a:spcPts val="0"/>
              </a:spcAft>
              <a:buClr>
                <a:schemeClr val="dk1"/>
              </a:buClr>
              <a:buSzPts val="1387"/>
              <a:buFont typeface="Arial"/>
              <a:buChar char="»"/>
              <a:defRPr sz="1387"/>
            </a:lvl7pPr>
            <a:lvl8pPr marL="3657600" lvl="7" indent="-316674" algn="l">
              <a:spcBef>
                <a:spcPts val="277"/>
              </a:spcBef>
              <a:spcAft>
                <a:spcPts val="0"/>
              </a:spcAft>
              <a:buClr>
                <a:schemeClr val="dk1"/>
              </a:buClr>
              <a:buSzPts val="1387"/>
              <a:buFont typeface="Arial"/>
              <a:buChar char="»"/>
              <a:defRPr sz="1387"/>
            </a:lvl8pPr>
            <a:lvl9pPr marL="4114800" lvl="8" indent="-316674" algn="l">
              <a:spcBef>
                <a:spcPts val="277"/>
              </a:spcBef>
              <a:spcAft>
                <a:spcPts val="0"/>
              </a:spcAft>
              <a:buClr>
                <a:schemeClr val="dk1"/>
              </a:buClr>
              <a:buSzPts val="1387"/>
              <a:buFont typeface="Arial"/>
              <a:buChar char="»"/>
              <a:defRPr sz="1387"/>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0"/>
        <p:cNvGrpSpPr/>
        <p:nvPr/>
      </p:nvGrpSpPr>
      <p:grpSpPr>
        <a:xfrm>
          <a:off x="0" y="0"/>
          <a:ext cx="0" cy="0"/>
          <a:chOff x="0" y="0"/>
          <a:chExt cx="0" cy="0"/>
        </a:xfrm>
      </p:grpSpPr>
      <p:sp>
        <p:nvSpPr>
          <p:cNvPr id="131" name="Google Shape;131;p32"/>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467103" y="21153441"/>
            <a:ext cx="37307839" cy="6537326"/>
          </a:xfrm>
          <a:prstGeom prst="rect">
            <a:avLst/>
          </a:prstGeom>
          <a:noFill/>
          <a:ln>
            <a:noFill/>
          </a:ln>
        </p:spPr>
        <p:txBody>
          <a:bodyPr spcFirstLastPara="1" wrap="square" lIns="76050" tIns="38000" rIns="76050" bIns="38000" anchor="t" anchorCtr="0">
            <a:noAutofit/>
          </a:bodyPr>
          <a:lstStyle>
            <a:lvl1pPr lvl="0" algn="l">
              <a:spcBef>
                <a:spcPts val="0"/>
              </a:spcBef>
              <a:spcAft>
                <a:spcPts val="0"/>
              </a:spcAft>
              <a:buSzPts val="1400"/>
              <a:buNone/>
              <a:defRPr sz="352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3467103" y="13952538"/>
            <a:ext cx="37307839" cy="7200900"/>
          </a:xfrm>
          <a:prstGeom prst="rect">
            <a:avLst/>
          </a:prstGeom>
          <a:noFill/>
          <a:ln>
            <a:noFill/>
          </a:ln>
        </p:spPr>
        <p:txBody>
          <a:bodyPr spcFirstLastPara="1" wrap="square" lIns="380325" tIns="380325" rIns="380325" bIns="380325" anchor="b" anchorCtr="0">
            <a:noAutofit/>
          </a:bodyPr>
          <a:lstStyle>
            <a:lvl1pPr marL="457200" lvl="0" indent="-228600" algn="l">
              <a:spcBef>
                <a:spcPts val="363"/>
              </a:spcBef>
              <a:spcAft>
                <a:spcPts val="0"/>
              </a:spcAft>
              <a:buClr>
                <a:schemeClr val="dk1"/>
              </a:buClr>
              <a:buSzPts val="1813"/>
              <a:buFont typeface="Arial"/>
              <a:buNone/>
              <a:defRPr sz="1812"/>
            </a:lvl1pPr>
            <a:lvl2pPr marL="914400" lvl="1" indent="-228600" algn="l">
              <a:spcBef>
                <a:spcPts val="320"/>
              </a:spcBef>
              <a:spcAft>
                <a:spcPts val="0"/>
              </a:spcAft>
              <a:buClr>
                <a:schemeClr val="dk1"/>
              </a:buClr>
              <a:buSzPts val="1600"/>
              <a:buFont typeface="Arial"/>
              <a:buNone/>
              <a:defRPr sz="1600"/>
            </a:lvl2pPr>
            <a:lvl3pPr marL="1371600" lvl="2" indent="-228600" algn="l">
              <a:spcBef>
                <a:spcPts val="277"/>
              </a:spcBef>
              <a:spcAft>
                <a:spcPts val="0"/>
              </a:spcAft>
              <a:buClr>
                <a:schemeClr val="dk1"/>
              </a:buClr>
              <a:buSzPts val="1387"/>
              <a:buFont typeface="Arial"/>
              <a:buNone/>
              <a:defRPr sz="1387"/>
            </a:lvl3pPr>
            <a:lvl4pPr marL="1828800" lvl="3" indent="-228600" algn="l">
              <a:spcBef>
                <a:spcPts val="256"/>
              </a:spcBef>
              <a:spcAft>
                <a:spcPts val="0"/>
              </a:spcAft>
              <a:buClr>
                <a:schemeClr val="dk1"/>
              </a:buClr>
              <a:buSzPts val="1280"/>
              <a:buFont typeface="Arial"/>
              <a:buNone/>
              <a:defRPr sz="1280"/>
            </a:lvl4pPr>
            <a:lvl5pPr marL="2286000" lvl="4" indent="-228600" algn="l">
              <a:spcBef>
                <a:spcPts val="256"/>
              </a:spcBef>
              <a:spcAft>
                <a:spcPts val="0"/>
              </a:spcAft>
              <a:buClr>
                <a:schemeClr val="dk1"/>
              </a:buClr>
              <a:buSzPts val="1280"/>
              <a:buFont typeface="Arial"/>
              <a:buNone/>
              <a:defRPr sz="1280"/>
            </a:lvl5pPr>
            <a:lvl6pPr marL="2743200" lvl="5" indent="-228600" algn="l">
              <a:spcBef>
                <a:spcPts val="256"/>
              </a:spcBef>
              <a:spcAft>
                <a:spcPts val="0"/>
              </a:spcAft>
              <a:buClr>
                <a:schemeClr val="dk1"/>
              </a:buClr>
              <a:buSzPts val="1280"/>
              <a:buFont typeface="Arial"/>
              <a:buNone/>
              <a:defRPr sz="1280"/>
            </a:lvl6pPr>
            <a:lvl7pPr marL="3200400" lvl="6" indent="-228600" algn="l">
              <a:spcBef>
                <a:spcPts val="256"/>
              </a:spcBef>
              <a:spcAft>
                <a:spcPts val="0"/>
              </a:spcAft>
              <a:buClr>
                <a:schemeClr val="dk1"/>
              </a:buClr>
              <a:buSzPts val="1280"/>
              <a:buFont typeface="Arial"/>
              <a:buNone/>
              <a:defRPr sz="1280"/>
            </a:lvl7pPr>
            <a:lvl8pPr marL="3657600" lvl="7" indent="-228600" algn="l">
              <a:spcBef>
                <a:spcPts val="256"/>
              </a:spcBef>
              <a:spcAft>
                <a:spcPts val="0"/>
              </a:spcAft>
              <a:buClr>
                <a:schemeClr val="dk1"/>
              </a:buClr>
              <a:buSzPts val="1280"/>
              <a:buFont typeface="Arial"/>
              <a:buNone/>
              <a:defRPr sz="1280"/>
            </a:lvl8pPr>
            <a:lvl9pPr marL="4114800" lvl="8" indent="-228600" algn="l">
              <a:spcBef>
                <a:spcPts val="256"/>
              </a:spcBef>
              <a:spcAft>
                <a:spcPts val="0"/>
              </a:spcAft>
              <a:buClr>
                <a:schemeClr val="dk1"/>
              </a:buClr>
              <a:buSzPts val="1280"/>
              <a:buFont typeface="Arial"/>
              <a:buNone/>
              <a:defRPr sz="128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3"/>
        <p:cNvGrpSpPr/>
        <p:nvPr/>
      </p:nvGrpSpPr>
      <p:grpSpPr>
        <a:xfrm>
          <a:off x="0" y="0"/>
          <a:ext cx="0" cy="0"/>
          <a:chOff x="0" y="0"/>
          <a:chExt cx="0" cy="0"/>
        </a:xfrm>
      </p:grpSpPr>
      <p:sp>
        <p:nvSpPr>
          <p:cNvPr id="134" name="Google Shape;134;p34"/>
          <p:cNvSpPr txBox="1">
            <a:spLocks noGrp="1"/>
          </p:cNvSpPr>
          <p:nvPr>
            <p:ph type="title"/>
          </p:nvPr>
        </p:nvSpPr>
        <p:spPr>
          <a:xfrm>
            <a:off x="2193926" y="1311276"/>
            <a:ext cx="14439900" cy="5576889"/>
          </a:xfrm>
          <a:prstGeom prst="rect">
            <a:avLst/>
          </a:prstGeom>
          <a:noFill/>
          <a:ln>
            <a:noFill/>
          </a:ln>
        </p:spPr>
        <p:txBody>
          <a:bodyPr spcFirstLastPara="1" wrap="square" lIns="76050" tIns="38000" rIns="76050" bIns="38000" anchor="b" anchorCtr="0">
            <a:noAutofit/>
          </a:bodyPr>
          <a:lstStyle>
            <a:lvl1pPr lvl="0" algn="l">
              <a:spcBef>
                <a:spcPts val="0"/>
              </a:spcBef>
              <a:spcAft>
                <a:spcPts val="0"/>
              </a:spcAft>
              <a:buSzPts val="1400"/>
              <a:buNone/>
              <a:defRPr sz="181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5" name="Google Shape;135;p34"/>
          <p:cNvSpPr txBox="1">
            <a:spLocks noGrp="1"/>
          </p:cNvSpPr>
          <p:nvPr>
            <p:ph type="body" idx="1"/>
          </p:nvPr>
        </p:nvSpPr>
        <p:spPr>
          <a:xfrm>
            <a:off x="17160875" y="1311276"/>
            <a:ext cx="24536399" cy="28093989"/>
          </a:xfrm>
          <a:prstGeom prst="rect">
            <a:avLst/>
          </a:prstGeom>
          <a:noFill/>
          <a:ln>
            <a:noFill/>
          </a:ln>
        </p:spPr>
        <p:txBody>
          <a:bodyPr spcFirstLastPara="1" wrap="square" lIns="380325" tIns="380325" rIns="380325" bIns="380325" anchor="t" anchorCtr="0">
            <a:noAutofit/>
          </a:bodyPr>
          <a:lstStyle>
            <a:lvl1pPr marL="457200" lvl="0" indent="-411480" algn="l">
              <a:spcBef>
                <a:spcPts val="576"/>
              </a:spcBef>
              <a:spcAft>
                <a:spcPts val="0"/>
              </a:spcAft>
              <a:buClr>
                <a:schemeClr val="dk1"/>
              </a:buClr>
              <a:buSzPts val="2880"/>
              <a:buFont typeface="Arial"/>
              <a:buChar char="•"/>
              <a:defRPr sz="2880"/>
            </a:lvl1pPr>
            <a:lvl2pPr marL="914400" lvl="1" indent="-384365" algn="l">
              <a:spcBef>
                <a:spcPts val="491"/>
              </a:spcBef>
              <a:spcAft>
                <a:spcPts val="0"/>
              </a:spcAft>
              <a:buClr>
                <a:schemeClr val="dk1"/>
              </a:buClr>
              <a:buSzPts val="2453"/>
              <a:buFont typeface="Arial"/>
              <a:buChar char="–"/>
              <a:defRPr sz="2453"/>
            </a:lvl2pPr>
            <a:lvl3pPr marL="1371600" lvl="2" indent="-364045" algn="l">
              <a:spcBef>
                <a:spcPts val="427"/>
              </a:spcBef>
              <a:spcAft>
                <a:spcPts val="0"/>
              </a:spcAft>
              <a:buClr>
                <a:schemeClr val="dk1"/>
              </a:buClr>
              <a:buSzPts val="2133"/>
              <a:buFont typeface="Arial"/>
              <a:buChar char="•"/>
              <a:defRPr sz="2133"/>
            </a:lvl3pPr>
            <a:lvl4pPr marL="1828800" lvl="3" indent="-343725" algn="l">
              <a:spcBef>
                <a:spcPts val="363"/>
              </a:spcBef>
              <a:spcAft>
                <a:spcPts val="0"/>
              </a:spcAft>
              <a:buClr>
                <a:schemeClr val="dk1"/>
              </a:buClr>
              <a:buSzPts val="1813"/>
              <a:buFont typeface="Arial"/>
              <a:buChar char="–"/>
              <a:defRPr sz="1812"/>
            </a:lvl4pPr>
            <a:lvl5pPr marL="2286000" lvl="4" indent="-343725" algn="l">
              <a:spcBef>
                <a:spcPts val="363"/>
              </a:spcBef>
              <a:spcAft>
                <a:spcPts val="0"/>
              </a:spcAft>
              <a:buClr>
                <a:schemeClr val="dk1"/>
              </a:buClr>
              <a:buSzPts val="1813"/>
              <a:buFont typeface="Arial"/>
              <a:buChar char="»"/>
              <a:defRPr sz="1812"/>
            </a:lvl5pPr>
            <a:lvl6pPr marL="2743200" lvl="5" indent="-343725" algn="l">
              <a:spcBef>
                <a:spcPts val="363"/>
              </a:spcBef>
              <a:spcAft>
                <a:spcPts val="0"/>
              </a:spcAft>
              <a:buClr>
                <a:schemeClr val="dk1"/>
              </a:buClr>
              <a:buSzPts val="1813"/>
              <a:buFont typeface="Arial"/>
              <a:buChar char="»"/>
              <a:defRPr sz="1812"/>
            </a:lvl6pPr>
            <a:lvl7pPr marL="3200400" lvl="6" indent="-343725" algn="l">
              <a:spcBef>
                <a:spcPts val="363"/>
              </a:spcBef>
              <a:spcAft>
                <a:spcPts val="0"/>
              </a:spcAft>
              <a:buClr>
                <a:schemeClr val="dk1"/>
              </a:buClr>
              <a:buSzPts val="1813"/>
              <a:buFont typeface="Arial"/>
              <a:buChar char="»"/>
              <a:defRPr sz="1812"/>
            </a:lvl7pPr>
            <a:lvl8pPr marL="3657600" lvl="7" indent="-343725" algn="l">
              <a:spcBef>
                <a:spcPts val="363"/>
              </a:spcBef>
              <a:spcAft>
                <a:spcPts val="0"/>
              </a:spcAft>
              <a:buClr>
                <a:schemeClr val="dk1"/>
              </a:buClr>
              <a:buSzPts val="1813"/>
              <a:buFont typeface="Arial"/>
              <a:buChar char="»"/>
              <a:defRPr sz="1812"/>
            </a:lvl8pPr>
            <a:lvl9pPr marL="4114800" lvl="8" indent="-343725" algn="l">
              <a:spcBef>
                <a:spcPts val="363"/>
              </a:spcBef>
              <a:spcAft>
                <a:spcPts val="0"/>
              </a:spcAft>
              <a:buClr>
                <a:schemeClr val="dk1"/>
              </a:buClr>
              <a:buSzPts val="1813"/>
              <a:buFont typeface="Arial"/>
              <a:buChar char="»"/>
              <a:defRPr sz="1812"/>
            </a:lvl9pPr>
          </a:lstStyle>
          <a:p>
            <a:endParaRPr/>
          </a:p>
        </p:txBody>
      </p:sp>
      <p:sp>
        <p:nvSpPr>
          <p:cNvPr id="136" name="Google Shape;136;p34"/>
          <p:cNvSpPr txBox="1">
            <a:spLocks noGrp="1"/>
          </p:cNvSpPr>
          <p:nvPr>
            <p:ph type="body" idx="2"/>
          </p:nvPr>
        </p:nvSpPr>
        <p:spPr>
          <a:xfrm>
            <a:off x="2193926" y="6888164"/>
            <a:ext cx="14439900" cy="22517100"/>
          </a:xfrm>
          <a:prstGeom prst="rect">
            <a:avLst/>
          </a:prstGeom>
          <a:noFill/>
          <a:ln>
            <a:noFill/>
          </a:ln>
        </p:spPr>
        <p:txBody>
          <a:bodyPr spcFirstLastPara="1" wrap="square" lIns="380325" tIns="380325" rIns="380325" bIns="380325" anchor="t" anchorCtr="0">
            <a:noAutofit/>
          </a:bodyPr>
          <a:lstStyle>
            <a:lvl1pPr marL="457200" lvl="0" indent="-228600" algn="l">
              <a:spcBef>
                <a:spcPts val="256"/>
              </a:spcBef>
              <a:spcAft>
                <a:spcPts val="0"/>
              </a:spcAft>
              <a:buClr>
                <a:schemeClr val="dk1"/>
              </a:buClr>
              <a:buSzPts val="1280"/>
              <a:buFont typeface="Arial"/>
              <a:buNone/>
              <a:defRPr sz="1280"/>
            </a:lvl1pPr>
            <a:lvl2pPr marL="914400" lvl="1" indent="-228600" algn="l">
              <a:spcBef>
                <a:spcPts val="213"/>
              </a:spcBef>
              <a:spcAft>
                <a:spcPts val="0"/>
              </a:spcAft>
              <a:buClr>
                <a:schemeClr val="dk1"/>
              </a:buClr>
              <a:buSzPts val="1067"/>
              <a:buFont typeface="Arial"/>
              <a:buNone/>
              <a:defRPr sz="1067"/>
            </a:lvl2pPr>
            <a:lvl3pPr marL="1371600" lvl="2" indent="-228600" algn="l">
              <a:spcBef>
                <a:spcPts val="171"/>
              </a:spcBef>
              <a:spcAft>
                <a:spcPts val="0"/>
              </a:spcAft>
              <a:buClr>
                <a:schemeClr val="dk1"/>
              </a:buClr>
              <a:buSzPts val="853"/>
              <a:buFont typeface="Arial"/>
              <a:buNone/>
              <a:defRPr sz="853"/>
            </a:lvl3pPr>
            <a:lvl4pPr marL="1828800" lvl="3" indent="-228600" algn="l">
              <a:spcBef>
                <a:spcPts val="149"/>
              </a:spcBef>
              <a:spcAft>
                <a:spcPts val="0"/>
              </a:spcAft>
              <a:buClr>
                <a:schemeClr val="dk1"/>
              </a:buClr>
              <a:buSzPts val="747"/>
              <a:buFont typeface="Arial"/>
              <a:buNone/>
              <a:defRPr sz="747"/>
            </a:lvl4pPr>
            <a:lvl5pPr marL="2286000" lvl="4" indent="-228600" algn="l">
              <a:spcBef>
                <a:spcPts val="149"/>
              </a:spcBef>
              <a:spcAft>
                <a:spcPts val="0"/>
              </a:spcAft>
              <a:buClr>
                <a:schemeClr val="dk1"/>
              </a:buClr>
              <a:buSzPts val="747"/>
              <a:buFont typeface="Arial"/>
              <a:buNone/>
              <a:defRPr sz="747"/>
            </a:lvl5pPr>
            <a:lvl6pPr marL="2743200" lvl="5" indent="-228600" algn="l">
              <a:spcBef>
                <a:spcPts val="149"/>
              </a:spcBef>
              <a:spcAft>
                <a:spcPts val="0"/>
              </a:spcAft>
              <a:buClr>
                <a:schemeClr val="dk1"/>
              </a:buClr>
              <a:buSzPts val="747"/>
              <a:buFont typeface="Arial"/>
              <a:buNone/>
              <a:defRPr sz="747"/>
            </a:lvl6pPr>
            <a:lvl7pPr marL="3200400" lvl="6" indent="-228600" algn="l">
              <a:spcBef>
                <a:spcPts val="149"/>
              </a:spcBef>
              <a:spcAft>
                <a:spcPts val="0"/>
              </a:spcAft>
              <a:buClr>
                <a:schemeClr val="dk1"/>
              </a:buClr>
              <a:buSzPts val="747"/>
              <a:buFont typeface="Arial"/>
              <a:buNone/>
              <a:defRPr sz="747"/>
            </a:lvl7pPr>
            <a:lvl8pPr marL="3657600" lvl="7" indent="-228600" algn="l">
              <a:spcBef>
                <a:spcPts val="149"/>
              </a:spcBef>
              <a:spcAft>
                <a:spcPts val="0"/>
              </a:spcAft>
              <a:buClr>
                <a:schemeClr val="dk1"/>
              </a:buClr>
              <a:buSzPts val="747"/>
              <a:buFont typeface="Arial"/>
              <a:buNone/>
              <a:defRPr sz="747"/>
            </a:lvl8pPr>
            <a:lvl9pPr marL="4114800" lvl="8" indent="-228600" algn="l">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7"/>
        <p:cNvGrpSpPr/>
        <p:nvPr/>
      </p:nvGrpSpPr>
      <p:grpSpPr>
        <a:xfrm>
          <a:off x="0" y="0"/>
          <a:ext cx="0" cy="0"/>
          <a:chOff x="0" y="0"/>
          <a:chExt cx="0" cy="0"/>
        </a:xfrm>
      </p:grpSpPr>
      <p:sp>
        <p:nvSpPr>
          <p:cNvPr id="138" name="Google Shape;138;p35"/>
          <p:cNvSpPr txBox="1">
            <a:spLocks noGrp="1"/>
          </p:cNvSpPr>
          <p:nvPr>
            <p:ph type="title"/>
          </p:nvPr>
        </p:nvSpPr>
        <p:spPr>
          <a:xfrm>
            <a:off x="8602664" y="23042566"/>
            <a:ext cx="26335038" cy="2720975"/>
          </a:xfrm>
          <a:prstGeom prst="rect">
            <a:avLst/>
          </a:prstGeom>
          <a:noFill/>
          <a:ln>
            <a:noFill/>
          </a:ln>
        </p:spPr>
        <p:txBody>
          <a:bodyPr spcFirstLastPara="1" wrap="square" lIns="76050" tIns="38000" rIns="76050" bIns="38000" anchor="b" anchorCtr="0">
            <a:noAutofit/>
          </a:bodyPr>
          <a:lstStyle>
            <a:lvl1pPr lvl="0" algn="l">
              <a:spcBef>
                <a:spcPts val="0"/>
              </a:spcBef>
              <a:spcAft>
                <a:spcPts val="0"/>
              </a:spcAft>
              <a:buSzPts val="1400"/>
              <a:buNone/>
              <a:defRPr sz="181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9" name="Google Shape;139;p35"/>
          <p:cNvSpPr>
            <a:spLocks noGrp="1"/>
          </p:cNvSpPr>
          <p:nvPr>
            <p:ph type="pic" idx="2"/>
          </p:nvPr>
        </p:nvSpPr>
        <p:spPr>
          <a:xfrm>
            <a:off x="8602664" y="2941640"/>
            <a:ext cx="26335038" cy="19750088"/>
          </a:xfrm>
          <a:prstGeom prst="rect">
            <a:avLst/>
          </a:prstGeom>
          <a:noFill/>
          <a:ln>
            <a:noFill/>
          </a:ln>
        </p:spPr>
        <p:txBody>
          <a:bodyPr spcFirstLastPara="1" wrap="square" lIns="380325" tIns="380325" rIns="380325" bIns="380325" anchor="t" anchorCtr="0">
            <a:noAutofit/>
          </a:bodyPr>
          <a:lstStyle>
            <a:lvl1pPr marR="0" lvl="0" algn="l" rtl="0">
              <a:spcBef>
                <a:spcPts val="576"/>
              </a:spcBef>
              <a:spcAft>
                <a:spcPts val="0"/>
              </a:spcAft>
              <a:buClr>
                <a:schemeClr val="dk1"/>
              </a:buClr>
              <a:buSzPts val="2880"/>
              <a:buFont typeface="Arial"/>
              <a:buNone/>
              <a:defRPr sz="2880" b="0" i="0" u="none" strike="noStrike" cap="none">
                <a:solidFill>
                  <a:schemeClr val="dk1"/>
                </a:solidFill>
                <a:latin typeface="Arial"/>
                <a:ea typeface="Arial"/>
                <a:cs typeface="Arial"/>
                <a:sym typeface="Arial"/>
              </a:defRPr>
            </a:lvl1pPr>
            <a:lvl2pPr marR="0" lvl="1" algn="l" rtl="0">
              <a:spcBef>
                <a:spcPts val="491"/>
              </a:spcBef>
              <a:spcAft>
                <a:spcPts val="0"/>
              </a:spcAft>
              <a:buClr>
                <a:schemeClr val="dk1"/>
              </a:buClr>
              <a:buSzPts val="2453"/>
              <a:buFont typeface="Arial"/>
              <a:buNone/>
              <a:defRPr sz="2453" b="0" i="0" u="none" strike="noStrike" cap="none">
                <a:solidFill>
                  <a:schemeClr val="dk1"/>
                </a:solidFill>
                <a:latin typeface="Arial"/>
                <a:ea typeface="Arial"/>
                <a:cs typeface="Arial"/>
                <a:sym typeface="Arial"/>
              </a:defRPr>
            </a:lvl2pPr>
            <a:lvl3pPr marR="0" lvl="2" algn="l" rtl="0">
              <a:spcBef>
                <a:spcPts val="427"/>
              </a:spcBef>
              <a:spcAft>
                <a:spcPts val="0"/>
              </a:spcAft>
              <a:buClr>
                <a:schemeClr val="dk1"/>
              </a:buClr>
              <a:buSzPts val="2133"/>
              <a:buFont typeface="Arial"/>
              <a:buNone/>
              <a:defRPr sz="2133" b="0" i="0" u="none" strike="noStrike" cap="none">
                <a:solidFill>
                  <a:schemeClr val="dk1"/>
                </a:solidFill>
                <a:latin typeface="Arial"/>
                <a:ea typeface="Arial"/>
                <a:cs typeface="Arial"/>
                <a:sym typeface="Arial"/>
              </a:defRPr>
            </a:lvl3pPr>
            <a:lvl4pPr marR="0" lvl="3"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4pPr>
            <a:lvl5pPr marR="0" lvl="4"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5pPr>
            <a:lvl6pPr marR="0" lvl="5"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6pPr>
            <a:lvl7pPr marR="0" lvl="6"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7pPr>
            <a:lvl8pPr marR="0" lvl="7"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8pPr>
            <a:lvl9pPr marR="0" lvl="8"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9pPr>
          </a:lstStyle>
          <a:p>
            <a:endParaRPr/>
          </a:p>
        </p:txBody>
      </p:sp>
      <p:sp>
        <p:nvSpPr>
          <p:cNvPr id="140" name="Google Shape;140;p35"/>
          <p:cNvSpPr txBox="1">
            <a:spLocks noGrp="1"/>
          </p:cNvSpPr>
          <p:nvPr>
            <p:ph type="body" idx="1"/>
          </p:nvPr>
        </p:nvSpPr>
        <p:spPr>
          <a:xfrm>
            <a:off x="8602664" y="25763541"/>
            <a:ext cx="26335038" cy="3862388"/>
          </a:xfrm>
          <a:prstGeom prst="rect">
            <a:avLst/>
          </a:prstGeom>
          <a:noFill/>
          <a:ln>
            <a:noFill/>
          </a:ln>
        </p:spPr>
        <p:txBody>
          <a:bodyPr spcFirstLastPara="1" wrap="square" lIns="380325" tIns="380325" rIns="380325" bIns="380325" anchor="t" anchorCtr="0">
            <a:noAutofit/>
          </a:bodyPr>
          <a:lstStyle>
            <a:lvl1pPr marL="457200" lvl="0" indent="-228600" algn="l">
              <a:spcBef>
                <a:spcPts val="256"/>
              </a:spcBef>
              <a:spcAft>
                <a:spcPts val="0"/>
              </a:spcAft>
              <a:buClr>
                <a:schemeClr val="dk1"/>
              </a:buClr>
              <a:buSzPts val="1280"/>
              <a:buFont typeface="Arial"/>
              <a:buNone/>
              <a:defRPr sz="1280"/>
            </a:lvl1pPr>
            <a:lvl2pPr marL="914400" lvl="1" indent="-228600" algn="l">
              <a:spcBef>
                <a:spcPts val="213"/>
              </a:spcBef>
              <a:spcAft>
                <a:spcPts val="0"/>
              </a:spcAft>
              <a:buClr>
                <a:schemeClr val="dk1"/>
              </a:buClr>
              <a:buSzPts val="1067"/>
              <a:buFont typeface="Arial"/>
              <a:buNone/>
              <a:defRPr sz="1067"/>
            </a:lvl2pPr>
            <a:lvl3pPr marL="1371600" lvl="2" indent="-228600" algn="l">
              <a:spcBef>
                <a:spcPts val="171"/>
              </a:spcBef>
              <a:spcAft>
                <a:spcPts val="0"/>
              </a:spcAft>
              <a:buClr>
                <a:schemeClr val="dk1"/>
              </a:buClr>
              <a:buSzPts val="853"/>
              <a:buFont typeface="Arial"/>
              <a:buNone/>
              <a:defRPr sz="853"/>
            </a:lvl3pPr>
            <a:lvl4pPr marL="1828800" lvl="3" indent="-228600" algn="l">
              <a:spcBef>
                <a:spcPts val="149"/>
              </a:spcBef>
              <a:spcAft>
                <a:spcPts val="0"/>
              </a:spcAft>
              <a:buClr>
                <a:schemeClr val="dk1"/>
              </a:buClr>
              <a:buSzPts val="747"/>
              <a:buFont typeface="Arial"/>
              <a:buNone/>
              <a:defRPr sz="747"/>
            </a:lvl4pPr>
            <a:lvl5pPr marL="2286000" lvl="4" indent="-228600" algn="l">
              <a:spcBef>
                <a:spcPts val="149"/>
              </a:spcBef>
              <a:spcAft>
                <a:spcPts val="0"/>
              </a:spcAft>
              <a:buClr>
                <a:schemeClr val="dk1"/>
              </a:buClr>
              <a:buSzPts val="747"/>
              <a:buFont typeface="Arial"/>
              <a:buNone/>
              <a:defRPr sz="747"/>
            </a:lvl5pPr>
            <a:lvl6pPr marL="2743200" lvl="5" indent="-228600" algn="l">
              <a:spcBef>
                <a:spcPts val="149"/>
              </a:spcBef>
              <a:spcAft>
                <a:spcPts val="0"/>
              </a:spcAft>
              <a:buClr>
                <a:schemeClr val="dk1"/>
              </a:buClr>
              <a:buSzPts val="747"/>
              <a:buFont typeface="Arial"/>
              <a:buNone/>
              <a:defRPr sz="747"/>
            </a:lvl6pPr>
            <a:lvl7pPr marL="3200400" lvl="6" indent="-228600" algn="l">
              <a:spcBef>
                <a:spcPts val="149"/>
              </a:spcBef>
              <a:spcAft>
                <a:spcPts val="0"/>
              </a:spcAft>
              <a:buClr>
                <a:schemeClr val="dk1"/>
              </a:buClr>
              <a:buSzPts val="747"/>
              <a:buFont typeface="Arial"/>
              <a:buNone/>
              <a:defRPr sz="747"/>
            </a:lvl7pPr>
            <a:lvl8pPr marL="3657600" lvl="7" indent="-228600" algn="l">
              <a:spcBef>
                <a:spcPts val="149"/>
              </a:spcBef>
              <a:spcAft>
                <a:spcPts val="0"/>
              </a:spcAft>
              <a:buClr>
                <a:schemeClr val="dk1"/>
              </a:buClr>
              <a:buSzPts val="747"/>
              <a:buFont typeface="Arial"/>
              <a:buNone/>
              <a:defRPr sz="747"/>
            </a:lvl8pPr>
            <a:lvl9pPr marL="4114800" lvl="8" indent="-228600" algn="l">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1"/>
        <p:cNvGrpSpPr/>
        <p:nvPr/>
      </p:nvGrpSpPr>
      <p:grpSpPr>
        <a:xfrm>
          <a:off x="0" y="0"/>
          <a:ext cx="0" cy="0"/>
          <a:chOff x="0" y="0"/>
          <a:chExt cx="0" cy="0"/>
        </a:xfrm>
      </p:grpSpPr>
      <p:sp>
        <p:nvSpPr>
          <p:cNvPr id="142" name="Google Shape;142;p3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3" name="Google Shape;143;p36"/>
          <p:cNvSpPr txBox="1">
            <a:spLocks noGrp="1"/>
          </p:cNvSpPr>
          <p:nvPr>
            <p:ph type="body" idx="1"/>
          </p:nvPr>
        </p:nvSpPr>
        <p:spPr>
          <a:xfrm rot="5400000">
            <a:off x="8507733" y="-2175511"/>
            <a:ext cx="26563319" cy="42191940"/>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4"/>
        <p:cNvGrpSpPr/>
        <p:nvPr/>
      </p:nvGrpSpPr>
      <p:grpSpPr>
        <a:xfrm>
          <a:off x="0" y="0"/>
          <a:ext cx="0" cy="0"/>
          <a:chOff x="0" y="0"/>
          <a:chExt cx="0" cy="0"/>
        </a:xfrm>
      </p:grpSpPr>
      <p:sp>
        <p:nvSpPr>
          <p:cNvPr id="145" name="Google Shape;145;p37"/>
          <p:cNvSpPr txBox="1">
            <a:spLocks noGrp="1"/>
          </p:cNvSpPr>
          <p:nvPr>
            <p:ph type="title"/>
          </p:nvPr>
        </p:nvSpPr>
        <p:spPr>
          <a:xfrm rot="5400000">
            <a:off x="22146421" y="11464133"/>
            <a:ext cx="30929263" cy="10547351"/>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6" name="Google Shape;146;p37"/>
          <p:cNvSpPr txBox="1">
            <a:spLocks noGrp="1"/>
          </p:cNvSpPr>
          <p:nvPr>
            <p:ph type="body" idx="1"/>
          </p:nvPr>
        </p:nvSpPr>
        <p:spPr>
          <a:xfrm rot="5400000">
            <a:off x="974727" y="992189"/>
            <a:ext cx="30929263" cy="31491240"/>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6"/>
          <p:cNvSpPr txBox="1">
            <a:spLocks noGrp="1"/>
          </p:cNvSpPr>
          <p:nvPr>
            <p:ph type="body" idx="1"/>
          </p:nvPr>
        </p:nvSpPr>
        <p:spPr>
          <a:xfrm>
            <a:off x="693739" y="5638802"/>
            <a:ext cx="4910137" cy="26563637"/>
          </a:xfrm>
          <a:prstGeom prst="rect">
            <a:avLst/>
          </a:prstGeom>
          <a:noFill/>
          <a:ln>
            <a:noFill/>
          </a:ln>
        </p:spPr>
        <p:txBody>
          <a:bodyPr spcFirstLastPara="1" wrap="square" lIns="380325" tIns="380325" rIns="380325" bIns="380325" anchor="t" anchorCtr="0">
            <a:noAutofit/>
          </a:bodyPr>
          <a:lstStyle>
            <a:lvl1pPr marL="457200" lvl="0" indent="-384365" algn="l">
              <a:spcBef>
                <a:spcPts val="491"/>
              </a:spcBef>
              <a:spcAft>
                <a:spcPts val="0"/>
              </a:spcAft>
              <a:buClr>
                <a:schemeClr val="dk1"/>
              </a:buClr>
              <a:buSzPts val="2453"/>
              <a:buFont typeface="Arial"/>
              <a:buChar char="•"/>
              <a:defRPr sz="2453"/>
            </a:lvl1pPr>
            <a:lvl2pPr marL="914400" lvl="1" indent="-364045" algn="l">
              <a:spcBef>
                <a:spcPts val="427"/>
              </a:spcBef>
              <a:spcAft>
                <a:spcPts val="0"/>
              </a:spcAft>
              <a:buClr>
                <a:schemeClr val="dk1"/>
              </a:buClr>
              <a:buSzPts val="2133"/>
              <a:buFont typeface="Arial"/>
              <a:buChar char="–"/>
              <a:defRPr sz="2133"/>
            </a:lvl2pPr>
            <a:lvl3pPr marL="1371600" lvl="2" indent="-343725" algn="l">
              <a:spcBef>
                <a:spcPts val="363"/>
              </a:spcBef>
              <a:spcAft>
                <a:spcPts val="0"/>
              </a:spcAft>
              <a:buClr>
                <a:schemeClr val="dk1"/>
              </a:buClr>
              <a:buSzPts val="1813"/>
              <a:buFont typeface="Arial"/>
              <a:buChar char="•"/>
              <a:defRPr sz="1812"/>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33" name="Google Shape;33;p6"/>
          <p:cNvSpPr txBox="1">
            <a:spLocks noGrp="1"/>
          </p:cNvSpPr>
          <p:nvPr>
            <p:ph type="body" idx="2"/>
          </p:nvPr>
        </p:nvSpPr>
        <p:spPr>
          <a:xfrm>
            <a:off x="5756275" y="5638802"/>
            <a:ext cx="4911725" cy="26563637"/>
          </a:xfrm>
          <a:prstGeom prst="rect">
            <a:avLst/>
          </a:prstGeom>
          <a:noFill/>
          <a:ln>
            <a:noFill/>
          </a:ln>
        </p:spPr>
        <p:txBody>
          <a:bodyPr spcFirstLastPara="1" wrap="square" lIns="380325" tIns="380325" rIns="380325" bIns="380325" anchor="t" anchorCtr="0">
            <a:noAutofit/>
          </a:bodyPr>
          <a:lstStyle>
            <a:lvl1pPr marL="457200" lvl="0" indent="-384365" algn="l">
              <a:spcBef>
                <a:spcPts val="491"/>
              </a:spcBef>
              <a:spcAft>
                <a:spcPts val="0"/>
              </a:spcAft>
              <a:buClr>
                <a:schemeClr val="dk1"/>
              </a:buClr>
              <a:buSzPts val="2453"/>
              <a:buFont typeface="Arial"/>
              <a:buChar char="•"/>
              <a:defRPr sz="2453"/>
            </a:lvl1pPr>
            <a:lvl2pPr marL="914400" lvl="1" indent="-364045" algn="l">
              <a:spcBef>
                <a:spcPts val="427"/>
              </a:spcBef>
              <a:spcAft>
                <a:spcPts val="0"/>
              </a:spcAft>
              <a:buClr>
                <a:schemeClr val="dk1"/>
              </a:buClr>
              <a:buSzPts val="2133"/>
              <a:buFont typeface="Arial"/>
              <a:buChar char="–"/>
              <a:defRPr sz="2133"/>
            </a:lvl2pPr>
            <a:lvl3pPr marL="1371600" lvl="2" indent="-343725" algn="l">
              <a:spcBef>
                <a:spcPts val="363"/>
              </a:spcBef>
              <a:spcAft>
                <a:spcPts val="0"/>
              </a:spcAft>
              <a:buClr>
                <a:schemeClr val="dk1"/>
              </a:buClr>
              <a:buSzPts val="1813"/>
              <a:buFont typeface="Arial"/>
              <a:buChar char="•"/>
              <a:defRPr sz="1812"/>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2193926" y="1317626"/>
            <a:ext cx="39503351" cy="548640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6" name="Google Shape;36;p7"/>
          <p:cNvSpPr txBox="1">
            <a:spLocks noGrp="1"/>
          </p:cNvSpPr>
          <p:nvPr>
            <p:ph type="body" idx="1"/>
          </p:nvPr>
        </p:nvSpPr>
        <p:spPr>
          <a:xfrm>
            <a:off x="2193926" y="7369178"/>
            <a:ext cx="19392900" cy="3070226"/>
          </a:xfrm>
          <a:prstGeom prst="rect">
            <a:avLst/>
          </a:prstGeom>
          <a:noFill/>
          <a:ln>
            <a:noFill/>
          </a:ln>
        </p:spPr>
        <p:txBody>
          <a:bodyPr spcFirstLastPara="1" wrap="square" lIns="380325" tIns="380325" rIns="380325" bIns="380325" anchor="b" anchorCtr="0">
            <a:noAutofit/>
          </a:bodyPr>
          <a:lstStyle>
            <a:lvl1pPr marL="457200" lvl="0" indent="-228600" algn="l">
              <a:spcBef>
                <a:spcPts val="427"/>
              </a:spcBef>
              <a:spcAft>
                <a:spcPts val="0"/>
              </a:spcAft>
              <a:buClr>
                <a:schemeClr val="dk1"/>
              </a:buClr>
              <a:buSzPts val="2133"/>
              <a:buFont typeface="Arial"/>
              <a:buNone/>
              <a:defRPr sz="2133" b="1"/>
            </a:lvl1pPr>
            <a:lvl2pPr marL="914400" lvl="1" indent="-228600" algn="l">
              <a:spcBef>
                <a:spcPts val="363"/>
              </a:spcBef>
              <a:spcAft>
                <a:spcPts val="0"/>
              </a:spcAft>
              <a:buClr>
                <a:schemeClr val="dk1"/>
              </a:buClr>
              <a:buSzPts val="1813"/>
              <a:buFont typeface="Arial"/>
              <a:buNone/>
              <a:defRPr sz="1812" b="1"/>
            </a:lvl2pPr>
            <a:lvl3pPr marL="1371600" lvl="2" indent="-228600" algn="l">
              <a:spcBef>
                <a:spcPts val="320"/>
              </a:spcBef>
              <a:spcAft>
                <a:spcPts val="0"/>
              </a:spcAft>
              <a:buClr>
                <a:schemeClr val="dk1"/>
              </a:buClr>
              <a:buSzPts val="1600"/>
              <a:buFont typeface="Arial"/>
              <a:buNone/>
              <a:defRPr sz="1600" b="1"/>
            </a:lvl3pPr>
            <a:lvl4pPr marL="1828800" lvl="3" indent="-228600" algn="l">
              <a:spcBef>
                <a:spcPts val="277"/>
              </a:spcBef>
              <a:spcAft>
                <a:spcPts val="0"/>
              </a:spcAft>
              <a:buClr>
                <a:schemeClr val="dk1"/>
              </a:buClr>
              <a:buSzPts val="1387"/>
              <a:buFont typeface="Arial"/>
              <a:buNone/>
              <a:defRPr sz="1387" b="1"/>
            </a:lvl4pPr>
            <a:lvl5pPr marL="2286000" lvl="4" indent="-228600" algn="l">
              <a:spcBef>
                <a:spcPts val="277"/>
              </a:spcBef>
              <a:spcAft>
                <a:spcPts val="0"/>
              </a:spcAft>
              <a:buClr>
                <a:schemeClr val="dk1"/>
              </a:buClr>
              <a:buSzPts val="1387"/>
              <a:buFont typeface="Arial"/>
              <a:buNone/>
              <a:defRPr sz="1387" b="1"/>
            </a:lvl5pPr>
            <a:lvl6pPr marL="2743200" lvl="5" indent="-228600" algn="l">
              <a:spcBef>
                <a:spcPts val="277"/>
              </a:spcBef>
              <a:spcAft>
                <a:spcPts val="0"/>
              </a:spcAft>
              <a:buClr>
                <a:schemeClr val="dk1"/>
              </a:buClr>
              <a:buSzPts val="1387"/>
              <a:buFont typeface="Arial"/>
              <a:buNone/>
              <a:defRPr sz="1387" b="1"/>
            </a:lvl6pPr>
            <a:lvl7pPr marL="3200400" lvl="6" indent="-228600" algn="l">
              <a:spcBef>
                <a:spcPts val="277"/>
              </a:spcBef>
              <a:spcAft>
                <a:spcPts val="0"/>
              </a:spcAft>
              <a:buClr>
                <a:schemeClr val="dk1"/>
              </a:buClr>
              <a:buSzPts val="1387"/>
              <a:buFont typeface="Arial"/>
              <a:buNone/>
              <a:defRPr sz="1387" b="1"/>
            </a:lvl7pPr>
            <a:lvl8pPr marL="3657600" lvl="7" indent="-228600" algn="l">
              <a:spcBef>
                <a:spcPts val="277"/>
              </a:spcBef>
              <a:spcAft>
                <a:spcPts val="0"/>
              </a:spcAft>
              <a:buClr>
                <a:schemeClr val="dk1"/>
              </a:buClr>
              <a:buSzPts val="1387"/>
              <a:buFont typeface="Arial"/>
              <a:buNone/>
              <a:defRPr sz="1387" b="1"/>
            </a:lvl8pPr>
            <a:lvl9pPr marL="4114800" lvl="8" indent="-228600" algn="l">
              <a:spcBef>
                <a:spcPts val="277"/>
              </a:spcBef>
              <a:spcAft>
                <a:spcPts val="0"/>
              </a:spcAft>
              <a:buClr>
                <a:schemeClr val="dk1"/>
              </a:buClr>
              <a:buSzPts val="1387"/>
              <a:buFont typeface="Arial"/>
              <a:buNone/>
              <a:defRPr sz="1387" b="1"/>
            </a:lvl9pPr>
          </a:lstStyle>
          <a:p>
            <a:endParaRPr/>
          </a:p>
        </p:txBody>
      </p:sp>
      <p:sp>
        <p:nvSpPr>
          <p:cNvPr id="37" name="Google Shape;37;p7"/>
          <p:cNvSpPr txBox="1">
            <a:spLocks noGrp="1"/>
          </p:cNvSpPr>
          <p:nvPr>
            <p:ph type="body" idx="2"/>
          </p:nvPr>
        </p:nvSpPr>
        <p:spPr>
          <a:xfrm>
            <a:off x="2193926" y="10439402"/>
            <a:ext cx="19392900" cy="18965864"/>
          </a:xfrm>
          <a:prstGeom prst="rect">
            <a:avLst/>
          </a:prstGeom>
          <a:noFill/>
          <a:ln>
            <a:noFill/>
          </a:ln>
        </p:spPr>
        <p:txBody>
          <a:bodyPr spcFirstLastPara="1" wrap="square" lIns="380325" tIns="380325" rIns="380325" bIns="380325" anchor="t" anchorCtr="0">
            <a:noAutofit/>
          </a:bodyPr>
          <a:lstStyle>
            <a:lvl1pPr marL="457200" lvl="0" indent="-364045" algn="l">
              <a:spcBef>
                <a:spcPts val="427"/>
              </a:spcBef>
              <a:spcAft>
                <a:spcPts val="0"/>
              </a:spcAft>
              <a:buClr>
                <a:schemeClr val="dk1"/>
              </a:buClr>
              <a:buSzPts val="2133"/>
              <a:buFont typeface="Arial"/>
              <a:buChar char="•"/>
              <a:defRPr sz="2133"/>
            </a:lvl1pPr>
            <a:lvl2pPr marL="914400" lvl="1" indent="-343725" algn="l">
              <a:spcBef>
                <a:spcPts val="363"/>
              </a:spcBef>
              <a:spcAft>
                <a:spcPts val="0"/>
              </a:spcAft>
              <a:buClr>
                <a:schemeClr val="dk1"/>
              </a:buClr>
              <a:buSzPts val="1813"/>
              <a:buFont typeface="Arial"/>
              <a:buChar char="–"/>
              <a:defRPr sz="1812"/>
            </a:lvl2pPr>
            <a:lvl3pPr marL="1371600" lvl="2" indent="-330200" algn="l">
              <a:spcBef>
                <a:spcPts val="320"/>
              </a:spcBef>
              <a:spcAft>
                <a:spcPts val="0"/>
              </a:spcAft>
              <a:buClr>
                <a:schemeClr val="dk1"/>
              </a:buClr>
              <a:buSzPts val="1600"/>
              <a:buFont typeface="Arial"/>
              <a:buChar char="•"/>
              <a:defRPr sz="1600"/>
            </a:lvl3pPr>
            <a:lvl4pPr marL="1828800" lvl="3" indent="-316674" algn="l">
              <a:spcBef>
                <a:spcPts val="277"/>
              </a:spcBef>
              <a:spcAft>
                <a:spcPts val="0"/>
              </a:spcAft>
              <a:buClr>
                <a:schemeClr val="dk1"/>
              </a:buClr>
              <a:buSzPts val="1387"/>
              <a:buFont typeface="Arial"/>
              <a:buChar char="–"/>
              <a:defRPr sz="1387"/>
            </a:lvl4pPr>
            <a:lvl5pPr marL="2286000" lvl="4" indent="-316674" algn="l">
              <a:spcBef>
                <a:spcPts val="277"/>
              </a:spcBef>
              <a:spcAft>
                <a:spcPts val="0"/>
              </a:spcAft>
              <a:buClr>
                <a:schemeClr val="dk1"/>
              </a:buClr>
              <a:buSzPts val="1387"/>
              <a:buFont typeface="Arial"/>
              <a:buChar char="»"/>
              <a:defRPr sz="1387"/>
            </a:lvl5pPr>
            <a:lvl6pPr marL="2743200" lvl="5" indent="-316674" algn="l">
              <a:spcBef>
                <a:spcPts val="277"/>
              </a:spcBef>
              <a:spcAft>
                <a:spcPts val="0"/>
              </a:spcAft>
              <a:buClr>
                <a:schemeClr val="dk1"/>
              </a:buClr>
              <a:buSzPts val="1387"/>
              <a:buFont typeface="Arial"/>
              <a:buChar char="»"/>
              <a:defRPr sz="1387"/>
            </a:lvl6pPr>
            <a:lvl7pPr marL="3200400" lvl="6" indent="-316674" algn="l">
              <a:spcBef>
                <a:spcPts val="277"/>
              </a:spcBef>
              <a:spcAft>
                <a:spcPts val="0"/>
              </a:spcAft>
              <a:buClr>
                <a:schemeClr val="dk1"/>
              </a:buClr>
              <a:buSzPts val="1387"/>
              <a:buFont typeface="Arial"/>
              <a:buChar char="»"/>
              <a:defRPr sz="1387"/>
            </a:lvl7pPr>
            <a:lvl8pPr marL="3657600" lvl="7" indent="-316674" algn="l">
              <a:spcBef>
                <a:spcPts val="277"/>
              </a:spcBef>
              <a:spcAft>
                <a:spcPts val="0"/>
              </a:spcAft>
              <a:buClr>
                <a:schemeClr val="dk1"/>
              </a:buClr>
              <a:buSzPts val="1387"/>
              <a:buFont typeface="Arial"/>
              <a:buChar char="»"/>
              <a:defRPr sz="1387"/>
            </a:lvl8pPr>
            <a:lvl9pPr marL="4114800" lvl="8" indent="-316674" algn="l">
              <a:spcBef>
                <a:spcPts val="277"/>
              </a:spcBef>
              <a:spcAft>
                <a:spcPts val="0"/>
              </a:spcAft>
              <a:buClr>
                <a:schemeClr val="dk1"/>
              </a:buClr>
              <a:buSzPts val="1387"/>
              <a:buFont typeface="Arial"/>
              <a:buChar char="»"/>
              <a:defRPr sz="1387"/>
            </a:lvl9pPr>
          </a:lstStyle>
          <a:p>
            <a:endParaRPr/>
          </a:p>
        </p:txBody>
      </p:sp>
      <p:sp>
        <p:nvSpPr>
          <p:cNvPr id="38" name="Google Shape;38;p7"/>
          <p:cNvSpPr txBox="1">
            <a:spLocks noGrp="1"/>
          </p:cNvSpPr>
          <p:nvPr>
            <p:ph type="body" idx="3"/>
          </p:nvPr>
        </p:nvSpPr>
        <p:spPr>
          <a:xfrm>
            <a:off x="22296441" y="7369178"/>
            <a:ext cx="19400837" cy="3070226"/>
          </a:xfrm>
          <a:prstGeom prst="rect">
            <a:avLst/>
          </a:prstGeom>
          <a:noFill/>
          <a:ln>
            <a:noFill/>
          </a:ln>
        </p:spPr>
        <p:txBody>
          <a:bodyPr spcFirstLastPara="1" wrap="square" lIns="380325" tIns="380325" rIns="380325" bIns="380325" anchor="b" anchorCtr="0">
            <a:noAutofit/>
          </a:bodyPr>
          <a:lstStyle>
            <a:lvl1pPr marL="457200" lvl="0" indent="-228600" algn="l">
              <a:spcBef>
                <a:spcPts val="427"/>
              </a:spcBef>
              <a:spcAft>
                <a:spcPts val="0"/>
              </a:spcAft>
              <a:buClr>
                <a:schemeClr val="dk1"/>
              </a:buClr>
              <a:buSzPts val="2133"/>
              <a:buFont typeface="Arial"/>
              <a:buNone/>
              <a:defRPr sz="2133" b="1"/>
            </a:lvl1pPr>
            <a:lvl2pPr marL="914400" lvl="1" indent="-228600" algn="l">
              <a:spcBef>
                <a:spcPts val="363"/>
              </a:spcBef>
              <a:spcAft>
                <a:spcPts val="0"/>
              </a:spcAft>
              <a:buClr>
                <a:schemeClr val="dk1"/>
              </a:buClr>
              <a:buSzPts val="1813"/>
              <a:buFont typeface="Arial"/>
              <a:buNone/>
              <a:defRPr sz="1812" b="1"/>
            </a:lvl2pPr>
            <a:lvl3pPr marL="1371600" lvl="2" indent="-228600" algn="l">
              <a:spcBef>
                <a:spcPts val="320"/>
              </a:spcBef>
              <a:spcAft>
                <a:spcPts val="0"/>
              </a:spcAft>
              <a:buClr>
                <a:schemeClr val="dk1"/>
              </a:buClr>
              <a:buSzPts val="1600"/>
              <a:buFont typeface="Arial"/>
              <a:buNone/>
              <a:defRPr sz="1600" b="1"/>
            </a:lvl3pPr>
            <a:lvl4pPr marL="1828800" lvl="3" indent="-228600" algn="l">
              <a:spcBef>
                <a:spcPts val="277"/>
              </a:spcBef>
              <a:spcAft>
                <a:spcPts val="0"/>
              </a:spcAft>
              <a:buClr>
                <a:schemeClr val="dk1"/>
              </a:buClr>
              <a:buSzPts val="1387"/>
              <a:buFont typeface="Arial"/>
              <a:buNone/>
              <a:defRPr sz="1387" b="1"/>
            </a:lvl4pPr>
            <a:lvl5pPr marL="2286000" lvl="4" indent="-228600" algn="l">
              <a:spcBef>
                <a:spcPts val="277"/>
              </a:spcBef>
              <a:spcAft>
                <a:spcPts val="0"/>
              </a:spcAft>
              <a:buClr>
                <a:schemeClr val="dk1"/>
              </a:buClr>
              <a:buSzPts val="1387"/>
              <a:buFont typeface="Arial"/>
              <a:buNone/>
              <a:defRPr sz="1387" b="1"/>
            </a:lvl5pPr>
            <a:lvl6pPr marL="2743200" lvl="5" indent="-228600" algn="l">
              <a:spcBef>
                <a:spcPts val="277"/>
              </a:spcBef>
              <a:spcAft>
                <a:spcPts val="0"/>
              </a:spcAft>
              <a:buClr>
                <a:schemeClr val="dk1"/>
              </a:buClr>
              <a:buSzPts val="1387"/>
              <a:buFont typeface="Arial"/>
              <a:buNone/>
              <a:defRPr sz="1387" b="1"/>
            </a:lvl6pPr>
            <a:lvl7pPr marL="3200400" lvl="6" indent="-228600" algn="l">
              <a:spcBef>
                <a:spcPts val="277"/>
              </a:spcBef>
              <a:spcAft>
                <a:spcPts val="0"/>
              </a:spcAft>
              <a:buClr>
                <a:schemeClr val="dk1"/>
              </a:buClr>
              <a:buSzPts val="1387"/>
              <a:buFont typeface="Arial"/>
              <a:buNone/>
              <a:defRPr sz="1387" b="1"/>
            </a:lvl7pPr>
            <a:lvl8pPr marL="3657600" lvl="7" indent="-228600" algn="l">
              <a:spcBef>
                <a:spcPts val="277"/>
              </a:spcBef>
              <a:spcAft>
                <a:spcPts val="0"/>
              </a:spcAft>
              <a:buClr>
                <a:schemeClr val="dk1"/>
              </a:buClr>
              <a:buSzPts val="1387"/>
              <a:buFont typeface="Arial"/>
              <a:buNone/>
              <a:defRPr sz="1387" b="1"/>
            </a:lvl8pPr>
            <a:lvl9pPr marL="4114800" lvl="8" indent="-228600" algn="l">
              <a:spcBef>
                <a:spcPts val="277"/>
              </a:spcBef>
              <a:spcAft>
                <a:spcPts val="0"/>
              </a:spcAft>
              <a:buClr>
                <a:schemeClr val="dk1"/>
              </a:buClr>
              <a:buSzPts val="1387"/>
              <a:buFont typeface="Arial"/>
              <a:buNone/>
              <a:defRPr sz="1387" b="1"/>
            </a:lvl9pPr>
          </a:lstStyle>
          <a:p>
            <a:endParaRPr/>
          </a:p>
        </p:txBody>
      </p:sp>
      <p:sp>
        <p:nvSpPr>
          <p:cNvPr id="39" name="Google Shape;39;p7"/>
          <p:cNvSpPr txBox="1">
            <a:spLocks noGrp="1"/>
          </p:cNvSpPr>
          <p:nvPr>
            <p:ph type="body" idx="4"/>
          </p:nvPr>
        </p:nvSpPr>
        <p:spPr>
          <a:xfrm>
            <a:off x="22296441" y="10439402"/>
            <a:ext cx="19400837" cy="18965864"/>
          </a:xfrm>
          <a:prstGeom prst="rect">
            <a:avLst/>
          </a:prstGeom>
          <a:noFill/>
          <a:ln>
            <a:noFill/>
          </a:ln>
        </p:spPr>
        <p:txBody>
          <a:bodyPr spcFirstLastPara="1" wrap="square" lIns="380325" tIns="380325" rIns="380325" bIns="380325" anchor="t" anchorCtr="0">
            <a:noAutofit/>
          </a:bodyPr>
          <a:lstStyle>
            <a:lvl1pPr marL="457200" lvl="0" indent="-364045" algn="l">
              <a:spcBef>
                <a:spcPts val="427"/>
              </a:spcBef>
              <a:spcAft>
                <a:spcPts val="0"/>
              </a:spcAft>
              <a:buClr>
                <a:schemeClr val="dk1"/>
              </a:buClr>
              <a:buSzPts val="2133"/>
              <a:buFont typeface="Arial"/>
              <a:buChar char="•"/>
              <a:defRPr sz="2133"/>
            </a:lvl1pPr>
            <a:lvl2pPr marL="914400" lvl="1" indent="-343725" algn="l">
              <a:spcBef>
                <a:spcPts val="363"/>
              </a:spcBef>
              <a:spcAft>
                <a:spcPts val="0"/>
              </a:spcAft>
              <a:buClr>
                <a:schemeClr val="dk1"/>
              </a:buClr>
              <a:buSzPts val="1813"/>
              <a:buFont typeface="Arial"/>
              <a:buChar char="–"/>
              <a:defRPr sz="1812"/>
            </a:lvl2pPr>
            <a:lvl3pPr marL="1371600" lvl="2" indent="-330200" algn="l">
              <a:spcBef>
                <a:spcPts val="320"/>
              </a:spcBef>
              <a:spcAft>
                <a:spcPts val="0"/>
              </a:spcAft>
              <a:buClr>
                <a:schemeClr val="dk1"/>
              </a:buClr>
              <a:buSzPts val="1600"/>
              <a:buFont typeface="Arial"/>
              <a:buChar char="•"/>
              <a:defRPr sz="1600"/>
            </a:lvl3pPr>
            <a:lvl4pPr marL="1828800" lvl="3" indent="-316674" algn="l">
              <a:spcBef>
                <a:spcPts val="277"/>
              </a:spcBef>
              <a:spcAft>
                <a:spcPts val="0"/>
              </a:spcAft>
              <a:buClr>
                <a:schemeClr val="dk1"/>
              </a:buClr>
              <a:buSzPts val="1387"/>
              <a:buFont typeface="Arial"/>
              <a:buChar char="–"/>
              <a:defRPr sz="1387"/>
            </a:lvl4pPr>
            <a:lvl5pPr marL="2286000" lvl="4" indent="-316674" algn="l">
              <a:spcBef>
                <a:spcPts val="277"/>
              </a:spcBef>
              <a:spcAft>
                <a:spcPts val="0"/>
              </a:spcAft>
              <a:buClr>
                <a:schemeClr val="dk1"/>
              </a:buClr>
              <a:buSzPts val="1387"/>
              <a:buFont typeface="Arial"/>
              <a:buChar char="»"/>
              <a:defRPr sz="1387"/>
            </a:lvl5pPr>
            <a:lvl6pPr marL="2743200" lvl="5" indent="-316674" algn="l">
              <a:spcBef>
                <a:spcPts val="277"/>
              </a:spcBef>
              <a:spcAft>
                <a:spcPts val="0"/>
              </a:spcAft>
              <a:buClr>
                <a:schemeClr val="dk1"/>
              </a:buClr>
              <a:buSzPts val="1387"/>
              <a:buFont typeface="Arial"/>
              <a:buChar char="»"/>
              <a:defRPr sz="1387"/>
            </a:lvl6pPr>
            <a:lvl7pPr marL="3200400" lvl="6" indent="-316674" algn="l">
              <a:spcBef>
                <a:spcPts val="277"/>
              </a:spcBef>
              <a:spcAft>
                <a:spcPts val="0"/>
              </a:spcAft>
              <a:buClr>
                <a:schemeClr val="dk1"/>
              </a:buClr>
              <a:buSzPts val="1387"/>
              <a:buFont typeface="Arial"/>
              <a:buChar char="»"/>
              <a:defRPr sz="1387"/>
            </a:lvl7pPr>
            <a:lvl8pPr marL="3657600" lvl="7" indent="-316674" algn="l">
              <a:spcBef>
                <a:spcPts val="277"/>
              </a:spcBef>
              <a:spcAft>
                <a:spcPts val="0"/>
              </a:spcAft>
              <a:buClr>
                <a:schemeClr val="dk1"/>
              </a:buClr>
              <a:buSzPts val="1387"/>
              <a:buFont typeface="Arial"/>
              <a:buChar char="»"/>
              <a:defRPr sz="1387"/>
            </a:lvl8pPr>
            <a:lvl9pPr marL="4114800" lvl="8" indent="-316674" algn="l">
              <a:spcBef>
                <a:spcPts val="277"/>
              </a:spcBef>
              <a:spcAft>
                <a:spcPts val="0"/>
              </a:spcAft>
              <a:buClr>
                <a:schemeClr val="dk1"/>
              </a:buClr>
              <a:buSzPts val="1387"/>
              <a:buFont typeface="Arial"/>
              <a:buChar char="»"/>
              <a:defRPr sz="1387"/>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2193926" y="1311276"/>
            <a:ext cx="14439900" cy="5576889"/>
          </a:xfrm>
          <a:prstGeom prst="rect">
            <a:avLst/>
          </a:prstGeom>
          <a:noFill/>
          <a:ln>
            <a:noFill/>
          </a:ln>
        </p:spPr>
        <p:txBody>
          <a:bodyPr spcFirstLastPara="1" wrap="square" lIns="76050" tIns="38000" rIns="76050" bIns="38000" anchor="b" anchorCtr="0">
            <a:noAutofit/>
          </a:bodyPr>
          <a:lstStyle>
            <a:lvl1pPr lvl="0" algn="l">
              <a:spcBef>
                <a:spcPts val="0"/>
              </a:spcBef>
              <a:spcAft>
                <a:spcPts val="0"/>
              </a:spcAft>
              <a:buSzPts val="1400"/>
              <a:buNone/>
              <a:defRPr sz="181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10"/>
          <p:cNvSpPr txBox="1">
            <a:spLocks noGrp="1"/>
          </p:cNvSpPr>
          <p:nvPr>
            <p:ph type="body" idx="1"/>
          </p:nvPr>
        </p:nvSpPr>
        <p:spPr>
          <a:xfrm>
            <a:off x="17160875" y="1311276"/>
            <a:ext cx="24536399" cy="28093989"/>
          </a:xfrm>
          <a:prstGeom prst="rect">
            <a:avLst/>
          </a:prstGeom>
          <a:noFill/>
          <a:ln>
            <a:noFill/>
          </a:ln>
        </p:spPr>
        <p:txBody>
          <a:bodyPr spcFirstLastPara="1" wrap="square" lIns="380325" tIns="380325" rIns="380325" bIns="380325" anchor="t" anchorCtr="0">
            <a:noAutofit/>
          </a:bodyPr>
          <a:lstStyle>
            <a:lvl1pPr marL="457200" lvl="0" indent="-411480" algn="l">
              <a:spcBef>
                <a:spcPts val="576"/>
              </a:spcBef>
              <a:spcAft>
                <a:spcPts val="0"/>
              </a:spcAft>
              <a:buClr>
                <a:schemeClr val="dk1"/>
              </a:buClr>
              <a:buSzPts val="2880"/>
              <a:buFont typeface="Arial"/>
              <a:buChar char="•"/>
              <a:defRPr sz="2880"/>
            </a:lvl1pPr>
            <a:lvl2pPr marL="914400" lvl="1" indent="-384365" algn="l">
              <a:spcBef>
                <a:spcPts val="491"/>
              </a:spcBef>
              <a:spcAft>
                <a:spcPts val="0"/>
              </a:spcAft>
              <a:buClr>
                <a:schemeClr val="dk1"/>
              </a:buClr>
              <a:buSzPts val="2453"/>
              <a:buFont typeface="Arial"/>
              <a:buChar char="–"/>
              <a:defRPr sz="2453"/>
            </a:lvl2pPr>
            <a:lvl3pPr marL="1371600" lvl="2" indent="-364045" algn="l">
              <a:spcBef>
                <a:spcPts val="427"/>
              </a:spcBef>
              <a:spcAft>
                <a:spcPts val="0"/>
              </a:spcAft>
              <a:buClr>
                <a:schemeClr val="dk1"/>
              </a:buClr>
              <a:buSzPts val="2133"/>
              <a:buFont typeface="Arial"/>
              <a:buChar char="•"/>
              <a:defRPr sz="2133"/>
            </a:lvl3pPr>
            <a:lvl4pPr marL="1828800" lvl="3" indent="-343725" algn="l">
              <a:spcBef>
                <a:spcPts val="363"/>
              </a:spcBef>
              <a:spcAft>
                <a:spcPts val="0"/>
              </a:spcAft>
              <a:buClr>
                <a:schemeClr val="dk1"/>
              </a:buClr>
              <a:buSzPts val="1813"/>
              <a:buFont typeface="Arial"/>
              <a:buChar char="–"/>
              <a:defRPr sz="1812"/>
            </a:lvl4pPr>
            <a:lvl5pPr marL="2286000" lvl="4" indent="-343725" algn="l">
              <a:spcBef>
                <a:spcPts val="363"/>
              </a:spcBef>
              <a:spcAft>
                <a:spcPts val="0"/>
              </a:spcAft>
              <a:buClr>
                <a:schemeClr val="dk1"/>
              </a:buClr>
              <a:buSzPts val="1813"/>
              <a:buFont typeface="Arial"/>
              <a:buChar char="»"/>
              <a:defRPr sz="1812"/>
            </a:lvl5pPr>
            <a:lvl6pPr marL="2743200" lvl="5" indent="-343725" algn="l">
              <a:spcBef>
                <a:spcPts val="363"/>
              </a:spcBef>
              <a:spcAft>
                <a:spcPts val="0"/>
              </a:spcAft>
              <a:buClr>
                <a:schemeClr val="dk1"/>
              </a:buClr>
              <a:buSzPts val="1813"/>
              <a:buFont typeface="Arial"/>
              <a:buChar char="»"/>
              <a:defRPr sz="1812"/>
            </a:lvl6pPr>
            <a:lvl7pPr marL="3200400" lvl="6" indent="-343725" algn="l">
              <a:spcBef>
                <a:spcPts val="363"/>
              </a:spcBef>
              <a:spcAft>
                <a:spcPts val="0"/>
              </a:spcAft>
              <a:buClr>
                <a:schemeClr val="dk1"/>
              </a:buClr>
              <a:buSzPts val="1813"/>
              <a:buFont typeface="Arial"/>
              <a:buChar char="»"/>
              <a:defRPr sz="1812"/>
            </a:lvl7pPr>
            <a:lvl8pPr marL="3657600" lvl="7" indent="-343725" algn="l">
              <a:spcBef>
                <a:spcPts val="363"/>
              </a:spcBef>
              <a:spcAft>
                <a:spcPts val="0"/>
              </a:spcAft>
              <a:buClr>
                <a:schemeClr val="dk1"/>
              </a:buClr>
              <a:buSzPts val="1813"/>
              <a:buFont typeface="Arial"/>
              <a:buChar char="»"/>
              <a:defRPr sz="1812"/>
            </a:lvl8pPr>
            <a:lvl9pPr marL="4114800" lvl="8" indent="-343725" algn="l">
              <a:spcBef>
                <a:spcPts val="363"/>
              </a:spcBef>
              <a:spcAft>
                <a:spcPts val="0"/>
              </a:spcAft>
              <a:buClr>
                <a:schemeClr val="dk1"/>
              </a:buClr>
              <a:buSzPts val="1813"/>
              <a:buFont typeface="Arial"/>
              <a:buChar char="»"/>
              <a:defRPr sz="1812"/>
            </a:lvl9pPr>
          </a:lstStyle>
          <a:p>
            <a:endParaRPr/>
          </a:p>
        </p:txBody>
      </p:sp>
      <p:sp>
        <p:nvSpPr>
          <p:cNvPr id="46" name="Google Shape;46;p10"/>
          <p:cNvSpPr txBox="1">
            <a:spLocks noGrp="1"/>
          </p:cNvSpPr>
          <p:nvPr>
            <p:ph type="body" idx="2"/>
          </p:nvPr>
        </p:nvSpPr>
        <p:spPr>
          <a:xfrm>
            <a:off x="2193926" y="6888164"/>
            <a:ext cx="14439900" cy="22517100"/>
          </a:xfrm>
          <a:prstGeom prst="rect">
            <a:avLst/>
          </a:prstGeom>
          <a:noFill/>
          <a:ln>
            <a:noFill/>
          </a:ln>
        </p:spPr>
        <p:txBody>
          <a:bodyPr spcFirstLastPara="1" wrap="square" lIns="380325" tIns="380325" rIns="380325" bIns="380325" anchor="t" anchorCtr="0">
            <a:noAutofit/>
          </a:bodyPr>
          <a:lstStyle>
            <a:lvl1pPr marL="457200" lvl="0" indent="-228600" algn="l">
              <a:spcBef>
                <a:spcPts val="256"/>
              </a:spcBef>
              <a:spcAft>
                <a:spcPts val="0"/>
              </a:spcAft>
              <a:buClr>
                <a:schemeClr val="dk1"/>
              </a:buClr>
              <a:buSzPts val="1280"/>
              <a:buFont typeface="Arial"/>
              <a:buNone/>
              <a:defRPr sz="1280"/>
            </a:lvl1pPr>
            <a:lvl2pPr marL="914400" lvl="1" indent="-228600" algn="l">
              <a:spcBef>
                <a:spcPts val="213"/>
              </a:spcBef>
              <a:spcAft>
                <a:spcPts val="0"/>
              </a:spcAft>
              <a:buClr>
                <a:schemeClr val="dk1"/>
              </a:buClr>
              <a:buSzPts val="1067"/>
              <a:buFont typeface="Arial"/>
              <a:buNone/>
              <a:defRPr sz="1067"/>
            </a:lvl2pPr>
            <a:lvl3pPr marL="1371600" lvl="2" indent="-228600" algn="l">
              <a:spcBef>
                <a:spcPts val="171"/>
              </a:spcBef>
              <a:spcAft>
                <a:spcPts val="0"/>
              </a:spcAft>
              <a:buClr>
                <a:schemeClr val="dk1"/>
              </a:buClr>
              <a:buSzPts val="853"/>
              <a:buFont typeface="Arial"/>
              <a:buNone/>
              <a:defRPr sz="853"/>
            </a:lvl3pPr>
            <a:lvl4pPr marL="1828800" lvl="3" indent="-228600" algn="l">
              <a:spcBef>
                <a:spcPts val="149"/>
              </a:spcBef>
              <a:spcAft>
                <a:spcPts val="0"/>
              </a:spcAft>
              <a:buClr>
                <a:schemeClr val="dk1"/>
              </a:buClr>
              <a:buSzPts val="747"/>
              <a:buFont typeface="Arial"/>
              <a:buNone/>
              <a:defRPr sz="747"/>
            </a:lvl4pPr>
            <a:lvl5pPr marL="2286000" lvl="4" indent="-228600" algn="l">
              <a:spcBef>
                <a:spcPts val="149"/>
              </a:spcBef>
              <a:spcAft>
                <a:spcPts val="0"/>
              </a:spcAft>
              <a:buClr>
                <a:schemeClr val="dk1"/>
              </a:buClr>
              <a:buSzPts val="747"/>
              <a:buFont typeface="Arial"/>
              <a:buNone/>
              <a:defRPr sz="747"/>
            </a:lvl5pPr>
            <a:lvl6pPr marL="2743200" lvl="5" indent="-228600" algn="l">
              <a:spcBef>
                <a:spcPts val="149"/>
              </a:spcBef>
              <a:spcAft>
                <a:spcPts val="0"/>
              </a:spcAft>
              <a:buClr>
                <a:schemeClr val="dk1"/>
              </a:buClr>
              <a:buSzPts val="747"/>
              <a:buFont typeface="Arial"/>
              <a:buNone/>
              <a:defRPr sz="747"/>
            </a:lvl6pPr>
            <a:lvl7pPr marL="3200400" lvl="6" indent="-228600" algn="l">
              <a:spcBef>
                <a:spcPts val="149"/>
              </a:spcBef>
              <a:spcAft>
                <a:spcPts val="0"/>
              </a:spcAft>
              <a:buClr>
                <a:schemeClr val="dk1"/>
              </a:buClr>
              <a:buSzPts val="747"/>
              <a:buFont typeface="Arial"/>
              <a:buNone/>
              <a:defRPr sz="747"/>
            </a:lvl7pPr>
            <a:lvl8pPr marL="3657600" lvl="7" indent="-228600" algn="l">
              <a:spcBef>
                <a:spcPts val="149"/>
              </a:spcBef>
              <a:spcAft>
                <a:spcPts val="0"/>
              </a:spcAft>
              <a:buClr>
                <a:schemeClr val="dk1"/>
              </a:buClr>
              <a:buSzPts val="747"/>
              <a:buFont typeface="Arial"/>
              <a:buNone/>
              <a:defRPr sz="747"/>
            </a:lvl8pPr>
            <a:lvl9pPr marL="4114800" lvl="8" indent="-228600" algn="l">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7"/>
        <p:cNvGrpSpPr/>
        <p:nvPr/>
      </p:nvGrpSpPr>
      <p:grpSpPr>
        <a:xfrm>
          <a:off x="0" y="0"/>
          <a:ext cx="0" cy="0"/>
          <a:chOff x="0" y="0"/>
          <a:chExt cx="0" cy="0"/>
        </a:xfrm>
      </p:grpSpPr>
      <p:sp>
        <p:nvSpPr>
          <p:cNvPr id="48" name="Google Shape;48;p11"/>
          <p:cNvSpPr txBox="1">
            <a:spLocks noGrp="1"/>
          </p:cNvSpPr>
          <p:nvPr>
            <p:ph type="title"/>
          </p:nvPr>
        </p:nvSpPr>
        <p:spPr>
          <a:xfrm>
            <a:off x="8602664" y="23042566"/>
            <a:ext cx="26335038" cy="2720975"/>
          </a:xfrm>
          <a:prstGeom prst="rect">
            <a:avLst/>
          </a:prstGeom>
          <a:noFill/>
          <a:ln>
            <a:noFill/>
          </a:ln>
        </p:spPr>
        <p:txBody>
          <a:bodyPr spcFirstLastPara="1" wrap="square" lIns="76050" tIns="38000" rIns="76050" bIns="38000" anchor="b" anchorCtr="0">
            <a:noAutofit/>
          </a:bodyPr>
          <a:lstStyle>
            <a:lvl1pPr lvl="0" algn="l">
              <a:spcBef>
                <a:spcPts val="0"/>
              </a:spcBef>
              <a:spcAft>
                <a:spcPts val="0"/>
              </a:spcAft>
              <a:buSzPts val="1400"/>
              <a:buNone/>
              <a:defRPr sz="181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9" name="Google Shape;49;p11"/>
          <p:cNvSpPr>
            <a:spLocks noGrp="1"/>
          </p:cNvSpPr>
          <p:nvPr>
            <p:ph type="pic" idx="2"/>
          </p:nvPr>
        </p:nvSpPr>
        <p:spPr>
          <a:xfrm>
            <a:off x="8602664" y="2941640"/>
            <a:ext cx="26335038" cy="19750088"/>
          </a:xfrm>
          <a:prstGeom prst="rect">
            <a:avLst/>
          </a:prstGeom>
          <a:noFill/>
          <a:ln>
            <a:noFill/>
          </a:ln>
        </p:spPr>
        <p:txBody>
          <a:bodyPr spcFirstLastPara="1" wrap="square" lIns="380325" tIns="380325" rIns="380325" bIns="380325" anchor="t" anchorCtr="0">
            <a:noAutofit/>
          </a:bodyPr>
          <a:lstStyle>
            <a:lvl1pPr marR="0" lvl="0" algn="l" rtl="0">
              <a:spcBef>
                <a:spcPts val="576"/>
              </a:spcBef>
              <a:spcAft>
                <a:spcPts val="0"/>
              </a:spcAft>
              <a:buClr>
                <a:schemeClr val="dk1"/>
              </a:buClr>
              <a:buSzPts val="2880"/>
              <a:buFont typeface="Arial"/>
              <a:buNone/>
              <a:defRPr sz="2880" b="0" i="0" u="none" strike="noStrike" cap="none">
                <a:solidFill>
                  <a:schemeClr val="dk1"/>
                </a:solidFill>
                <a:latin typeface="Arial"/>
                <a:ea typeface="Arial"/>
                <a:cs typeface="Arial"/>
                <a:sym typeface="Arial"/>
              </a:defRPr>
            </a:lvl1pPr>
            <a:lvl2pPr marR="0" lvl="1" algn="l" rtl="0">
              <a:spcBef>
                <a:spcPts val="491"/>
              </a:spcBef>
              <a:spcAft>
                <a:spcPts val="0"/>
              </a:spcAft>
              <a:buClr>
                <a:schemeClr val="dk1"/>
              </a:buClr>
              <a:buSzPts val="2453"/>
              <a:buFont typeface="Arial"/>
              <a:buNone/>
              <a:defRPr sz="2453" b="0" i="0" u="none" strike="noStrike" cap="none">
                <a:solidFill>
                  <a:schemeClr val="dk1"/>
                </a:solidFill>
                <a:latin typeface="Arial"/>
                <a:ea typeface="Arial"/>
                <a:cs typeface="Arial"/>
                <a:sym typeface="Arial"/>
              </a:defRPr>
            </a:lvl2pPr>
            <a:lvl3pPr marR="0" lvl="2" algn="l" rtl="0">
              <a:spcBef>
                <a:spcPts val="427"/>
              </a:spcBef>
              <a:spcAft>
                <a:spcPts val="0"/>
              </a:spcAft>
              <a:buClr>
                <a:schemeClr val="dk1"/>
              </a:buClr>
              <a:buSzPts val="2133"/>
              <a:buFont typeface="Arial"/>
              <a:buNone/>
              <a:defRPr sz="2133" b="0" i="0" u="none" strike="noStrike" cap="none">
                <a:solidFill>
                  <a:schemeClr val="dk1"/>
                </a:solidFill>
                <a:latin typeface="Arial"/>
                <a:ea typeface="Arial"/>
                <a:cs typeface="Arial"/>
                <a:sym typeface="Arial"/>
              </a:defRPr>
            </a:lvl3pPr>
            <a:lvl4pPr marR="0" lvl="3"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4pPr>
            <a:lvl5pPr marR="0" lvl="4"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5pPr>
            <a:lvl6pPr marR="0" lvl="5"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6pPr>
            <a:lvl7pPr marR="0" lvl="6"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7pPr>
            <a:lvl8pPr marR="0" lvl="7"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8pPr>
            <a:lvl9pPr marR="0" lvl="8"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9pPr>
          </a:lstStyle>
          <a:p>
            <a:endParaRPr/>
          </a:p>
        </p:txBody>
      </p:sp>
      <p:sp>
        <p:nvSpPr>
          <p:cNvPr id="50" name="Google Shape;50;p11"/>
          <p:cNvSpPr txBox="1">
            <a:spLocks noGrp="1"/>
          </p:cNvSpPr>
          <p:nvPr>
            <p:ph type="body" idx="1"/>
          </p:nvPr>
        </p:nvSpPr>
        <p:spPr>
          <a:xfrm>
            <a:off x="8602664" y="25763541"/>
            <a:ext cx="26335038" cy="3862388"/>
          </a:xfrm>
          <a:prstGeom prst="rect">
            <a:avLst/>
          </a:prstGeom>
          <a:noFill/>
          <a:ln>
            <a:noFill/>
          </a:ln>
        </p:spPr>
        <p:txBody>
          <a:bodyPr spcFirstLastPara="1" wrap="square" lIns="380325" tIns="380325" rIns="380325" bIns="380325" anchor="t" anchorCtr="0">
            <a:noAutofit/>
          </a:bodyPr>
          <a:lstStyle>
            <a:lvl1pPr marL="457200" lvl="0" indent="-228600" algn="l">
              <a:spcBef>
                <a:spcPts val="256"/>
              </a:spcBef>
              <a:spcAft>
                <a:spcPts val="0"/>
              </a:spcAft>
              <a:buClr>
                <a:schemeClr val="dk1"/>
              </a:buClr>
              <a:buSzPts val="1280"/>
              <a:buFont typeface="Arial"/>
              <a:buNone/>
              <a:defRPr sz="1280"/>
            </a:lvl1pPr>
            <a:lvl2pPr marL="914400" lvl="1" indent="-228600" algn="l">
              <a:spcBef>
                <a:spcPts val="213"/>
              </a:spcBef>
              <a:spcAft>
                <a:spcPts val="0"/>
              </a:spcAft>
              <a:buClr>
                <a:schemeClr val="dk1"/>
              </a:buClr>
              <a:buSzPts val="1067"/>
              <a:buFont typeface="Arial"/>
              <a:buNone/>
              <a:defRPr sz="1067"/>
            </a:lvl2pPr>
            <a:lvl3pPr marL="1371600" lvl="2" indent="-228600" algn="l">
              <a:spcBef>
                <a:spcPts val="171"/>
              </a:spcBef>
              <a:spcAft>
                <a:spcPts val="0"/>
              </a:spcAft>
              <a:buClr>
                <a:schemeClr val="dk1"/>
              </a:buClr>
              <a:buSzPts val="853"/>
              <a:buFont typeface="Arial"/>
              <a:buNone/>
              <a:defRPr sz="853"/>
            </a:lvl3pPr>
            <a:lvl4pPr marL="1828800" lvl="3" indent="-228600" algn="l">
              <a:spcBef>
                <a:spcPts val="149"/>
              </a:spcBef>
              <a:spcAft>
                <a:spcPts val="0"/>
              </a:spcAft>
              <a:buClr>
                <a:schemeClr val="dk1"/>
              </a:buClr>
              <a:buSzPts val="747"/>
              <a:buFont typeface="Arial"/>
              <a:buNone/>
              <a:defRPr sz="747"/>
            </a:lvl4pPr>
            <a:lvl5pPr marL="2286000" lvl="4" indent="-228600" algn="l">
              <a:spcBef>
                <a:spcPts val="149"/>
              </a:spcBef>
              <a:spcAft>
                <a:spcPts val="0"/>
              </a:spcAft>
              <a:buClr>
                <a:schemeClr val="dk1"/>
              </a:buClr>
              <a:buSzPts val="747"/>
              <a:buFont typeface="Arial"/>
              <a:buNone/>
              <a:defRPr sz="747"/>
            </a:lvl5pPr>
            <a:lvl6pPr marL="2743200" lvl="5" indent="-228600" algn="l">
              <a:spcBef>
                <a:spcPts val="149"/>
              </a:spcBef>
              <a:spcAft>
                <a:spcPts val="0"/>
              </a:spcAft>
              <a:buClr>
                <a:schemeClr val="dk1"/>
              </a:buClr>
              <a:buSzPts val="747"/>
              <a:buFont typeface="Arial"/>
              <a:buNone/>
              <a:defRPr sz="747"/>
            </a:lvl6pPr>
            <a:lvl7pPr marL="3200400" lvl="6" indent="-228600" algn="l">
              <a:spcBef>
                <a:spcPts val="149"/>
              </a:spcBef>
              <a:spcAft>
                <a:spcPts val="0"/>
              </a:spcAft>
              <a:buClr>
                <a:schemeClr val="dk1"/>
              </a:buClr>
              <a:buSzPts val="747"/>
              <a:buFont typeface="Arial"/>
              <a:buNone/>
              <a:defRPr sz="747"/>
            </a:lvl7pPr>
            <a:lvl8pPr marL="3657600" lvl="7" indent="-228600" algn="l">
              <a:spcBef>
                <a:spcPts val="149"/>
              </a:spcBef>
              <a:spcAft>
                <a:spcPts val="0"/>
              </a:spcAft>
              <a:buClr>
                <a:schemeClr val="dk1"/>
              </a:buClr>
              <a:buSzPts val="747"/>
              <a:buFont typeface="Arial"/>
              <a:buNone/>
              <a:defRPr sz="747"/>
            </a:lvl8pPr>
            <a:lvl9pPr marL="4114800" lvl="8" indent="-228600" algn="l">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43891199" cy="4800600"/>
          </a:xfrm>
          <a:prstGeom prst="rect">
            <a:avLst/>
          </a:prstGeom>
          <a:solidFill>
            <a:schemeClr val="accent2"/>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
        <p:nvSpPr>
          <p:cNvPr id="11" name="Google Shape;11;p2"/>
          <p:cNvSpPr/>
          <p:nvPr/>
        </p:nvSpPr>
        <p:spPr>
          <a:xfrm>
            <a:off x="693421" y="5638800"/>
            <a:ext cx="997458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
        <p:nvSpPr>
          <p:cNvPr id="12" name="Google Shape;12;p2"/>
          <p:cNvSpPr/>
          <p:nvPr/>
        </p:nvSpPr>
        <p:spPr>
          <a:xfrm>
            <a:off x="70726" y="4800600"/>
            <a:ext cx="43752274" cy="129540"/>
          </a:xfrm>
          <a:prstGeom prst="rect">
            <a:avLst/>
          </a:prstGeom>
          <a:solidFill>
            <a:srgbClr val="660000"/>
          </a:solidFill>
          <a:ln w="152400" cap="flat" cmpd="sng">
            <a:solidFill>
              <a:srgbClr val="FF9900"/>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
        <p:nvSpPr>
          <p:cNvPr id="13" name="Google Shape;13;p2"/>
          <p:cNvSpPr txBox="1"/>
          <p:nvPr/>
        </p:nvSpPr>
        <p:spPr>
          <a:xfrm>
            <a:off x="609600" y="32445963"/>
            <a:ext cx="2514600" cy="275603"/>
          </a:xfrm>
          <a:prstGeom prst="rect">
            <a:avLst/>
          </a:prstGeom>
          <a:noFill/>
          <a:ln>
            <a:noFill/>
          </a:ln>
        </p:spPr>
        <p:txBody>
          <a:bodyPr spcFirstLastPara="1" wrap="square" lIns="81100" tIns="40550" rIns="81100" bIns="40550" anchor="t" anchorCtr="0">
            <a:spAutoFit/>
          </a:bodyPr>
          <a:lstStyle/>
          <a:p>
            <a:pPr marL="0" marR="0" lvl="0" indent="0" algn="l" rtl="0">
              <a:lnSpc>
                <a:spcPct val="65000"/>
              </a:lnSpc>
              <a:spcBef>
                <a:spcPts val="0"/>
              </a:spcBef>
              <a:spcAft>
                <a:spcPts val="0"/>
              </a:spcAft>
              <a:buNone/>
            </a:pPr>
            <a:r>
              <a:rPr lang="en-US" sz="427" b="1" i="0" u="none" strike="noStrike" cap="none">
                <a:solidFill>
                  <a:schemeClr val="lt2"/>
                </a:solidFill>
                <a:latin typeface="Arial"/>
                <a:ea typeface="Arial"/>
                <a:cs typeface="Arial"/>
                <a:sym typeface="Arial"/>
              </a:rPr>
              <a:t>TEMPLATE DESIGN © 2008</a:t>
            </a:r>
            <a:endParaRPr/>
          </a:p>
          <a:p>
            <a:pPr marL="0" marR="0" lvl="0" indent="0" algn="l" rtl="0">
              <a:lnSpc>
                <a:spcPct val="65000"/>
              </a:lnSpc>
              <a:spcBef>
                <a:spcPts val="427"/>
              </a:spcBef>
              <a:spcAft>
                <a:spcPts val="0"/>
              </a:spcAft>
              <a:buNone/>
            </a:pPr>
            <a:r>
              <a:rPr lang="en-US" sz="853" b="1" i="0" u="none" strike="noStrike" cap="none">
                <a:solidFill>
                  <a:schemeClr val="lt2"/>
                </a:solidFill>
                <a:latin typeface="Arial"/>
                <a:ea typeface="Arial"/>
                <a:cs typeface="Arial"/>
                <a:sym typeface="Arial"/>
              </a:rPr>
              <a:t>www.PosterPresentations.com</a:t>
            </a:r>
            <a:endParaRPr/>
          </a:p>
        </p:txBody>
      </p:sp>
      <p:sp>
        <p:nvSpPr>
          <p:cNvPr id="14" name="Google Shape;14;p2"/>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marR="0" lvl="0"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1pPr>
            <a:lvl2pPr marR="0" lvl="1"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2pPr>
            <a:lvl3pPr marR="0" lvl="2"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3pPr>
            <a:lvl4pPr marR="0" lvl="3"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4pPr>
            <a:lvl5pPr marR="0" lvl="4"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5pPr>
            <a:lvl6pPr marR="0" lvl="5"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6pPr>
            <a:lvl7pPr marR="0" lvl="6"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7pPr>
            <a:lvl8pPr marR="0" lvl="7"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8pPr>
            <a:lvl9pPr marR="0" lvl="8"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9pPr>
          </a:lstStyle>
          <a:p>
            <a:endParaRPr/>
          </a:p>
        </p:txBody>
      </p:sp>
      <p:sp>
        <p:nvSpPr>
          <p:cNvPr id="15" name="Google Shape;15;p2"/>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marR="0" lvl="0" indent="-391160" algn="l" rtl="0">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1pPr>
            <a:lvl2pPr marL="914400" marR="0" lvl="1" indent="-391160" algn="l" rtl="0">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2pPr>
            <a:lvl3pPr marL="1371600" marR="0" lvl="2" indent="-364045" algn="l" rtl="0">
              <a:spcBef>
                <a:spcPts val="427"/>
              </a:spcBef>
              <a:spcAft>
                <a:spcPts val="0"/>
              </a:spcAft>
              <a:buClr>
                <a:schemeClr val="dk1"/>
              </a:buClr>
              <a:buSzPts val="2133"/>
              <a:buFont typeface="Arial"/>
              <a:buChar char="•"/>
              <a:defRPr sz="2133" b="0" i="0" u="none" strike="noStrike" cap="none">
                <a:solidFill>
                  <a:schemeClr val="dk1"/>
                </a:solidFill>
                <a:latin typeface="Arial"/>
                <a:ea typeface="Arial"/>
                <a:cs typeface="Arial"/>
                <a:sym typeface="Arial"/>
              </a:defRPr>
            </a:lvl3pPr>
            <a:lvl4pPr marL="1828800" marR="0" lvl="3"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4pPr>
            <a:lvl5pPr marL="2286000" marR="0" lvl="4"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5pPr>
            <a:lvl6pPr marL="2743200" marR="0" lvl="5"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6pPr>
            <a:lvl7pPr marL="3200400" marR="0" lvl="6"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7pPr>
            <a:lvl8pPr marL="3657600" marR="0" lvl="7"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8pPr>
            <a:lvl9pPr marL="4114800" marR="0" lvl="8"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9pPr>
          </a:lstStyle>
          <a:p>
            <a:endParaRPr/>
          </a:p>
        </p:txBody>
      </p:sp>
      <p:sp>
        <p:nvSpPr>
          <p:cNvPr id="16" name="Google Shape;16;p2"/>
          <p:cNvSpPr/>
          <p:nvPr/>
        </p:nvSpPr>
        <p:spPr>
          <a:xfrm>
            <a:off x="0" y="0"/>
            <a:ext cx="43891199" cy="32918401"/>
          </a:xfrm>
          <a:prstGeom prst="rect">
            <a:avLst/>
          </a:prstGeom>
          <a:noFill/>
          <a:ln w="9525" cap="flat" cmpd="sng">
            <a:solidFill>
              <a:schemeClr val="dk2"/>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
        <p:nvSpPr>
          <p:cNvPr id="17" name="Google Shape;17;p2"/>
          <p:cNvSpPr/>
          <p:nvPr/>
        </p:nvSpPr>
        <p:spPr>
          <a:xfrm>
            <a:off x="11490960" y="5638800"/>
            <a:ext cx="998220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
        <p:nvSpPr>
          <p:cNvPr id="18" name="Google Shape;18;p2"/>
          <p:cNvSpPr/>
          <p:nvPr/>
        </p:nvSpPr>
        <p:spPr>
          <a:xfrm>
            <a:off x="22273259" y="5638800"/>
            <a:ext cx="998220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
        <p:nvSpPr>
          <p:cNvPr id="19" name="Google Shape;19;p2"/>
          <p:cNvSpPr/>
          <p:nvPr/>
        </p:nvSpPr>
        <p:spPr>
          <a:xfrm>
            <a:off x="33078419" y="5638800"/>
            <a:ext cx="998220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
        <p:nvSpPr>
          <p:cNvPr id="20" name="Google Shape;20;p2"/>
          <p:cNvSpPr/>
          <p:nvPr/>
        </p:nvSpPr>
        <p:spPr>
          <a:xfrm>
            <a:off x="579664" y="32395888"/>
            <a:ext cx="1773691" cy="365352"/>
          </a:xfrm>
          <a:prstGeom prst="rect">
            <a:avLst/>
          </a:prstGeom>
          <a:solidFill>
            <a:schemeClr val="lt1"/>
          </a:solidFill>
          <a:ln>
            <a:noFill/>
          </a:ln>
        </p:spPr>
        <p:txBody>
          <a:bodyPr spcFirstLastPara="1" wrap="square" lIns="457200" tIns="457200" rIns="457200" bIns="457200" anchor="t" anchorCtr="0">
            <a:spAutoFit/>
          </a:bodyPr>
          <a:lstStyle/>
          <a:p>
            <a:pPr marL="0" marR="0" lvl="0" indent="0" algn="l" rtl="0">
              <a:lnSpc>
                <a:spcPct val="100000"/>
              </a:lnSpc>
              <a:spcBef>
                <a:spcPts val="0"/>
              </a:spcBef>
              <a:spcAft>
                <a:spcPts val="0"/>
              </a:spcAft>
              <a:buClr>
                <a:schemeClr val="dk1"/>
              </a:buClr>
              <a:buSzPts val="2900"/>
              <a:buFont typeface="Arial Narrow"/>
              <a:buNone/>
            </a:pPr>
            <a:endParaRPr sz="2900" b="0" i="0" u="none" strike="noStrike" cap="none">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
        <p:cNvGrpSpPr/>
        <p:nvPr/>
      </p:nvGrpSpPr>
      <p:grpSpPr>
        <a:xfrm>
          <a:off x="0" y="0"/>
          <a:ext cx="0" cy="0"/>
          <a:chOff x="0" y="0"/>
          <a:chExt cx="0" cy="0"/>
        </a:xfrm>
      </p:grpSpPr>
      <p:sp>
        <p:nvSpPr>
          <p:cNvPr id="58" name="Google Shape;58;p14"/>
          <p:cNvSpPr/>
          <p:nvPr/>
        </p:nvSpPr>
        <p:spPr>
          <a:xfrm>
            <a:off x="0" y="0"/>
            <a:ext cx="43891199" cy="48006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59" name="Google Shape;59;p14"/>
          <p:cNvSpPr/>
          <p:nvPr/>
        </p:nvSpPr>
        <p:spPr>
          <a:xfrm>
            <a:off x="693421" y="5638800"/>
            <a:ext cx="9974580"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60" name="Google Shape;60;p14"/>
          <p:cNvSpPr/>
          <p:nvPr/>
        </p:nvSpPr>
        <p:spPr>
          <a:xfrm>
            <a:off x="0" y="4800600"/>
            <a:ext cx="43891199" cy="129540"/>
          </a:xfrm>
          <a:prstGeom prst="rect">
            <a:avLst/>
          </a:prstGeom>
          <a:solidFill>
            <a:srgbClr val="660000"/>
          </a:solidFill>
          <a:ln>
            <a:noFill/>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61" name="Google Shape;61;p14"/>
          <p:cNvSpPr txBox="1"/>
          <p:nvPr/>
        </p:nvSpPr>
        <p:spPr>
          <a:xfrm>
            <a:off x="609600" y="32445963"/>
            <a:ext cx="2514600" cy="275603"/>
          </a:xfrm>
          <a:prstGeom prst="rect">
            <a:avLst/>
          </a:prstGeom>
          <a:noFill/>
          <a:ln>
            <a:noFill/>
          </a:ln>
        </p:spPr>
        <p:txBody>
          <a:bodyPr spcFirstLastPara="1" wrap="square" lIns="81100" tIns="40550" rIns="81100" bIns="40550" anchor="t" anchorCtr="0">
            <a:spAutoFit/>
          </a:bodyPr>
          <a:lstStyle/>
          <a:p>
            <a:pPr marL="0" marR="0" lvl="0" indent="0" algn="l" rtl="0">
              <a:lnSpc>
                <a:spcPct val="65000"/>
              </a:lnSpc>
              <a:spcBef>
                <a:spcPts val="0"/>
              </a:spcBef>
              <a:spcAft>
                <a:spcPts val="0"/>
              </a:spcAft>
              <a:buNone/>
            </a:pPr>
            <a:r>
              <a:rPr lang="en-US" sz="427" b="1">
                <a:solidFill>
                  <a:schemeClr val="lt2"/>
                </a:solidFill>
                <a:latin typeface="Arial"/>
                <a:ea typeface="Arial"/>
                <a:cs typeface="Arial"/>
                <a:sym typeface="Arial"/>
              </a:rPr>
              <a:t>POSTER TEMPLATE BY:</a:t>
            </a:r>
            <a:endParaRPr/>
          </a:p>
          <a:p>
            <a:pPr marL="0" marR="0" lvl="0" indent="0" algn="l" rtl="0">
              <a:lnSpc>
                <a:spcPct val="65000"/>
              </a:lnSpc>
              <a:spcBef>
                <a:spcPts val="427"/>
              </a:spcBef>
              <a:spcAft>
                <a:spcPts val="0"/>
              </a:spcAft>
              <a:buNone/>
            </a:pPr>
            <a:r>
              <a:rPr lang="en-US" sz="853" b="1">
                <a:solidFill>
                  <a:schemeClr val="lt2"/>
                </a:solidFill>
                <a:latin typeface="Arial"/>
                <a:ea typeface="Arial"/>
                <a:cs typeface="Arial"/>
                <a:sym typeface="Arial"/>
              </a:rPr>
              <a:t>www.PosterPresentations.com</a:t>
            </a:r>
            <a:endParaRPr/>
          </a:p>
        </p:txBody>
      </p:sp>
      <p:sp>
        <p:nvSpPr>
          <p:cNvPr id="62" name="Google Shape;62;p14"/>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marR="0" lvl="0"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1pPr>
            <a:lvl2pPr marR="0" lvl="1"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2pPr>
            <a:lvl3pPr marR="0" lvl="2"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3pPr>
            <a:lvl4pPr marR="0" lvl="3"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4pPr>
            <a:lvl5pPr marR="0" lvl="4"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5pPr>
            <a:lvl6pPr marR="0" lvl="5"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6pPr>
            <a:lvl7pPr marR="0" lvl="6"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7pPr>
            <a:lvl8pPr marR="0" lvl="7"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8pPr>
            <a:lvl9pPr marR="0" lvl="8"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9pPr>
          </a:lstStyle>
          <a:p>
            <a:endParaRPr/>
          </a:p>
        </p:txBody>
      </p:sp>
      <p:sp>
        <p:nvSpPr>
          <p:cNvPr id="63" name="Google Shape;63;p14"/>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marR="0" lvl="0" indent="-391160" algn="l" rtl="0">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1pPr>
            <a:lvl2pPr marL="914400" marR="0" lvl="1" indent="-391160" algn="l" rtl="0">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2pPr>
            <a:lvl3pPr marL="1371600" marR="0" lvl="2" indent="-364045" algn="l" rtl="0">
              <a:spcBef>
                <a:spcPts val="427"/>
              </a:spcBef>
              <a:spcAft>
                <a:spcPts val="0"/>
              </a:spcAft>
              <a:buClr>
                <a:schemeClr val="dk1"/>
              </a:buClr>
              <a:buSzPts val="2133"/>
              <a:buFont typeface="Arial"/>
              <a:buChar char="•"/>
              <a:defRPr sz="2133" b="0" i="0" u="none" strike="noStrike" cap="none">
                <a:solidFill>
                  <a:schemeClr val="dk1"/>
                </a:solidFill>
                <a:latin typeface="Arial"/>
                <a:ea typeface="Arial"/>
                <a:cs typeface="Arial"/>
                <a:sym typeface="Arial"/>
              </a:defRPr>
            </a:lvl3pPr>
            <a:lvl4pPr marL="1828800" marR="0" lvl="3"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4pPr>
            <a:lvl5pPr marL="2286000" marR="0" lvl="4"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5pPr>
            <a:lvl6pPr marL="2743200" marR="0" lvl="5"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6pPr>
            <a:lvl7pPr marL="3200400" marR="0" lvl="6"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7pPr>
            <a:lvl8pPr marL="3657600" marR="0" lvl="7"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8pPr>
            <a:lvl9pPr marL="4114800" marR="0" lvl="8"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9pPr>
          </a:lstStyle>
          <a:p>
            <a:endParaRPr/>
          </a:p>
        </p:txBody>
      </p:sp>
      <p:sp>
        <p:nvSpPr>
          <p:cNvPr id="64" name="Google Shape;64;p14"/>
          <p:cNvSpPr/>
          <p:nvPr/>
        </p:nvSpPr>
        <p:spPr>
          <a:xfrm>
            <a:off x="0" y="0"/>
            <a:ext cx="43891199" cy="32918401"/>
          </a:xfrm>
          <a:prstGeom prst="rect">
            <a:avLst/>
          </a:prstGeom>
          <a:noFill/>
          <a:ln w="9525" cap="flat" cmpd="sng">
            <a:solidFill>
              <a:schemeClr val="dk2"/>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65" name="Google Shape;65;p14"/>
          <p:cNvSpPr/>
          <p:nvPr/>
        </p:nvSpPr>
        <p:spPr>
          <a:xfrm>
            <a:off x="11490961" y="5638800"/>
            <a:ext cx="20764501"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66" name="Google Shape;66;p14"/>
          <p:cNvSpPr/>
          <p:nvPr/>
        </p:nvSpPr>
        <p:spPr>
          <a:xfrm>
            <a:off x="33078419" y="5638800"/>
            <a:ext cx="9982200"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Google Shape;104;p26"/>
          <p:cNvSpPr/>
          <p:nvPr/>
        </p:nvSpPr>
        <p:spPr>
          <a:xfrm>
            <a:off x="0" y="0"/>
            <a:ext cx="43891199" cy="48006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105" name="Google Shape;105;p26"/>
          <p:cNvSpPr/>
          <p:nvPr/>
        </p:nvSpPr>
        <p:spPr>
          <a:xfrm>
            <a:off x="693420" y="5638800"/>
            <a:ext cx="42367201"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106" name="Google Shape;106;p26"/>
          <p:cNvSpPr/>
          <p:nvPr/>
        </p:nvSpPr>
        <p:spPr>
          <a:xfrm>
            <a:off x="0" y="4800600"/>
            <a:ext cx="43891199" cy="129540"/>
          </a:xfrm>
          <a:prstGeom prst="rect">
            <a:avLst/>
          </a:prstGeom>
          <a:solidFill>
            <a:srgbClr val="660000"/>
          </a:solidFill>
          <a:ln>
            <a:noFill/>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107" name="Google Shape;107;p26"/>
          <p:cNvSpPr txBox="1"/>
          <p:nvPr/>
        </p:nvSpPr>
        <p:spPr>
          <a:xfrm>
            <a:off x="609600" y="32445963"/>
            <a:ext cx="2514600" cy="275603"/>
          </a:xfrm>
          <a:prstGeom prst="rect">
            <a:avLst/>
          </a:prstGeom>
          <a:noFill/>
          <a:ln>
            <a:noFill/>
          </a:ln>
        </p:spPr>
        <p:txBody>
          <a:bodyPr spcFirstLastPara="1" wrap="square" lIns="81100" tIns="40550" rIns="81100" bIns="40550" anchor="t" anchorCtr="0">
            <a:spAutoFit/>
          </a:bodyPr>
          <a:lstStyle/>
          <a:p>
            <a:pPr marL="0" marR="0" lvl="0" indent="0" algn="l" rtl="0">
              <a:lnSpc>
                <a:spcPct val="65000"/>
              </a:lnSpc>
              <a:spcBef>
                <a:spcPts val="0"/>
              </a:spcBef>
              <a:spcAft>
                <a:spcPts val="0"/>
              </a:spcAft>
              <a:buNone/>
            </a:pPr>
            <a:r>
              <a:rPr lang="en-US" sz="427" b="1">
                <a:solidFill>
                  <a:schemeClr val="lt2"/>
                </a:solidFill>
                <a:latin typeface="Arial"/>
                <a:ea typeface="Arial"/>
                <a:cs typeface="Arial"/>
                <a:sym typeface="Arial"/>
              </a:rPr>
              <a:t>POSTER TEMPLATE BY:</a:t>
            </a:r>
            <a:endParaRPr/>
          </a:p>
          <a:p>
            <a:pPr marL="0" marR="0" lvl="0" indent="0" algn="l" rtl="0">
              <a:lnSpc>
                <a:spcPct val="65000"/>
              </a:lnSpc>
              <a:spcBef>
                <a:spcPts val="427"/>
              </a:spcBef>
              <a:spcAft>
                <a:spcPts val="0"/>
              </a:spcAft>
              <a:buNone/>
            </a:pPr>
            <a:r>
              <a:rPr lang="en-US" sz="853" b="1">
                <a:solidFill>
                  <a:schemeClr val="lt2"/>
                </a:solidFill>
                <a:latin typeface="Arial"/>
                <a:ea typeface="Arial"/>
                <a:cs typeface="Arial"/>
                <a:sym typeface="Arial"/>
              </a:rPr>
              <a:t>www.PosterPresentations.com</a:t>
            </a:r>
            <a:endParaRPr/>
          </a:p>
        </p:txBody>
      </p:sp>
      <p:sp>
        <p:nvSpPr>
          <p:cNvPr id="108" name="Google Shape;108;p2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marR="0" lvl="0"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1pPr>
            <a:lvl2pPr marR="0" lvl="1"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2pPr>
            <a:lvl3pPr marR="0" lvl="2"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3pPr>
            <a:lvl4pPr marR="0" lvl="3"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4pPr>
            <a:lvl5pPr marR="0" lvl="4"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5pPr>
            <a:lvl6pPr marR="0" lvl="5"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6pPr>
            <a:lvl7pPr marR="0" lvl="6"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7pPr>
            <a:lvl8pPr marR="0" lvl="7"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8pPr>
            <a:lvl9pPr marR="0" lvl="8"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9pPr>
          </a:lstStyle>
          <a:p>
            <a:endParaRPr/>
          </a:p>
        </p:txBody>
      </p:sp>
      <p:sp>
        <p:nvSpPr>
          <p:cNvPr id="109" name="Google Shape;109;p26"/>
          <p:cNvSpPr txBox="1">
            <a:spLocks noGrp="1"/>
          </p:cNvSpPr>
          <p:nvPr>
            <p:ph type="body" idx="1"/>
          </p:nvPr>
        </p:nvSpPr>
        <p:spPr>
          <a:xfrm>
            <a:off x="693421" y="5638800"/>
            <a:ext cx="42191940" cy="26563319"/>
          </a:xfrm>
          <a:prstGeom prst="rect">
            <a:avLst/>
          </a:prstGeom>
          <a:noFill/>
          <a:ln>
            <a:noFill/>
          </a:ln>
        </p:spPr>
        <p:txBody>
          <a:bodyPr spcFirstLastPara="1" wrap="square" lIns="380325" tIns="380325" rIns="380325" bIns="380325" anchor="t" anchorCtr="0">
            <a:noAutofit/>
          </a:bodyPr>
          <a:lstStyle>
            <a:lvl1pPr marL="457200" marR="0" lvl="0" indent="-391160" algn="l" rtl="0">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1pPr>
            <a:lvl2pPr marL="914400" marR="0" lvl="1" indent="-391160" algn="l" rtl="0">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2pPr>
            <a:lvl3pPr marL="1371600" marR="0" lvl="2" indent="-364045" algn="l" rtl="0">
              <a:spcBef>
                <a:spcPts val="427"/>
              </a:spcBef>
              <a:spcAft>
                <a:spcPts val="0"/>
              </a:spcAft>
              <a:buClr>
                <a:schemeClr val="dk1"/>
              </a:buClr>
              <a:buSzPts val="2133"/>
              <a:buFont typeface="Arial"/>
              <a:buChar char="•"/>
              <a:defRPr sz="2133" b="0" i="0" u="none" strike="noStrike" cap="none">
                <a:solidFill>
                  <a:schemeClr val="dk1"/>
                </a:solidFill>
                <a:latin typeface="Arial"/>
                <a:ea typeface="Arial"/>
                <a:cs typeface="Arial"/>
                <a:sym typeface="Arial"/>
              </a:defRPr>
            </a:lvl3pPr>
            <a:lvl4pPr marL="1828800" marR="0" lvl="3"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4pPr>
            <a:lvl5pPr marL="2286000" marR="0" lvl="4"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5pPr>
            <a:lvl6pPr marL="2743200" marR="0" lvl="5"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6pPr>
            <a:lvl7pPr marL="3200400" marR="0" lvl="6"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7pPr>
            <a:lvl8pPr marL="3657600" marR="0" lvl="7"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8pPr>
            <a:lvl9pPr marL="4114800" marR="0" lvl="8"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9pPr>
          </a:lstStyle>
          <a:p>
            <a:endParaRPr/>
          </a:p>
        </p:txBody>
      </p:sp>
      <p:sp>
        <p:nvSpPr>
          <p:cNvPr id="110" name="Google Shape;110;p26"/>
          <p:cNvSpPr/>
          <p:nvPr/>
        </p:nvSpPr>
        <p:spPr>
          <a:xfrm>
            <a:off x="0" y="0"/>
            <a:ext cx="43891199" cy="32918401"/>
          </a:xfrm>
          <a:prstGeom prst="rect">
            <a:avLst/>
          </a:prstGeom>
          <a:noFill/>
          <a:ln w="9525" cap="flat" cmpd="sng">
            <a:solidFill>
              <a:schemeClr val="dk2"/>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hyperlink" Target="https://www.edureka.co/blog/what-is-jenkins/" TargetMode="External"/><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hyperlink" Target="https://doi-org.libaccess.sjlibrary.org/10.1007/978-1-4302-5762-2_2" TargetMode="External"/><Relationship Id="rId11" Type="http://schemas.openxmlformats.org/officeDocument/2006/relationships/image" Target="../media/image6.png"/><Relationship Id="rId5" Type="http://schemas.openxmlformats.org/officeDocument/2006/relationships/hyperlink" Target="https://support.acquia.com/hc/en-us/articles/360005167214-Integrating-JIRA-GitHub-Jenkins-and-Slack-in-your-workflow" TargetMode="Externa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
          <p:cNvSpPr/>
          <p:nvPr/>
        </p:nvSpPr>
        <p:spPr>
          <a:xfrm>
            <a:off x="11571816" y="1111949"/>
            <a:ext cx="20747568" cy="2002406"/>
          </a:xfrm>
          <a:prstGeom prst="rect">
            <a:avLst/>
          </a:prstGeom>
          <a:noFill/>
          <a:ln>
            <a:noFill/>
          </a:ln>
        </p:spPr>
        <p:txBody>
          <a:bodyPr spcFirstLastPara="1" wrap="square" lIns="81100" tIns="40525" rIns="81100" bIns="40525" anchor="t" anchorCtr="0">
            <a:spAutoFit/>
          </a:bodyPr>
          <a:lstStyle/>
          <a:p>
            <a:pPr marL="0" marR="0" lvl="0" indent="0" algn="ctr" rtl="0">
              <a:spcBef>
                <a:spcPts val="0"/>
              </a:spcBef>
              <a:spcAft>
                <a:spcPts val="0"/>
              </a:spcAft>
              <a:buNone/>
            </a:pPr>
            <a:r>
              <a:rPr lang="en-US" sz="7680" b="1" i="0" u="none" strike="noStrike" cap="none" dirty="0">
                <a:solidFill>
                  <a:srgbClr val="FFFFFF"/>
                </a:solidFill>
                <a:latin typeface="Arial"/>
                <a:ea typeface="Arial"/>
                <a:cs typeface="Arial"/>
                <a:sym typeface="Arial"/>
              </a:rPr>
              <a:t>Integrated Tools Platform</a:t>
            </a:r>
            <a:endParaRPr dirty="0"/>
          </a:p>
          <a:p>
            <a:pPr marL="0" marR="0" lvl="0" indent="0" algn="ctr" rtl="0">
              <a:spcBef>
                <a:spcPts val="0"/>
              </a:spcBef>
              <a:spcAft>
                <a:spcPts val="0"/>
              </a:spcAft>
              <a:buNone/>
            </a:pPr>
            <a:r>
              <a:rPr lang="en-US" sz="4800" b="1" i="0" u="none" strike="noStrike" cap="none" dirty="0">
                <a:solidFill>
                  <a:srgbClr val="FFFFFF"/>
                </a:solidFill>
                <a:latin typeface="Arial"/>
                <a:ea typeface="Arial"/>
                <a:cs typeface="Arial"/>
                <a:sym typeface="Arial"/>
              </a:rPr>
              <a:t>Project Advisor: Dan </a:t>
            </a:r>
            <a:r>
              <a:rPr lang="en-US" sz="4800" b="1" i="0" u="none" strike="noStrike" cap="none" dirty="0" err="1">
                <a:solidFill>
                  <a:srgbClr val="FFFFFF"/>
                </a:solidFill>
                <a:latin typeface="Arial"/>
                <a:ea typeface="Arial"/>
                <a:cs typeface="Arial"/>
                <a:sym typeface="Arial"/>
              </a:rPr>
              <a:t>Harkey</a:t>
            </a:r>
            <a:endParaRPr sz="4800" b="1" i="0" u="none" strike="noStrike" cap="none" dirty="0">
              <a:solidFill>
                <a:srgbClr val="FFFFFF"/>
              </a:solidFill>
              <a:latin typeface="Arial"/>
              <a:ea typeface="Arial"/>
              <a:cs typeface="Arial"/>
              <a:sym typeface="Arial"/>
            </a:endParaRPr>
          </a:p>
        </p:txBody>
      </p:sp>
      <p:sp>
        <p:nvSpPr>
          <p:cNvPr id="153" name="Google Shape;153;p1"/>
          <p:cNvSpPr txBox="1"/>
          <p:nvPr/>
        </p:nvSpPr>
        <p:spPr>
          <a:xfrm>
            <a:off x="698501" y="5656121"/>
            <a:ext cx="9969500"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2880" b="1" i="0" u="none" strike="noStrike" cap="none">
                <a:solidFill>
                  <a:srgbClr val="F8F8F8"/>
                </a:solidFill>
                <a:latin typeface="Arial Narrow"/>
                <a:ea typeface="Arial Narrow"/>
                <a:cs typeface="Arial Narrow"/>
                <a:sym typeface="Arial Narrow"/>
              </a:rPr>
              <a:t>Introduction</a:t>
            </a:r>
            <a:endParaRPr/>
          </a:p>
        </p:txBody>
      </p:sp>
      <p:sp>
        <p:nvSpPr>
          <p:cNvPr id="154" name="Google Shape;154;p1"/>
          <p:cNvSpPr txBox="1"/>
          <p:nvPr/>
        </p:nvSpPr>
        <p:spPr>
          <a:xfrm>
            <a:off x="621645" y="5709286"/>
            <a:ext cx="9969500" cy="4961821"/>
          </a:xfrm>
          <a:prstGeom prst="rect">
            <a:avLst/>
          </a:prstGeom>
          <a:noFill/>
          <a:ln>
            <a:noFill/>
          </a:ln>
        </p:spPr>
        <p:txBody>
          <a:bodyPr spcFirstLastPara="1" wrap="square" lIns="406375" tIns="406375" rIns="406375" bIns="406375" anchor="t" anchorCtr="0">
            <a:spAutoFit/>
          </a:bodyPr>
          <a:lstStyle/>
          <a:p>
            <a:pPr lvl="0" algn="just">
              <a:lnSpc>
                <a:spcPct val="150000"/>
              </a:lnSpc>
            </a:pPr>
            <a:r>
              <a:rPr lang="en-US" sz="2990" dirty="0">
                <a:latin typeface="+mn-lt"/>
                <a:sym typeface="Arial Narrow"/>
              </a:rPr>
              <a:t>Working in an industry, especially Software Development, we use several tools while working on projects. What if all these tools are integrated into a single environment?</a:t>
            </a:r>
            <a:r>
              <a:rPr lang="en-US" sz="2990" dirty="0">
                <a:latin typeface="+mn-lt"/>
              </a:rPr>
              <a:t> </a:t>
            </a:r>
            <a:r>
              <a:rPr lang="en-US" sz="2990" dirty="0">
                <a:latin typeface="+mn-lt"/>
                <a:sym typeface="Arial Narrow"/>
              </a:rPr>
              <a:t>That’s what Integrated Tools Platform is, we have automated major interdependent tools and brought them together into one platform.</a:t>
            </a:r>
            <a:endParaRPr sz="2990" dirty="0">
              <a:latin typeface="+mn-lt"/>
            </a:endParaRPr>
          </a:p>
        </p:txBody>
      </p:sp>
      <p:sp>
        <p:nvSpPr>
          <p:cNvPr id="155" name="Google Shape;155;p1"/>
          <p:cNvSpPr txBox="1"/>
          <p:nvPr/>
        </p:nvSpPr>
        <p:spPr>
          <a:xfrm>
            <a:off x="749015" y="25614794"/>
            <a:ext cx="9969500"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2880" b="1" i="0" u="none" strike="noStrike" cap="none">
                <a:solidFill>
                  <a:srgbClr val="F8F8F8"/>
                </a:solidFill>
                <a:latin typeface="Arial Narrow"/>
                <a:ea typeface="Arial Narrow"/>
                <a:cs typeface="Arial Narrow"/>
                <a:sym typeface="Arial Narrow"/>
              </a:rPr>
              <a:t>Tools</a:t>
            </a:r>
            <a:endParaRPr/>
          </a:p>
        </p:txBody>
      </p:sp>
      <p:sp>
        <p:nvSpPr>
          <p:cNvPr id="156" name="Google Shape;156;p1"/>
          <p:cNvSpPr txBox="1"/>
          <p:nvPr/>
        </p:nvSpPr>
        <p:spPr>
          <a:xfrm>
            <a:off x="33070800" y="5643639"/>
            <a:ext cx="9982200"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2880" b="1" i="0" u="none" strike="noStrike" cap="none">
                <a:solidFill>
                  <a:srgbClr val="F8F8F8"/>
                </a:solidFill>
                <a:latin typeface="Arial Narrow"/>
                <a:ea typeface="Arial Narrow"/>
                <a:cs typeface="Arial Narrow"/>
                <a:sym typeface="Arial Narrow"/>
              </a:rPr>
              <a:t>Project Architecture</a:t>
            </a:r>
            <a:endParaRPr/>
          </a:p>
        </p:txBody>
      </p:sp>
      <p:sp>
        <p:nvSpPr>
          <p:cNvPr id="157" name="Google Shape;157;p1"/>
          <p:cNvSpPr txBox="1"/>
          <p:nvPr/>
        </p:nvSpPr>
        <p:spPr>
          <a:xfrm>
            <a:off x="33070800" y="12179077"/>
            <a:ext cx="9975849"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2880" b="1" i="0" u="none" strike="noStrike" cap="none" dirty="0">
                <a:solidFill>
                  <a:srgbClr val="F8F8F8"/>
                </a:solidFill>
                <a:latin typeface="Arial Narrow"/>
                <a:ea typeface="Arial Narrow"/>
                <a:cs typeface="Arial Narrow"/>
                <a:sym typeface="Arial Narrow"/>
              </a:rPr>
              <a:t>Summary/Conclusions</a:t>
            </a:r>
            <a:endParaRPr dirty="0"/>
          </a:p>
        </p:txBody>
      </p:sp>
      <p:sp>
        <p:nvSpPr>
          <p:cNvPr id="158" name="Google Shape;158;p1"/>
          <p:cNvSpPr txBox="1"/>
          <p:nvPr/>
        </p:nvSpPr>
        <p:spPr>
          <a:xfrm>
            <a:off x="33077151" y="17185652"/>
            <a:ext cx="9975849"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2880" b="1" i="0" u="none" strike="noStrike" cap="none">
                <a:solidFill>
                  <a:srgbClr val="F8F8F8"/>
                </a:solidFill>
                <a:latin typeface="Arial Narrow"/>
                <a:ea typeface="Arial Narrow"/>
                <a:cs typeface="Arial Narrow"/>
                <a:sym typeface="Arial Narrow"/>
              </a:rPr>
              <a:t>Key References</a:t>
            </a:r>
            <a:endParaRPr/>
          </a:p>
        </p:txBody>
      </p:sp>
      <p:sp>
        <p:nvSpPr>
          <p:cNvPr id="159" name="Google Shape;159;p1"/>
          <p:cNvSpPr txBox="1"/>
          <p:nvPr/>
        </p:nvSpPr>
        <p:spPr>
          <a:xfrm>
            <a:off x="33098998" y="26749667"/>
            <a:ext cx="9975849"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2880" b="1" i="0" u="none" strike="noStrike" cap="none">
                <a:solidFill>
                  <a:srgbClr val="F8F8F8"/>
                </a:solidFill>
                <a:latin typeface="Arial Narrow"/>
                <a:ea typeface="Arial Narrow"/>
                <a:cs typeface="Arial Narrow"/>
                <a:sym typeface="Arial Narrow"/>
              </a:rPr>
              <a:t>Acknowledgements</a:t>
            </a:r>
            <a:endParaRPr/>
          </a:p>
        </p:txBody>
      </p:sp>
      <p:graphicFrame>
        <p:nvGraphicFramePr>
          <p:cNvPr id="160" name="Google Shape;160;p1"/>
          <p:cNvGraphicFramePr/>
          <p:nvPr>
            <p:extLst>
              <p:ext uri="{D42A27DB-BD31-4B8C-83A1-F6EECF244321}">
                <p14:modId xmlns:p14="http://schemas.microsoft.com/office/powerpoint/2010/main" val="2646449658"/>
              </p:ext>
            </p:extLst>
          </p:nvPr>
        </p:nvGraphicFramePr>
        <p:xfrm>
          <a:off x="33025052" y="27064297"/>
          <a:ext cx="9815648" cy="6299543"/>
        </p:xfrm>
        <a:graphic>
          <a:graphicData uri="http://schemas.openxmlformats.org/drawingml/2006/table">
            <a:tbl>
              <a:tblPr>
                <a:noFill/>
                <a:tableStyleId>{38AF1CCB-A216-40BD-9D29-55E52AE2D84A}</a:tableStyleId>
              </a:tblPr>
              <a:tblGrid>
                <a:gridCol w="4956208">
                  <a:extLst>
                    <a:ext uri="{9D8B030D-6E8A-4147-A177-3AD203B41FA5}">
                      <a16:colId xmlns:a16="http://schemas.microsoft.com/office/drawing/2014/main" val="20000"/>
                    </a:ext>
                  </a:extLst>
                </a:gridCol>
                <a:gridCol w="4859440">
                  <a:extLst>
                    <a:ext uri="{9D8B030D-6E8A-4147-A177-3AD203B41FA5}">
                      <a16:colId xmlns:a16="http://schemas.microsoft.com/office/drawing/2014/main" val="20001"/>
                    </a:ext>
                  </a:extLst>
                </a:gridCol>
              </a:tblGrid>
              <a:tr h="3616950">
                <a:tc gridSpan="2">
                  <a:txBody>
                    <a:bodyPr/>
                    <a:lstStyle/>
                    <a:p>
                      <a:pPr marL="0" marR="0" lvl="0" indent="0" algn="just" rtl="0">
                        <a:lnSpc>
                          <a:spcPct val="150000"/>
                        </a:lnSpc>
                        <a:spcBef>
                          <a:spcPts val="0"/>
                        </a:spcBef>
                        <a:spcAft>
                          <a:spcPts val="0"/>
                        </a:spcAft>
                        <a:buNone/>
                      </a:pPr>
                      <a:r>
                        <a:rPr lang="en-US" sz="2990" b="0" i="0" u="none" strike="noStrike" cap="none" dirty="0">
                          <a:solidFill>
                            <a:srgbClr val="000000"/>
                          </a:solidFill>
                          <a:latin typeface="+mn-lt"/>
                          <a:ea typeface="Arial Narrow"/>
                          <a:cs typeface="Arial Narrow"/>
                          <a:sym typeface="Arial Narrow"/>
                        </a:rPr>
                        <a:t>The author are deeply indebted to Dan </a:t>
                      </a:r>
                      <a:r>
                        <a:rPr lang="en-US" sz="2990" b="0" i="0" u="none" strike="noStrike" cap="none" dirty="0" err="1">
                          <a:solidFill>
                            <a:srgbClr val="000000"/>
                          </a:solidFill>
                          <a:latin typeface="+mn-lt"/>
                          <a:ea typeface="Arial Narrow"/>
                          <a:cs typeface="Arial Narrow"/>
                          <a:sym typeface="Arial Narrow"/>
                        </a:rPr>
                        <a:t>Harkey</a:t>
                      </a:r>
                      <a:r>
                        <a:rPr lang="en-US" sz="2990" b="0" i="0" u="none" strike="noStrike" cap="none" dirty="0">
                          <a:solidFill>
                            <a:srgbClr val="000000"/>
                          </a:solidFill>
                          <a:latin typeface="+mn-lt"/>
                          <a:ea typeface="Arial Narrow"/>
                          <a:cs typeface="Arial Narrow"/>
                          <a:sym typeface="Arial Narrow"/>
                        </a:rPr>
                        <a:t> We would like to express our special thanks of gratitude to our Project advisor Professor Dan </a:t>
                      </a:r>
                      <a:r>
                        <a:rPr lang="en-US" sz="2990" b="0" i="0" u="none" strike="noStrike" cap="none" dirty="0" err="1">
                          <a:solidFill>
                            <a:srgbClr val="000000"/>
                          </a:solidFill>
                          <a:latin typeface="+mn-lt"/>
                          <a:ea typeface="Arial Narrow"/>
                          <a:cs typeface="Arial Narrow"/>
                          <a:sym typeface="Arial Narrow"/>
                        </a:rPr>
                        <a:t>Harkey</a:t>
                      </a:r>
                      <a:r>
                        <a:rPr lang="en-US" sz="2990" b="0" i="0" u="none" strike="noStrike" cap="none" dirty="0">
                          <a:solidFill>
                            <a:srgbClr val="000000"/>
                          </a:solidFill>
                          <a:latin typeface="+mn-lt"/>
                          <a:ea typeface="Arial Narrow"/>
                          <a:cs typeface="Arial Narrow"/>
                          <a:sym typeface="Arial Narrow"/>
                        </a:rPr>
                        <a:t> who always gave us his in-depth advice on certain components and the overall structure of the project which helped us in successfully moving forward with our design and implementation.</a:t>
                      </a:r>
                      <a:endParaRPr sz="2990" u="none" strike="noStrike" cap="none" dirty="0">
                        <a:latin typeface="+mn-lt"/>
                        <a:ea typeface="Arial Narrow"/>
                        <a:cs typeface="Arial Narrow"/>
                        <a:sym typeface="Arial Narrow"/>
                      </a:endParaRPr>
                    </a:p>
                  </a:txBody>
                  <a:tcPr marL="406400" marR="243850" marT="243850" marB="2438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1111700">
                <a:tc>
                  <a:txBody>
                    <a:bodyPr/>
                    <a:lstStyle/>
                    <a:p>
                      <a:pPr marL="0" marR="0" lvl="0" indent="0" algn="just" rtl="0">
                        <a:lnSpc>
                          <a:spcPct val="150000"/>
                        </a:lnSpc>
                        <a:spcBef>
                          <a:spcPts val="0"/>
                        </a:spcBef>
                        <a:spcAft>
                          <a:spcPts val="0"/>
                        </a:spcAft>
                        <a:buClr>
                          <a:schemeClr val="dk1"/>
                        </a:buClr>
                        <a:buSzPts val="2900"/>
                        <a:buFont typeface="Arial"/>
                        <a:buNone/>
                      </a:pPr>
                      <a:endParaRPr sz="2900" u="none" strike="noStrike" cap="none">
                        <a:solidFill>
                          <a:schemeClr val="dk1"/>
                        </a:solidFill>
                        <a:latin typeface="+mn-lt"/>
                        <a:ea typeface="Arial Narrow"/>
                        <a:cs typeface="Arial Narrow"/>
                        <a:sym typeface="Arial Narrow"/>
                      </a:endParaRPr>
                    </a:p>
                  </a:txBody>
                  <a:tcPr marL="406400" marR="243850" marT="243850" marB="2438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2900"/>
                        <a:buFont typeface="Arial"/>
                        <a:buNone/>
                      </a:pPr>
                      <a:endParaRPr sz="2900" u="none" strike="noStrike" cap="none" dirty="0">
                        <a:solidFill>
                          <a:schemeClr val="dk1"/>
                        </a:solidFill>
                        <a:latin typeface="+mn-lt"/>
                        <a:ea typeface="Arial Narrow"/>
                        <a:cs typeface="Arial Narrow"/>
                        <a:sym typeface="Arial Narrow"/>
                      </a:endParaRPr>
                    </a:p>
                  </a:txBody>
                  <a:tcPr marL="406400" marR="243850" marT="243850" marB="2438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61" name="Google Shape;161;p1"/>
          <p:cNvSpPr txBox="1"/>
          <p:nvPr/>
        </p:nvSpPr>
        <p:spPr>
          <a:xfrm>
            <a:off x="11571816" y="15796494"/>
            <a:ext cx="9711453" cy="2151372"/>
          </a:xfrm>
          <a:prstGeom prst="rect">
            <a:avLst/>
          </a:prstGeom>
          <a:noFill/>
          <a:ln>
            <a:noFill/>
          </a:ln>
        </p:spPr>
        <p:txBody>
          <a:bodyPr spcFirstLastPara="1" wrap="square" lIns="406375" tIns="406375" rIns="406375" bIns="406375" anchor="t" anchorCtr="0">
            <a:spAutoFit/>
          </a:bodyPr>
          <a:lstStyle/>
          <a:p>
            <a:pPr marL="548626" marR="0" lvl="0" indent="-548626" algn="just" rtl="0">
              <a:spcBef>
                <a:spcPts val="0"/>
              </a:spcBef>
              <a:spcAft>
                <a:spcPts val="0"/>
              </a:spcAft>
              <a:buNone/>
            </a:pPr>
            <a:r>
              <a:rPr lang="en-US" sz="2800" b="1" i="0" u="none" strike="noStrike" cap="none" dirty="0">
                <a:solidFill>
                  <a:schemeClr val="dk1"/>
                </a:solidFill>
                <a:latin typeface="+mn-lt"/>
                <a:ea typeface="Arial Narrow"/>
                <a:cs typeface="Arial Narrow"/>
                <a:sym typeface="Arial Narrow"/>
              </a:rPr>
              <a:t>Code Management (GitHub)</a:t>
            </a:r>
            <a:endParaRPr sz="2800" dirty="0">
              <a:latin typeface="+mn-lt"/>
            </a:endParaRPr>
          </a:p>
          <a:p>
            <a:pPr marL="548626" marR="0" lvl="0" indent="-548626" algn="just" rtl="0">
              <a:spcBef>
                <a:spcPts val="0"/>
              </a:spcBef>
              <a:spcAft>
                <a:spcPts val="0"/>
              </a:spcAft>
              <a:buNone/>
            </a:pPr>
            <a:endParaRPr sz="2800" b="0" i="0" u="none" strike="noStrike" cap="none" dirty="0">
              <a:solidFill>
                <a:schemeClr val="dk1"/>
              </a:solidFill>
              <a:latin typeface="+mn-lt"/>
              <a:ea typeface="Arial Narrow"/>
              <a:cs typeface="Arial Narrow"/>
              <a:sym typeface="Arial Narrow"/>
            </a:endParaRPr>
          </a:p>
          <a:p>
            <a:pPr marL="548626" marR="0" lvl="0" indent="-548626" algn="l" rtl="0">
              <a:spcBef>
                <a:spcPts val="0"/>
              </a:spcBef>
              <a:spcAft>
                <a:spcPts val="0"/>
              </a:spcAft>
              <a:buNone/>
            </a:pPr>
            <a:endParaRPr sz="2800" b="1" i="0" u="none" strike="noStrike" cap="none" dirty="0">
              <a:solidFill>
                <a:schemeClr val="dk1"/>
              </a:solidFill>
              <a:latin typeface="+mn-lt"/>
              <a:ea typeface="Arial Narrow"/>
              <a:cs typeface="Arial Narrow"/>
              <a:sym typeface="Arial Narrow"/>
            </a:endParaRPr>
          </a:p>
        </p:txBody>
      </p:sp>
      <p:sp>
        <p:nvSpPr>
          <p:cNvPr id="162" name="Google Shape;162;p1"/>
          <p:cNvSpPr txBox="1"/>
          <p:nvPr/>
        </p:nvSpPr>
        <p:spPr>
          <a:xfrm>
            <a:off x="22327555" y="10590222"/>
            <a:ext cx="9667757" cy="9101672"/>
          </a:xfrm>
          <a:prstGeom prst="rect">
            <a:avLst/>
          </a:prstGeom>
          <a:noFill/>
          <a:ln>
            <a:noFill/>
          </a:ln>
        </p:spPr>
        <p:txBody>
          <a:bodyPr spcFirstLastPara="1" wrap="square" lIns="406375" tIns="406375" rIns="406375" bIns="406375" anchor="t" anchorCtr="0">
            <a:spAutoFit/>
          </a:bodyPr>
          <a:lstStyle/>
          <a:p>
            <a:pPr marL="0" marR="0" lvl="0" indent="0" algn="just" rtl="0">
              <a:lnSpc>
                <a:spcPct val="150000"/>
              </a:lnSpc>
              <a:spcBef>
                <a:spcPts val="0"/>
              </a:spcBef>
              <a:spcAft>
                <a:spcPts val="0"/>
              </a:spcAft>
              <a:buNone/>
            </a:pPr>
            <a:r>
              <a:rPr lang="en-US" sz="2987" b="1" i="0" u="none" strike="noStrike" cap="none" dirty="0">
                <a:solidFill>
                  <a:schemeClr val="dk1"/>
                </a:solidFill>
                <a:latin typeface="+mn-lt"/>
                <a:ea typeface="Arial Narrow"/>
                <a:cs typeface="Arial Narrow"/>
                <a:sym typeface="Arial Narrow"/>
              </a:rPr>
              <a:t>Build and Logs (Splunk + Jenkins)</a:t>
            </a:r>
            <a:endParaRPr dirty="0">
              <a:latin typeface="+mn-lt"/>
            </a:endParaRPr>
          </a:p>
          <a:p>
            <a:pPr marL="0" marR="0" lvl="0" indent="0" algn="just" rtl="0">
              <a:lnSpc>
                <a:spcPct val="150000"/>
              </a:lnSpc>
              <a:spcBef>
                <a:spcPts val="0"/>
              </a:spcBef>
              <a:spcAft>
                <a:spcPts val="0"/>
              </a:spcAft>
              <a:buNone/>
            </a:pPr>
            <a:endParaRPr sz="2987" b="1" i="0" u="none" strike="noStrike" cap="none" dirty="0">
              <a:solidFill>
                <a:schemeClr val="dk1"/>
              </a:solidFill>
              <a:latin typeface="+mn-lt"/>
              <a:ea typeface="Arial Narrow"/>
              <a:cs typeface="Arial Narrow"/>
              <a:sym typeface="Arial Narrow"/>
            </a:endParaRPr>
          </a:p>
          <a:p>
            <a:pPr lvl="0" algn="just">
              <a:lnSpc>
                <a:spcPct val="150000"/>
              </a:lnSpc>
            </a:pPr>
            <a:r>
              <a:rPr lang="en-US" sz="2990" b="0" i="0" u="none" strike="noStrike" cap="none" dirty="0">
                <a:solidFill>
                  <a:schemeClr val="dk1"/>
                </a:solidFill>
                <a:latin typeface="+mn-lt"/>
                <a:ea typeface="Arial Narrow"/>
                <a:cs typeface="Arial Narrow"/>
                <a:sym typeface="Arial Narrow"/>
              </a:rPr>
              <a:t>The user can view build details and get the logs associated to a build in this pane. The analyses of the logs and builds are also presented to the user using </a:t>
            </a:r>
            <a:r>
              <a:rPr lang="en-US" sz="2990" dirty="0">
                <a:solidFill>
                  <a:schemeClr val="dk1"/>
                </a:solidFill>
                <a:latin typeface="+mn-lt"/>
                <a:ea typeface="Arial Narrow"/>
                <a:cs typeface="Arial Narrow"/>
                <a:sym typeface="Arial Narrow"/>
              </a:rPr>
              <a:t>interactive </a:t>
            </a:r>
            <a:r>
              <a:rPr lang="en-US" sz="2990" b="0" i="0" u="none" strike="noStrike" cap="none" dirty="0">
                <a:solidFill>
                  <a:schemeClr val="dk1"/>
                </a:solidFill>
                <a:latin typeface="+mn-lt"/>
                <a:ea typeface="Arial Narrow"/>
                <a:cs typeface="Arial Narrow"/>
                <a:sym typeface="Arial Narrow"/>
              </a:rPr>
              <a:t>graphical visualizations. Hyperlink to </a:t>
            </a:r>
            <a:r>
              <a:rPr lang="en-US" sz="2990" dirty="0">
                <a:solidFill>
                  <a:schemeClr val="dk1"/>
                </a:solidFill>
                <a:latin typeface="+mn-lt"/>
                <a:ea typeface="Arial Narrow"/>
                <a:cs typeface="Arial Narrow"/>
                <a:sym typeface="Arial Narrow"/>
              </a:rPr>
              <a:t>application is also embedded in case, a user wants to get to the original log or job.</a:t>
            </a:r>
            <a:endParaRPr dirty="0">
              <a:latin typeface="+mn-lt"/>
            </a:endParaRPr>
          </a:p>
          <a:p>
            <a:pPr marL="0" marR="0" lvl="0" indent="0" algn="just" rtl="0">
              <a:spcBef>
                <a:spcPts val="0"/>
              </a:spcBef>
              <a:spcAft>
                <a:spcPts val="0"/>
              </a:spcAft>
              <a:buNone/>
            </a:pPr>
            <a:endParaRPr sz="2990" b="0" i="0" u="none" strike="noStrike" cap="none" dirty="0">
              <a:solidFill>
                <a:schemeClr val="dk1"/>
              </a:solidFill>
              <a:latin typeface="+mn-lt"/>
              <a:ea typeface="Arial Narrow"/>
              <a:cs typeface="Arial Narrow"/>
              <a:sym typeface="Arial Narrow"/>
            </a:endParaRPr>
          </a:p>
          <a:p>
            <a:pPr marL="0" marR="0" lvl="0" indent="0" algn="just" rtl="0">
              <a:spcBef>
                <a:spcPts val="0"/>
              </a:spcBef>
              <a:spcAft>
                <a:spcPts val="0"/>
              </a:spcAft>
              <a:buNone/>
            </a:pPr>
            <a:r>
              <a:rPr lang="en-US" sz="2990" b="0" i="0" u="none" strike="noStrike" cap="none" dirty="0">
                <a:solidFill>
                  <a:schemeClr val="dk1"/>
                </a:solidFill>
                <a:latin typeface="+mn-lt"/>
                <a:ea typeface="Arial Narrow"/>
                <a:cs typeface="Arial Narrow"/>
                <a:sym typeface="Arial Narrow"/>
              </a:rPr>
              <a:t> </a:t>
            </a:r>
            <a:endParaRPr dirty="0">
              <a:latin typeface="+mn-lt"/>
            </a:endParaRPr>
          </a:p>
          <a:p>
            <a:pPr marL="0" marR="0" lvl="0" indent="0" algn="just" rtl="0">
              <a:spcBef>
                <a:spcPts val="0"/>
              </a:spcBef>
              <a:spcAft>
                <a:spcPts val="0"/>
              </a:spcAft>
              <a:buNone/>
            </a:pPr>
            <a:endParaRPr sz="2990" b="0" i="0" u="none" strike="noStrike" cap="none" dirty="0">
              <a:solidFill>
                <a:schemeClr val="dk1"/>
              </a:solidFill>
              <a:latin typeface="+mn-lt"/>
              <a:ea typeface="Arial Narrow"/>
              <a:cs typeface="Arial Narrow"/>
              <a:sym typeface="Arial Narrow"/>
            </a:endParaRPr>
          </a:p>
          <a:p>
            <a:pPr marL="0" marR="0" lvl="0" indent="0" algn="just" rtl="0">
              <a:spcBef>
                <a:spcPts val="0"/>
              </a:spcBef>
              <a:spcAft>
                <a:spcPts val="0"/>
              </a:spcAft>
              <a:buNone/>
            </a:pPr>
            <a:endParaRPr sz="2990" b="0" i="0" u="none" strike="noStrike" cap="none" dirty="0">
              <a:solidFill>
                <a:schemeClr val="dk1"/>
              </a:solidFill>
              <a:latin typeface="+mn-lt"/>
              <a:ea typeface="Arial Narrow"/>
              <a:cs typeface="Arial Narrow"/>
              <a:sym typeface="Arial Narrow"/>
            </a:endParaRPr>
          </a:p>
          <a:p>
            <a:pPr marL="0" marR="0" lvl="0" indent="0" algn="just" rtl="0">
              <a:spcBef>
                <a:spcPts val="0"/>
              </a:spcBef>
              <a:spcAft>
                <a:spcPts val="0"/>
              </a:spcAft>
              <a:buNone/>
            </a:pPr>
            <a:endParaRPr sz="2990" b="0" i="0" u="none" strike="noStrike" cap="none" dirty="0">
              <a:solidFill>
                <a:schemeClr val="dk1"/>
              </a:solidFill>
              <a:latin typeface="+mn-lt"/>
              <a:ea typeface="Arial Narrow"/>
              <a:cs typeface="Arial Narrow"/>
              <a:sym typeface="Arial Narrow"/>
            </a:endParaRPr>
          </a:p>
          <a:p>
            <a:pPr marL="0" marR="0" lvl="0" indent="0" algn="just" rtl="0">
              <a:spcBef>
                <a:spcPts val="0"/>
              </a:spcBef>
              <a:spcAft>
                <a:spcPts val="0"/>
              </a:spcAft>
              <a:buNone/>
            </a:pPr>
            <a:endParaRPr sz="2990" b="1" i="0" u="none" strike="noStrike" cap="none" dirty="0">
              <a:solidFill>
                <a:schemeClr val="dk1"/>
              </a:solidFill>
              <a:latin typeface="+mn-lt"/>
              <a:ea typeface="Arial Narrow"/>
              <a:cs typeface="Arial Narrow"/>
              <a:sym typeface="Arial Narrow"/>
            </a:endParaRPr>
          </a:p>
        </p:txBody>
      </p:sp>
      <p:sp>
        <p:nvSpPr>
          <p:cNvPr id="163" name="Google Shape;163;p1"/>
          <p:cNvSpPr/>
          <p:nvPr/>
        </p:nvSpPr>
        <p:spPr>
          <a:xfrm>
            <a:off x="294217" y="552413"/>
            <a:ext cx="10373784" cy="1854673"/>
          </a:xfrm>
          <a:prstGeom prst="rect">
            <a:avLst/>
          </a:prstGeom>
          <a:noFill/>
          <a:ln>
            <a:noFill/>
          </a:ln>
        </p:spPr>
        <p:txBody>
          <a:bodyPr spcFirstLastPara="1" wrap="square" lIns="81100" tIns="40525" rIns="81100" bIns="40525" anchor="t" anchorCtr="0">
            <a:spAutoFit/>
          </a:bodyPr>
          <a:lstStyle/>
          <a:p>
            <a:pPr marL="0" marR="0" lvl="0" indent="0" algn="ctr" rtl="0">
              <a:spcBef>
                <a:spcPts val="0"/>
              </a:spcBef>
              <a:spcAft>
                <a:spcPts val="0"/>
              </a:spcAft>
              <a:buNone/>
            </a:pPr>
            <a:r>
              <a:rPr lang="en-US" sz="5760" b="1" i="0" u="none" strike="noStrike" cap="none" dirty="0">
                <a:solidFill>
                  <a:srgbClr val="FFFFFF"/>
                </a:solidFill>
                <a:latin typeface="Arial"/>
                <a:ea typeface="Arial"/>
                <a:cs typeface="Arial"/>
                <a:sym typeface="Arial"/>
              </a:rPr>
              <a:t>Computer Engineering Department</a:t>
            </a:r>
            <a:endParaRPr dirty="0"/>
          </a:p>
        </p:txBody>
      </p:sp>
      <p:sp>
        <p:nvSpPr>
          <p:cNvPr id="164" name="Google Shape;164;p1"/>
          <p:cNvSpPr/>
          <p:nvPr/>
        </p:nvSpPr>
        <p:spPr>
          <a:xfrm>
            <a:off x="33915351" y="1226515"/>
            <a:ext cx="9975849" cy="2605648"/>
          </a:xfrm>
          <a:prstGeom prst="rect">
            <a:avLst/>
          </a:prstGeom>
          <a:noFill/>
          <a:ln>
            <a:noFill/>
          </a:ln>
        </p:spPr>
        <p:txBody>
          <a:bodyPr spcFirstLastPara="1" wrap="square" lIns="81100" tIns="40525" rIns="81100" bIns="40525" anchor="t" anchorCtr="0">
            <a:spAutoFit/>
          </a:bodyPr>
          <a:lstStyle/>
          <a:p>
            <a:pPr marL="0" marR="0" lvl="0" indent="0" algn="l" rtl="0">
              <a:spcBef>
                <a:spcPts val="0"/>
              </a:spcBef>
              <a:spcAft>
                <a:spcPts val="0"/>
              </a:spcAft>
              <a:buNone/>
            </a:pPr>
            <a:r>
              <a:rPr lang="en-US" sz="3200" b="1" i="0" u="none" strike="noStrike" cap="none" dirty="0">
                <a:solidFill>
                  <a:srgbClr val="FFFFFF"/>
                </a:solidFill>
                <a:latin typeface="Arial"/>
                <a:ea typeface="Arial"/>
                <a:cs typeface="Arial"/>
                <a:sym typeface="Arial"/>
              </a:rPr>
              <a:t>Brar, Jasnoor (MS Software Engineering)  </a:t>
            </a:r>
            <a:endParaRPr dirty="0"/>
          </a:p>
          <a:p>
            <a:pPr marL="0" marR="0" lvl="0" indent="0" algn="l" rtl="0">
              <a:spcBef>
                <a:spcPts val="0"/>
              </a:spcBef>
              <a:spcAft>
                <a:spcPts val="0"/>
              </a:spcAft>
              <a:buNone/>
            </a:pPr>
            <a:r>
              <a:rPr lang="en-US" sz="3200" b="1" i="0" u="none" strike="noStrike" cap="none" dirty="0">
                <a:solidFill>
                  <a:srgbClr val="FFFFFF"/>
                </a:solidFill>
                <a:latin typeface="Arial"/>
                <a:ea typeface="Arial"/>
                <a:cs typeface="Arial"/>
                <a:sym typeface="Arial"/>
              </a:rPr>
              <a:t>Jain, Varun (MS Computer Engineering)</a:t>
            </a:r>
            <a:endParaRPr dirty="0"/>
          </a:p>
          <a:p>
            <a:pPr marL="0" marR="0" lvl="0" indent="0" algn="l" rtl="0">
              <a:spcBef>
                <a:spcPts val="0"/>
              </a:spcBef>
              <a:spcAft>
                <a:spcPts val="0"/>
              </a:spcAft>
              <a:buNone/>
            </a:pPr>
            <a:r>
              <a:rPr lang="en-US" sz="3200" b="1" i="0" u="none" strike="noStrike" cap="none" dirty="0">
                <a:solidFill>
                  <a:srgbClr val="FFFFFF"/>
                </a:solidFill>
                <a:latin typeface="Arial"/>
                <a:ea typeface="Arial"/>
                <a:cs typeface="Arial"/>
                <a:sym typeface="Arial"/>
              </a:rPr>
              <a:t>Kamat, Rohan (MS Software Engineering)</a:t>
            </a:r>
            <a:endParaRPr dirty="0"/>
          </a:p>
          <a:p>
            <a:pPr marL="0" marR="0" lvl="0" indent="0" algn="l" rtl="0">
              <a:spcBef>
                <a:spcPts val="0"/>
              </a:spcBef>
              <a:spcAft>
                <a:spcPts val="0"/>
              </a:spcAft>
              <a:buNone/>
            </a:pPr>
            <a:r>
              <a:rPr lang="en-US" sz="3200" b="1" i="0" u="none" strike="noStrike" cap="none" dirty="0">
                <a:solidFill>
                  <a:srgbClr val="FFFFFF"/>
                </a:solidFill>
                <a:latin typeface="Arial"/>
                <a:ea typeface="Arial"/>
                <a:cs typeface="Arial"/>
                <a:sym typeface="Arial"/>
              </a:rPr>
              <a:t>Konduri, Abhishek (MS Software Engineering)</a:t>
            </a:r>
            <a:endParaRPr dirty="0"/>
          </a:p>
          <a:p>
            <a:pPr marL="0" marR="0" lvl="0" indent="0" algn="ctr" rtl="0">
              <a:spcBef>
                <a:spcPts val="0"/>
              </a:spcBef>
              <a:spcAft>
                <a:spcPts val="0"/>
              </a:spcAft>
              <a:buNone/>
            </a:pPr>
            <a:endParaRPr sz="3600" b="1" i="0" u="none" strike="noStrike" cap="none" dirty="0">
              <a:solidFill>
                <a:srgbClr val="FFFFFF"/>
              </a:solidFill>
              <a:latin typeface="Arial"/>
              <a:ea typeface="Arial"/>
              <a:cs typeface="Arial"/>
              <a:sym typeface="Arial"/>
            </a:endParaRPr>
          </a:p>
        </p:txBody>
      </p:sp>
      <p:pic>
        <p:nvPicPr>
          <p:cNvPr id="165" name="Google Shape;165;p1"/>
          <p:cNvPicPr preferRelativeResize="0"/>
          <p:nvPr/>
        </p:nvPicPr>
        <p:blipFill rotWithShape="1">
          <a:blip r:embed="rId3">
            <a:alphaModFix/>
          </a:blip>
          <a:srcRect/>
          <a:stretch/>
        </p:blipFill>
        <p:spPr>
          <a:xfrm>
            <a:off x="4680933" y="2529339"/>
            <a:ext cx="1600351" cy="1965631"/>
          </a:xfrm>
          <a:prstGeom prst="rect">
            <a:avLst/>
          </a:prstGeom>
          <a:noFill/>
          <a:ln>
            <a:noFill/>
          </a:ln>
        </p:spPr>
      </p:pic>
      <p:pic>
        <p:nvPicPr>
          <p:cNvPr id="166" name="Google Shape;166;p1"/>
          <p:cNvPicPr preferRelativeResize="0"/>
          <p:nvPr/>
        </p:nvPicPr>
        <p:blipFill rotWithShape="1">
          <a:blip r:embed="rId4">
            <a:alphaModFix/>
          </a:blip>
          <a:srcRect/>
          <a:stretch/>
        </p:blipFill>
        <p:spPr>
          <a:xfrm>
            <a:off x="33237352" y="6355919"/>
            <a:ext cx="9649096" cy="5560611"/>
          </a:xfrm>
          <a:prstGeom prst="rect">
            <a:avLst/>
          </a:prstGeom>
          <a:noFill/>
          <a:ln w="12700">
            <a:solidFill>
              <a:schemeClr val="tx1"/>
            </a:solidFill>
          </a:ln>
        </p:spPr>
      </p:pic>
      <p:sp>
        <p:nvSpPr>
          <p:cNvPr id="167" name="Google Shape;167;p1"/>
          <p:cNvSpPr txBox="1"/>
          <p:nvPr/>
        </p:nvSpPr>
        <p:spPr>
          <a:xfrm>
            <a:off x="33098998" y="12441624"/>
            <a:ext cx="9667757" cy="7177812"/>
          </a:xfrm>
          <a:prstGeom prst="rect">
            <a:avLst/>
          </a:prstGeom>
          <a:noFill/>
          <a:ln>
            <a:noFill/>
          </a:ln>
        </p:spPr>
        <p:txBody>
          <a:bodyPr spcFirstLastPara="1" wrap="square" lIns="406375" tIns="406375" rIns="406375" bIns="406375" anchor="t" anchorCtr="0">
            <a:spAutoFit/>
          </a:bodyPr>
          <a:lstStyle/>
          <a:p>
            <a:pPr algn="just">
              <a:lnSpc>
                <a:spcPct val="150000"/>
              </a:lnSpc>
            </a:pPr>
            <a:r>
              <a:rPr lang="en-US" sz="2990" b="0" i="0" u="none" strike="noStrike" cap="none" dirty="0">
                <a:solidFill>
                  <a:schemeClr val="dk1"/>
                </a:solidFill>
                <a:latin typeface="+mn-lt"/>
                <a:ea typeface="Arial Narrow"/>
                <a:cs typeface="Arial Narrow"/>
                <a:sym typeface="Arial Narrow"/>
              </a:rPr>
              <a:t>We conclude that this project aims at implementing an application that effectively solves the challenges of integrating various software applications used in a company. The project also aims at saving most programmers’ precious time and make it simple and accessible to function</a:t>
            </a:r>
            <a:r>
              <a:rPr lang="en-US" sz="2990" dirty="0">
                <a:solidFill>
                  <a:schemeClr val="dk1"/>
                </a:solidFill>
                <a:latin typeface="+mn-lt"/>
                <a:ea typeface="Arial Narrow"/>
                <a:cs typeface="Arial Narrow"/>
                <a:sym typeface="Arial Narrow"/>
              </a:rPr>
              <a:t>.</a:t>
            </a:r>
            <a:endParaRPr lang="en-US" sz="3200" dirty="0">
              <a:solidFill>
                <a:schemeClr val="dk1"/>
              </a:solidFill>
              <a:latin typeface="+mn-lt"/>
              <a:ea typeface="Arial Narrow"/>
              <a:cs typeface="Arial Narrow"/>
              <a:sym typeface="Arial Narrow"/>
            </a:endParaRPr>
          </a:p>
          <a:p>
            <a:pPr marL="0" marR="0" lvl="0" indent="0" algn="just" rtl="0">
              <a:lnSpc>
                <a:spcPct val="150000"/>
              </a:lnSpc>
              <a:spcBef>
                <a:spcPts val="0"/>
              </a:spcBef>
              <a:spcAft>
                <a:spcPts val="0"/>
              </a:spcAft>
              <a:buNone/>
            </a:pPr>
            <a:endParaRPr lang="en-US" sz="3200" b="0" i="0" u="none" strike="noStrike" cap="none" dirty="0">
              <a:solidFill>
                <a:schemeClr val="dk1"/>
              </a:solidFill>
              <a:latin typeface="+mn-lt"/>
              <a:ea typeface="Arial Narrow"/>
              <a:cs typeface="Arial Narrow"/>
              <a:sym typeface="Arial Narrow"/>
            </a:endParaRPr>
          </a:p>
          <a:p>
            <a:pPr marL="0" marR="0" lvl="0" indent="0" algn="just" rtl="0">
              <a:lnSpc>
                <a:spcPct val="150000"/>
              </a:lnSpc>
              <a:spcBef>
                <a:spcPts val="0"/>
              </a:spcBef>
              <a:spcAft>
                <a:spcPts val="0"/>
              </a:spcAft>
              <a:buNone/>
            </a:pPr>
            <a:br>
              <a:rPr lang="en-US" sz="3200" b="0" i="0" u="none" strike="noStrike" cap="none" dirty="0">
                <a:solidFill>
                  <a:schemeClr val="dk1"/>
                </a:solidFill>
                <a:latin typeface="+mn-lt"/>
                <a:ea typeface="Arial Narrow"/>
                <a:cs typeface="Arial Narrow"/>
                <a:sym typeface="Arial Narrow"/>
              </a:rPr>
            </a:br>
            <a:endParaRPr sz="2990" dirty="0">
              <a:solidFill>
                <a:schemeClr val="dk1"/>
              </a:solidFill>
              <a:latin typeface="+mn-lt"/>
              <a:ea typeface="Arial Narrow"/>
              <a:cs typeface="Arial Narrow"/>
              <a:sym typeface="Arial Narrow"/>
            </a:endParaRPr>
          </a:p>
        </p:txBody>
      </p:sp>
      <p:graphicFrame>
        <p:nvGraphicFramePr>
          <p:cNvPr id="168" name="Google Shape;168;p1"/>
          <p:cNvGraphicFramePr/>
          <p:nvPr>
            <p:extLst>
              <p:ext uri="{D42A27DB-BD31-4B8C-83A1-F6EECF244321}">
                <p14:modId xmlns:p14="http://schemas.microsoft.com/office/powerpoint/2010/main" val="3827015612"/>
              </p:ext>
            </p:extLst>
          </p:nvPr>
        </p:nvGraphicFramePr>
        <p:xfrm>
          <a:off x="33077151" y="17568112"/>
          <a:ext cx="9711453" cy="10046248"/>
        </p:xfrm>
        <a:graphic>
          <a:graphicData uri="http://schemas.openxmlformats.org/drawingml/2006/table">
            <a:tbl>
              <a:tblPr>
                <a:noFill/>
                <a:tableStyleId>{38AF1CCB-A216-40BD-9D29-55E52AE2D84A}</a:tableStyleId>
              </a:tblPr>
              <a:tblGrid>
                <a:gridCol w="4903597">
                  <a:extLst>
                    <a:ext uri="{9D8B030D-6E8A-4147-A177-3AD203B41FA5}">
                      <a16:colId xmlns:a16="http://schemas.microsoft.com/office/drawing/2014/main" val="20000"/>
                    </a:ext>
                  </a:extLst>
                </a:gridCol>
                <a:gridCol w="4807856">
                  <a:extLst>
                    <a:ext uri="{9D8B030D-6E8A-4147-A177-3AD203B41FA5}">
                      <a16:colId xmlns:a16="http://schemas.microsoft.com/office/drawing/2014/main" val="20001"/>
                    </a:ext>
                  </a:extLst>
                </a:gridCol>
              </a:tblGrid>
              <a:tr h="8162048">
                <a:tc gridSpan="2">
                  <a:txBody>
                    <a:bodyPr/>
                    <a:lstStyle/>
                    <a:p>
                      <a:pPr marL="0" marR="0" lvl="0" indent="0" algn="l" rtl="0">
                        <a:spcBef>
                          <a:spcPts val="0"/>
                        </a:spcBef>
                        <a:spcAft>
                          <a:spcPts val="0"/>
                        </a:spcAft>
                        <a:buNone/>
                      </a:pPr>
                      <a:endParaRPr sz="2800" u="none" strike="noStrike" cap="none" dirty="0">
                        <a:latin typeface="+mn-lt"/>
                      </a:endParaRPr>
                    </a:p>
                    <a:p>
                      <a:pPr marL="0" marR="0" lvl="0" indent="0" algn="l" rtl="0">
                        <a:spcBef>
                          <a:spcPts val="0"/>
                        </a:spcBef>
                        <a:spcAft>
                          <a:spcPts val="0"/>
                        </a:spcAft>
                        <a:buNone/>
                      </a:pPr>
                      <a:r>
                        <a:rPr lang="en-US" sz="2990" b="0" i="0" u="none" strike="noStrike" cap="none" dirty="0">
                          <a:solidFill>
                            <a:schemeClr val="dk1"/>
                          </a:solidFill>
                          <a:latin typeface="+mn-lt"/>
                          <a:ea typeface="Arial"/>
                          <a:cs typeface="Arial"/>
                          <a:sym typeface="Arial"/>
                        </a:rPr>
                        <a:t>[1]  Wray, Stacy. “Integrating JIRA, GitHub, Jenkins, and Slack in your workflow” </a:t>
                      </a:r>
                      <a:r>
                        <a:rPr lang="en-US" sz="2990" b="0" i="1" u="none" strike="noStrike" cap="none" dirty="0">
                          <a:solidFill>
                            <a:schemeClr val="dk1"/>
                          </a:solidFill>
                          <a:latin typeface="+mn-lt"/>
                          <a:ea typeface="Arial"/>
                          <a:cs typeface="Arial"/>
                          <a:sym typeface="Arial"/>
                        </a:rPr>
                        <a:t>Acquia, </a:t>
                      </a:r>
                      <a:r>
                        <a:rPr lang="en-US" sz="2990" b="0" i="0" u="none" strike="noStrike" cap="none" dirty="0">
                          <a:solidFill>
                            <a:schemeClr val="dk1"/>
                          </a:solidFill>
                          <a:latin typeface="+mn-lt"/>
                          <a:ea typeface="Arial"/>
                          <a:cs typeface="Arial"/>
                          <a:sym typeface="Arial"/>
                        </a:rPr>
                        <a:t>Acquia Inc., 27 September 2019</a:t>
                      </a:r>
                    </a:p>
                    <a:p>
                      <a:pPr marL="0" marR="0" lvl="0" indent="0" algn="l" rtl="0">
                        <a:spcBef>
                          <a:spcPts val="0"/>
                        </a:spcBef>
                        <a:spcAft>
                          <a:spcPts val="0"/>
                        </a:spcAft>
                        <a:buNone/>
                      </a:pPr>
                      <a:r>
                        <a:rPr lang="en-US" sz="2990" b="0" i="0" u="sng" strike="noStrike" cap="none" dirty="0">
                          <a:solidFill>
                            <a:schemeClr val="dk1"/>
                          </a:solidFill>
                          <a:latin typeface="+mn-lt"/>
                          <a:ea typeface="Arial"/>
                          <a:cs typeface="Arial"/>
                          <a:sym typeface="Arial"/>
                          <a:hlinkClick r:id="rId5"/>
                        </a:rPr>
                        <a:t>https://support.acquia.com/hc/en-us/articles/360005167214-Integrating-JIRA-GitHub-Jenkins-and-Slack-in-your-workflow</a:t>
                      </a:r>
                      <a:endParaRPr lang="en-US" sz="2990" b="0" i="0" u="sng" strike="noStrike" cap="none" dirty="0">
                        <a:solidFill>
                          <a:schemeClr val="dk1"/>
                        </a:solidFill>
                        <a:latin typeface="+mn-lt"/>
                        <a:ea typeface="Arial"/>
                        <a:cs typeface="Arial"/>
                        <a:sym typeface="Arial"/>
                      </a:endParaRPr>
                    </a:p>
                    <a:p>
                      <a:pPr marL="0" marR="0" lvl="0" indent="0" algn="l" rtl="0">
                        <a:spcBef>
                          <a:spcPts val="0"/>
                        </a:spcBef>
                        <a:spcAft>
                          <a:spcPts val="0"/>
                        </a:spcAft>
                        <a:buNone/>
                      </a:pPr>
                      <a:endParaRPr sz="2990" b="0" u="none" strike="noStrike" cap="none" dirty="0">
                        <a:latin typeface="+mn-lt"/>
                      </a:endParaRPr>
                    </a:p>
                    <a:p>
                      <a:pPr marL="0" marR="0" lvl="0" indent="0" algn="l" rtl="0">
                        <a:spcBef>
                          <a:spcPts val="0"/>
                        </a:spcBef>
                        <a:spcAft>
                          <a:spcPts val="0"/>
                        </a:spcAft>
                        <a:buNone/>
                      </a:pPr>
                      <a:r>
                        <a:rPr lang="en-US" sz="2990" b="0" i="0" u="none" strike="noStrike" cap="none" dirty="0">
                          <a:solidFill>
                            <a:schemeClr val="dk1"/>
                          </a:solidFill>
                          <a:latin typeface="+mn-lt"/>
                          <a:ea typeface="Arial"/>
                          <a:cs typeface="Arial"/>
                          <a:sym typeface="Arial"/>
                        </a:rPr>
                        <a:t>[2]  </a:t>
                      </a:r>
                      <a:r>
                        <a:rPr lang="en-US" sz="2990" b="0" i="0" u="none" strike="noStrike" cap="none" dirty="0" err="1">
                          <a:solidFill>
                            <a:schemeClr val="dk1"/>
                          </a:solidFill>
                          <a:latin typeface="+mn-lt"/>
                          <a:ea typeface="Arial"/>
                          <a:cs typeface="Arial"/>
                          <a:sym typeface="Arial"/>
                        </a:rPr>
                        <a:t>Zadrozny</a:t>
                      </a:r>
                      <a:r>
                        <a:rPr lang="en-US" sz="2990" b="0" i="0" u="none" strike="noStrike" cap="none" dirty="0">
                          <a:solidFill>
                            <a:schemeClr val="dk1"/>
                          </a:solidFill>
                          <a:latin typeface="+mn-lt"/>
                          <a:ea typeface="Arial"/>
                          <a:cs typeface="Arial"/>
                          <a:sym typeface="Arial"/>
                        </a:rPr>
                        <a:t> P., </a:t>
                      </a:r>
                      <a:r>
                        <a:rPr lang="en-US" sz="2990" b="0" i="0" u="none" strike="noStrike" cap="none" dirty="0" err="1">
                          <a:solidFill>
                            <a:schemeClr val="dk1"/>
                          </a:solidFill>
                          <a:latin typeface="+mn-lt"/>
                          <a:ea typeface="Arial"/>
                          <a:cs typeface="Arial"/>
                          <a:sym typeface="Arial"/>
                        </a:rPr>
                        <a:t>Kodali</a:t>
                      </a:r>
                      <a:r>
                        <a:rPr lang="en-US" sz="2990" b="0" i="0" u="none" strike="noStrike" cap="none" dirty="0">
                          <a:solidFill>
                            <a:schemeClr val="dk1"/>
                          </a:solidFill>
                          <a:latin typeface="+mn-lt"/>
                          <a:ea typeface="Arial"/>
                          <a:cs typeface="Arial"/>
                          <a:sym typeface="Arial"/>
                        </a:rPr>
                        <a:t> R. (2013) </a:t>
                      </a:r>
                      <a:r>
                        <a:rPr lang="en-US" sz="2990" b="0" i="1" u="none" strike="noStrike" cap="none" dirty="0">
                          <a:solidFill>
                            <a:schemeClr val="dk1"/>
                          </a:solidFill>
                          <a:latin typeface="+mn-lt"/>
                          <a:ea typeface="Arial"/>
                          <a:cs typeface="Arial"/>
                          <a:sym typeface="Arial"/>
                        </a:rPr>
                        <a:t>Getting Data into Splunk</a:t>
                      </a:r>
                      <a:r>
                        <a:rPr lang="en-US" sz="2990" b="0" i="0" u="none" strike="noStrike" cap="none" dirty="0">
                          <a:solidFill>
                            <a:schemeClr val="dk1"/>
                          </a:solidFill>
                          <a:latin typeface="+mn-lt"/>
                          <a:ea typeface="Arial"/>
                          <a:cs typeface="Arial"/>
                          <a:sym typeface="Arial"/>
                        </a:rPr>
                        <a:t>. In: Big Data Analytics Using Splunk. </a:t>
                      </a:r>
                      <a:r>
                        <a:rPr lang="en-US" sz="2990" b="0" i="0" u="none" strike="noStrike" cap="none" dirty="0" err="1">
                          <a:solidFill>
                            <a:schemeClr val="dk1"/>
                          </a:solidFill>
                          <a:latin typeface="+mn-lt"/>
                          <a:ea typeface="Arial"/>
                          <a:cs typeface="Arial"/>
                          <a:sym typeface="Arial"/>
                        </a:rPr>
                        <a:t>Apress</a:t>
                      </a:r>
                      <a:r>
                        <a:rPr lang="en-US" sz="2990" b="0" i="0" u="none" strike="noStrike" cap="none" dirty="0">
                          <a:solidFill>
                            <a:schemeClr val="dk1"/>
                          </a:solidFill>
                          <a:latin typeface="+mn-lt"/>
                          <a:ea typeface="Arial"/>
                          <a:cs typeface="Arial"/>
                          <a:sym typeface="Arial"/>
                        </a:rPr>
                        <a:t>, Berkeley, CA, </a:t>
                      </a:r>
                    </a:p>
                    <a:p>
                      <a:pPr marL="0" marR="0" lvl="0" indent="0" algn="l" rtl="0">
                        <a:spcBef>
                          <a:spcPts val="0"/>
                        </a:spcBef>
                        <a:spcAft>
                          <a:spcPts val="0"/>
                        </a:spcAft>
                        <a:buNone/>
                      </a:pPr>
                      <a:r>
                        <a:rPr lang="en-US" sz="2990" b="0" i="0" u="sng" strike="noStrike" cap="none" dirty="0">
                          <a:solidFill>
                            <a:schemeClr val="dk1"/>
                          </a:solidFill>
                          <a:latin typeface="+mn-lt"/>
                          <a:ea typeface="Arial"/>
                          <a:cs typeface="Arial"/>
                          <a:sym typeface="Arial"/>
                          <a:hlinkClick r:id="rId6"/>
                        </a:rPr>
                        <a:t>https://doi-org.libaccess.sjlibrary.org/10.1007/978-1-4302-5762-2_2</a:t>
                      </a:r>
                      <a:endParaRPr lang="en-US" sz="2990" b="0" i="0" u="sng" strike="noStrike" cap="none" dirty="0">
                        <a:solidFill>
                          <a:schemeClr val="dk1"/>
                        </a:solidFill>
                        <a:latin typeface="+mn-lt"/>
                        <a:ea typeface="Arial"/>
                        <a:cs typeface="Arial"/>
                        <a:sym typeface="Arial"/>
                      </a:endParaRPr>
                    </a:p>
                    <a:p>
                      <a:pPr marL="0" marR="0" lvl="0" indent="0" algn="l" rtl="0">
                        <a:spcBef>
                          <a:spcPts val="0"/>
                        </a:spcBef>
                        <a:spcAft>
                          <a:spcPts val="0"/>
                        </a:spcAft>
                        <a:buNone/>
                      </a:pPr>
                      <a:endParaRPr sz="2990" b="0" u="none" strike="noStrike" cap="none" dirty="0">
                        <a:latin typeface="+mn-lt"/>
                      </a:endParaRPr>
                    </a:p>
                    <a:p>
                      <a:pPr marL="0" marR="0" lvl="0" indent="0" algn="l" rtl="0">
                        <a:spcBef>
                          <a:spcPts val="0"/>
                        </a:spcBef>
                        <a:spcAft>
                          <a:spcPts val="0"/>
                        </a:spcAft>
                        <a:buNone/>
                      </a:pPr>
                      <a:r>
                        <a:rPr lang="en-US" sz="2990" b="0" i="0" u="none" strike="noStrike" cap="none" dirty="0">
                          <a:solidFill>
                            <a:schemeClr val="dk1"/>
                          </a:solidFill>
                          <a:latin typeface="+mn-lt"/>
                          <a:ea typeface="Arial"/>
                          <a:cs typeface="Arial"/>
                          <a:sym typeface="Arial"/>
                        </a:rPr>
                        <a:t> [3]  </a:t>
                      </a:r>
                      <a:r>
                        <a:rPr lang="en-US" sz="2990" b="0" i="0" u="none" strike="noStrike" cap="none" dirty="0" err="1">
                          <a:solidFill>
                            <a:schemeClr val="dk1"/>
                          </a:solidFill>
                          <a:latin typeface="+mn-lt"/>
                          <a:ea typeface="Arial"/>
                          <a:cs typeface="Arial"/>
                          <a:sym typeface="Arial"/>
                        </a:rPr>
                        <a:t>Kulshrestha</a:t>
                      </a:r>
                      <a:r>
                        <a:rPr lang="en-US" sz="2990" b="0" i="0" u="none" strike="noStrike" cap="none" dirty="0">
                          <a:solidFill>
                            <a:schemeClr val="dk1"/>
                          </a:solidFill>
                          <a:latin typeface="+mn-lt"/>
                          <a:ea typeface="Arial"/>
                          <a:cs typeface="Arial"/>
                          <a:sym typeface="Arial"/>
                        </a:rPr>
                        <a:t>, Saurabh. “What is Jenkins? | Jenkins For Continuous Integration | </a:t>
                      </a:r>
                      <a:r>
                        <a:rPr lang="en-US" sz="2990" b="0" i="0" u="none" strike="noStrike" cap="none" dirty="0" err="1">
                          <a:solidFill>
                            <a:schemeClr val="dk1"/>
                          </a:solidFill>
                          <a:latin typeface="+mn-lt"/>
                          <a:ea typeface="Arial"/>
                          <a:cs typeface="Arial"/>
                          <a:sym typeface="Arial"/>
                        </a:rPr>
                        <a:t>Edureka</a:t>
                      </a:r>
                      <a:r>
                        <a:rPr lang="en-US" sz="2990" b="0" i="0" u="none" strike="noStrike" cap="none" dirty="0">
                          <a:solidFill>
                            <a:schemeClr val="dk1"/>
                          </a:solidFill>
                          <a:latin typeface="+mn-lt"/>
                          <a:ea typeface="Arial"/>
                          <a:cs typeface="Arial"/>
                          <a:sym typeface="Arial"/>
                        </a:rPr>
                        <a:t>” </a:t>
                      </a:r>
                      <a:r>
                        <a:rPr lang="en-US" sz="2990" b="0" i="1" u="none" strike="noStrike" cap="none" dirty="0" err="1">
                          <a:solidFill>
                            <a:schemeClr val="dk1"/>
                          </a:solidFill>
                          <a:latin typeface="+mn-lt"/>
                          <a:ea typeface="Arial"/>
                          <a:cs typeface="Arial"/>
                          <a:sym typeface="Arial"/>
                        </a:rPr>
                        <a:t>edureka</a:t>
                      </a:r>
                      <a:r>
                        <a:rPr lang="en-US" sz="2990" b="0" i="0" u="none" strike="noStrike" cap="none" dirty="0">
                          <a:solidFill>
                            <a:schemeClr val="dk1"/>
                          </a:solidFill>
                          <a:latin typeface="+mn-lt"/>
                          <a:ea typeface="Arial"/>
                          <a:cs typeface="Arial"/>
                          <a:sym typeface="Arial"/>
                        </a:rPr>
                        <a:t>, Brain4ce Education Solutions Pvt. Ltd, 22 May 2019,</a:t>
                      </a:r>
                    </a:p>
                    <a:p>
                      <a:pPr marL="0" marR="0" lvl="0" indent="0" algn="l" rtl="0">
                        <a:spcBef>
                          <a:spcPts val="0"/>
                        </a:spcBef>
                        <a:spcAft>
                          <a:spcPts val="0"/>
                        </a:spcAft>
                        <a:buNone/>
                      </a:pPr>
                      <a:r>
                        <a:rPr lang="en-US" sz="2990" b="0" i="0" u="sng" strike="noStrike" cap="none" dirty="0">
                          <a:solidFill>
                            <a:schemeClr val="dk1"/>
                          </a:solidFill>
                          <a:latin typeface="+mn-lt"/>
                          <a:ea typeface="Arial"/>
                          <a:cs typeface="Arial"/>
                          <a:sym typeface="Arial"/>
                          <a:hlinkClick r:id="rId7"/>
                        </a:rPr>
                        <a:t> https://www.edureka.co/blog/what-is-jenkins/</a:t>
                      </a:r>
                      <a:endParaRPr sz="2990" u="none" strike="noStrike" cap="none" dirty="0">
                        <a:latin typeface="+mn-lt"/>
                      </a:endParaRPr>
                    </a:p>
                  </a:txBody>
                  <a:tcPr marL="406400" marR="243850" marT="243850" marB="2438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832321">
                <a:tc>
                  <a:txBody>
                    <a:bodyPr/>
                    <a:lstStyle/>
                    <a:p>
                      <a:pPr marL="0" marR="0" lvl="0" indent="0" algn="l" rtl="0">
                        <a:lnSpc>
                          <a:spcPct val="100000"/>
                        </a:lnSpc>
                        <a:spcBef>
                          <a:spcPts val="0"/>
                        </a:spcBef>
                        <a:spcAft>
                          <a:spcPts val="0"/>
                        </a:spcAft>
                        <a:buClr>
                          <a:schemeClr val="dk1"/>
                        </a:buClr>
                        <a:buSzPts val="2900"/>
                        <a:buFont typeface="Arial"/>
                        <a:buNone/>
                      </a:pPr>
                      <a:endParaRPr sz="2900" u="none" strike="noStrike" cap="none">
                        <a:solidFill>
                          <a:schemeClr val="dk1"/>
                        </a:solidFill>
                        <a:latin typeface="Arial Narrow"/>
                        <a:ea typeface="Arial Narrow"/>
                        <a:cs typeface="Arial Narrow"/>
                        <a:sym typeface="Arial Narrow"/>
                      </a:endParaRPr>
                    </a:p>
                  </a:txBody>
                  <a:tcPr marL="406400" marR="243850" marT="243850" marB="2438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900"/>
                        <a:buFont typeface="Arial"/>
                        <a:buNone/>
                      </a:pPr>
                      <a:endParaRPr sz="2900" u="none" strike="noStrike" cap="none" dirty="0">
                        <a:solidFill>
                          <a:schemeClr val="dk1"/>
                        </a:solidFill>
                        <a:latin typeface="Arial Narrow"/>
                        <a:ea typeface="Arial Narrow"/>
                        <a:cs typeface="Arial Narrow"/>
                        <a:sym typeface="Arial Narrow"/>
                      </a:endParaRPr>
                    </a:p>
                  </a:txBody>
                  <a:tcPr marL="406400" marR="243850" marT="243850" marB="2438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70" name="Google Shape;170;p1"/>
          <p:cNvSpPr txBox="1"/>
          <p:nvPr/>
        </p:nvSpPr>
        <p:spPr>
          <a:xfrm>
            <a:off x="621645" y="27631203"/>
            <a:ext cx="10091380" cy="5601868"/>
          </a:xfrm>
          <a:prstGeom prst="rect">
            <a:avLst/>
          </a:prstGeom>
          <a:noFill/>
          <a:ln>
            <a:noFill/>
          </a:ln>
        </p:spPr>
        <p:txBody>
          <a:bodyPr spcFirstLastPara="1" wrap="square" lIns="406375" tIns="406375" rIns="406375" bIns="406375" anchor="t" anchorCtr="0">
            <a:spAutoFit/>
          </a:bodyPr>
          <a:lstStyle/>
          <a:p>
            <a:pPr marL="0" marR="0" lvl="0" indent="0" algn="l" rtl="0">
              <a:spcBef>
                <a:spcPts val="0"/>
              </a:spcBef>
              <a:spcAft>
                <a:spcPts val="0"/>
              </a:spcAft>
              <a:buNone/>
            </a:pPr>
            <a:r>
              <a:rPr lang="en-US" sz="2990" b="1" dirty="0">
                <a:solidFill>
                  <a:schemeClr val="dk1"/>
                </a:solidFill>
                <a:latin typeface="Arial Narrow"/>
                <a:ea typeface="Arial Narrow"/>
                <a:cs typeface="Arial Narrow"/>
                <a:sym typeface="Arial Narrow"/>
              </a:rPr>
              <a:t>Task Tracker (JIRA)</a:t>
            </a:r>
            <a:endParaRPr sz="2990" b="1" dirty="0">
              <a:solidFill>
                <a:schemeClr val="dk1"/>
              </a:solidFill>
              <a:latin typeface="Arial Narrow"/>
              <a:ea typeface="Arial Narrow"/>
              <a:cs typeface="Arial Narrow"/>
              <a:sym typeface="Arial Narrow"/>
            </a:endParaRPr>
          </a:p>
          <a:p>
            <a:pPr marL="0" marR="0" lvl="0" indent="0" algn="just" rtl="0">
              <a:lnSpc>
                <a:spcPct val="150000"/>
              </a:lnSpc>
              <a:spcBef>
                <a:spcPts val="0"/>
              </a:spcBef>
              <a:spcAft>
                <a:spcPts val="0"/>
              </a:spcAft>
              <a:buNone/>
            </a:pPr>
            <a:r>
              <a:rPr lang="en-US" sz="2990" dirty="0">
                <a:solidFill>
                  <a:schemeClr val="dk1"/>
                </a:solidFill>
                <a:latin typeface="+mn-lt"/>
                <a:ea typeface="Arial Narrow"/>
                <a:cs typeface="Arial Narrow"/>
                <a:sym typeface="Arial Narrow"/>
              </a:rPr>
              <a:t>As per Atlassian’s official website, Jira is a very useful progress tracking and issue-ticketing tool for project management and agile software development. The user can track sprints, get details and insights from the dashboard</a:t>
            </a:r>
            <a:r>
              <a:rPr lang="en-US" sz="2990" dirty="0">
                <a:solidFill>
                  <a:schemeClr val="dk1"/>
                </a:solidFill>
                <a:latin typeface="Arial Narrow"/>
                <a:ea typeface="Arial Narrow"/>
                <a:cs typeface="Arial Narrow"/>
                <a:sym typeface="Arial Narrow"/>
              </a:rPr>
              <a:t>.</a:t>
            </a:r>
            <a:endParaRPr sz="2987" dirty="0">
              <a:solidFill>
                <a:schemeClr val="dk1"/>
              </a:solidFill>
              <a:latin typeface="Arial Narrow"/>
              <a:ea typeface="Arial Narrow"/>
              <a:cs typeface="Arial Narrow"/>
              <a:sym typeface="Arial Narrow"/>
            </a:endParaRPr>
          </a:p>
          <a:p>
            <a:pPr marL="548626" marR="0" lvl="0" indent="-548626" algn="just" rtl="0">
              <a:spcBef>
                <a:spcPts val="0"/>
              </a:spcBef>
              <a:spcAft>
                <a:spcPts val="0"/>
              </a:spcAft>
              <a:buNone/>
            </a:pPr>
            <a:endParaRPr sz="2987" dirty="0">
              <a:solidFill>
                <a:schemeClr val="dk1"/>
              </a:solidFill>
              <a:latin typeface="Arial Narrow"/>
              <a:ea typeface="Arial Narrow"/>
              <a:cs typeface="Arial Narrow"/>
              <a:sym typeface="Arial Narrow"/>
            </a:endParaRPr>
          </a:p>
          <a:p>
            <a:pPr marL="548626" marR="0" lvl="0" indent="-548626" algn="l" rtl="0">
              <a:spcBef>
                <a:spcPts val="0"/>
              </a:spcBef>
              <a:spcAft>
                <a:spcPts val="0"/>
              </a:spcAft>
              <a:buNone/>
            </a:pPr>
            <a:endParaRPr sz="2667" b="1" dirty="0">
              <a:solidFill>
                <a:schemeClr val="dk1"/>
              </a:solidFill>
              <a:latin typeface="Arial Narrow"/>
              <a:ea typeface="Arial Narrow"/>
              <a:cs typeface="Arial Narrow"/>
              <a:sym typeface="Arial Narrow"/>
            </a:endParaRPr>
          </a:p>
        </p:txBody>
      </p:sp>
      <p:pic>
        <p:nvPicPr>
          <p:cNvPr id="171" name="Google Shape;171;p1" descr="A close up of a logo&#10;&#10;Description automatically generated"/>
          <p:cNvPicPr preferRelativeResize="0"/>
          <p:nvPr/>
        </p:nvPicPr>
        <p:blipFill rotWithShape="1">
          <a:blip r:embed="rId8">
            <a:alphaModFix/>
          </a:blip>
          <a:srcRect t="56914" b="5074"/>
          <a:stretch/>
        </p:blipFill>
        <p:spPr>
          <a:xfrm>
            <a:off x="973834" y="26237071"/>
            <a:ext cx="9519861" cy="1586537"/>
          </a:xfrm>
          <a:prstGeom prst="rect">
            <a:avLst/>
          </a:prstGeom>
          <a:noFill/>
          <a:ln w="9525" cap="flat" cmpd="sng">
            <a:solidFill>
              <a:srgbClr val="000000"/>
            </a:solidFill>
            <a:prstDash val="solid"/>
            <a:round/>
            <a:headEnd type="none" w="sm" len="sm"/>
            <a:tailEnd type="none" w="sm" len="sm"/>
          </a:ln>
        </p:spPr>
      </p:pic>
      <p:pic>
        <p:nvPicPr>
          <p:cNvPr id="172" name="Google Shape;172;p1" descr="A screenshot of a computer screen&#10;&#10;Description automatically generated"/>
          <p:cNvPicPr preferRelativeResize="0"/>
          <p:nvPr/>
        </p:nvPicPr>
        <p:blipFill rotWithShape="1">
          <a:blip r:embed="rId9">
            <a:alphaModFix/>
          </a:blip>
          <a:srcRect t="9440" r="3762"/>
          <a:stretch/>
        </p:blipFill>
        <p:spPr>
          <a:xfrm>
            <a:off x="908374" y="20545512"/>
            <a:ext cx="9519861" cy="4844357"/>
          </a:xfrm>
          <a:prstGeom prst="rect">
            <a:avLst/>
          </a:prstGeom>
          <a:noFill/>
          <a:ln w="12700">
            <a:solidFill>
              <a:schemeClr val="tx1"/>
            </a:solidFill>
          </a:ln>
        </p:spPr>
      </p:pic>
      <p:pic>
        <p:nvPicPr>
          <p:cNvPr id="2" name="Picture 1">
            <a:extLst>
              <a:ext uri="{FF2B5EF4-FFF2-40B4-BE49-F238E27FC236}">
                <a16:creationId xmlns:a16="http://schemas.microsoft.com/office/drawing/2014/main" id="{BCC395C6-8C22-4523-92AD-344BC1903B42}"/>
              </a:ext>
            </a:extLst>
          </p:cNvPr>
          <p:cNvPicPr>
            <a:picLocks noChangeAspect="1"/>
          </p:cNvPicPr>
          <p:nvPr/>
        </p:nvPicPr>
        <p:blipFill rotWithShape="1">
          <a:blip r:embed="rId10"/>
          <a:srcRect t="5498" b="5609"/>
          <a:stretch/>
        </p:blipFill>
        <p:spPr>
          <a:xfrm>
            <a:off x="923320" y="10274035"/>
            <a:ext cx="9519861" cy="4813296"/>
          </a:xfrm>
          <a:prstGeom prst="rect">
            <a:avLst/>
          </a:prstGeom>
        </p:spPr>
      </p:pic>
      <p:pic>
        <p:nvPicPr>
          <p:cNvPr id="3" name="Picture 2">
            <a:extLst>
              <a:ext uri="{FF2B5EF4-FFF2-40B4-BE49-F238E27FC236}">
                <a16:creationId xmlns:a16="http://schemas.microsoft.com/office/drawing/2014/main" id="{E229E66D-9485-4BEE-9956-E330E708B1B1}"/>
              </a:ext>
            </a:extLst>
          </p:cNvPr>
          <p:cNvPicPr>
            <a:picLocks noChangeAspect="1"/>
          </p:cNvPicPr>
          <p:nvPr/>
        </p:nvPicPr>
        <p:blipFill>
          <a:blip r:embed="rId11"/>
          <a:stretch>
            <a:fillRect/>
          </a:stretch>
        </p:blipFill>
        <p:spPr>
          <a:xfrm>
            <a:off x="908374" y="15258720"/>
            <a:ext cx="9519861" cy="5061867"/>
          </a:xfrm>
          <a:prstGeom prst="rect">
            <a:avLst/>
          </a:prstGeom>
        </p:spPr>
      </p:pic>
      <p:graphicFrame>
        <p:nvGraphicFramePr>
          <p:cNvPr id="34" name="Google Shape;160;p1">
            <a:extLst>
              <a:ext uri="{FF2B5EF4-FFF2-40B4-BE49-F238E27FC236}">
                <a16:creationId xmlns:a16="http://schemas.microsoft.com/office/drawing/2014/main" id="{57CAAEC0-4FC8-4C36-B076-4255248BFF5B}"/>
              </a:ext>
            </a:extLst>
          </p:cNvPr>
          <p:cNvGraphicFramePr/>
          <p:nvPr>
            <p:extLst>
              <p:ext uri="{D42A27DB-BD31-4B8C-83A1-F6EECF244321}">
                <p14:modId xmlns:p14="http://schemas.microsoft.com/office/powerpoint/2010/main" val="3111211199"/>
              </p:ext>
            </p:extLst>
          </p:nvPr>
        </p:nvGraphicFramePr>
        <p:xfrm>
          <a:off x="11531930" y="16986323"/>
          <a:ext cx="9815648" cy="4504329"/>
        </p:xfrm>
        <a:graphic>
          <a:graphicData uri="http://schemas.openxmlformats.org/drawingml/2006/table">
            <a:tbl>
              <a:tblPr>
                <a:noFill/>
                <a:tableStyleId>{38AF1CCB-A216-40BD-9D29-55E52AE2D84A}</a:tableStyleId>
              </a:tblPr>
              <a:tblGrid>
                <a:gridCol w="9815648">
                  <a:extLst>
                    <a:ext uri="{9D8B030D-6E8A-4147-A177-3AD203B41FA5}">
                      <a16:colId xmlns:a16="http://schemas.microsoft.com/office/drawing/2014/main" val="20000"/>
                    </a:ext>
                  </a:extLst>
                </a:gridCol>
              </a:tblGrid>
              <a:tr h="3616950">
                <a:tc>
                  <a:txBody>
                    <a:bodyPr/>
                    <a:lstStyle/>
                    <a:p>
                      <a:pPr marL="0" marR="0" lvl="0" indent="0" algn="just" rtl="0">
                        <a:lnSpc>
                          <a:spcPct val="150000"/>
                        </a:lnSpc>
                        <a:spcBef>
                          <a:spcPts val="0"/>
                        </a:spcBef>
                        <a:spcAft>
                          <a:spcPts val="0"/>
                        </a:spcAft>
                        <a:buNone/>
                      </a:pPr>
                      <a:r>
                        <a:rPr lang="en-US" sz="2990" b="0" i="0" u="none" strike="noStrike" cap="none" dirty="0">
                          <a:solidFill>
                            <a:srgbClr val="000000"/>
                          </a:solidFill>
                          <a:latin typeface="+mn-lt"/>
                          <a:ea typeface="Arial Narrow"/>
                          <a:cs typeface="Arial Narrow"/>
                          <a:sym typeface="Arial Narrow"/>
                        </a:rPr>
                        <a:t>Git is a Version Control System to maintain track of all iterations of changes made to the software and GitHub is website that hosts Git. The user can get details about the repository like commits, issues, activity and pull requests from the dashboard. The dashboard can handle multiple repositories.</a:t>
                      </a:r>
                    </a:p>
                  </a:txBody>
                  <a:tcPr marL="406400" marR="243850" marT="243850" marB="2438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33" name="Picture 32">
            <a:extLst>
              <a:ext uri="{FF2B5EF4-FFF2-40B4-BE49-F238E27FC236}">
                <a16:creationId xmlns:a16="http://schemas.microsoft.com/office/drawing/2014/main" id="{E7D2343A-3202-4B4B-BA15-111B15DD424C}"/>
              </a:ext>
            </a:extLst>
          </p:cNvPr>
          <p:cNvPicPr/>
          <p:nvPr/>
        </p:nvPicPr>
        <p:blipFill>
          <a:blip r:embed="rId12"/>
          <a:stretch>
            <a:fillRect/>
          </a:stretch>
        </p:blipFill>
        <p:spPr>
          <a:xfrm>
            <a:off x="22455532" y="5840690"/>
            <a:ext cx="9649096" cy="4830415"/>
          </a:xfrm>
          <a:prstGeom prst="rect">
            <a:avLst/>
          </a:prstGeom>
          <a:ln w="12700">
            <a:solidFill>
              <a:schemeClr val="tx1"/>
            </a:solidFill>
          </a:ln>
        </p:spPr>
      </p:pic>
      <p:pic>
        <p:nvPicPr>
          <p:cNvPr id="36" name="Picture 35">
            <a:extLst>
              <a:ext uri="{FF2B5EF4-FFF2-40B4-BE49-F238E27FC236}">
                <a16:creationId xmlns:a16="http://schemas.microsoft.com/office/drawing/2014/main" id="{8ADD4C25-183A-4F0A-B08F-AADA1BC89EDB}"/>
              </a:ext>
            </a:extLst>
          </p:cNvPr>
          <p:cNvPicPr/>
          <p:nvPr/>
        </p:nvPicPr>
        <p:blipFill>
          <a:blip r:embed="rId13"/>
          <a:stretch>
            <a:fillRect/>
          </a:stretch>
        </p:blipFill>
        <p:spPr>
          <a:xfrm>
            <a:off x="11745922" y="10764230"/>
            <a:ext cx="9559194" cy="5278868"/>
          </a:xfrm>
          <a:prstGeom prst="rect">
            <a:avLst/>
          </a:prstGeom>
          <a:ln w="12700">
            <a:solidFill>
              <a:schemeClr val="tx1"/>
            </a:solidFill>
          </a:ln>
        </p:spPr>
      </p:pic>
      <p:pic>
        <p:nvPicPr>
          <p:cNvPr id="38" name="Picture 37">
            <a:extLst>
              <a:ext uri="{FF2B5EF4-FFF2-40B4-BE49-F238E27FC236}">
                <a16:creationId xmlns:a16="http://schemas.microsoft.com/office/drawing/2014/main" id="{C9F70144-A855-458A-9201-D67E641B81D6}"/>
              </a:ext>
            </a:extLst>
          </p:cNvPr>
          <p:cNvPicPr/>
          <p:nvPr/>
        </p:nvPicPr>
        <p:blipFill>
          <a:blip r:embed="rId14"/>
          <a:stretch>
            <a:fillRect/>
          </a:stretch>
        </p:blipFill>
        <p:spPr>
          <a:xfrm>
            <a:off x="11723869" y="5840689"/>
            <a:ext cx="9559194" cy="4705163"/>
          </a:xfrm>
          <a:prstGeom prst="rect">
            <a:avLst/>
          </a:prstGeom>
          <a:ln w="12700">
            <a:solidFill>
              <a:schemeClr val="tx1"/>
            </a:solidFill>
          </a:ln>
        </p:spPr>
      </p:pic>
      <p:pic>
        <p:nvPicPr>
          <p:cNvPr id="39" name="Picture 38">
            <a:extLst>
              <a:ext uri="{FF2B5EF4-FFF2-40B4-BE49-F238E27FC236}">
                <a16:creationId xmlns:a16="http://schemas.microsoft.com/office/drawing/2014/main" id="{ADC47B45-28F0-4BA0-9484-E92748E11D16}"/>
              </a:ext>
            </a:extLst>
          </p:cNvPr>
          <p:cNvPicPr/>
          <p:nvPr/>
        </p:nvPicPr>
        <p:blipFill>
          <a:blip r:embed="rId15"/>
          <a:stretch>
            <a:fillRect/>
          </a:stretch>
        </p:blipFill>
        <p:spPr>
          <a:xfrm>
            <a:off x="11685549" y="21518233"/>
            <a:ext cx="9597514" cy="5231433"/>
          </a:xfrm>
          <a:prstGeom prst="rect">
            <a:avLst/>
          </a:prstGeom>
          <a:ln w="12700">
            <a:solidFill>
              <a:schemeClr val="tx1"/>
            </a:solidFill>
          </a:ln>
        </p:spPr>
      </p:pic>
      <p:pic>
        <p:nvPicPr>
          <p:cNvPr id="40" name="Picture 39">
            <a:extLst>
              <a:ext uri="{FF2B5EF4-FFF2-40B4-BE49-F238E27FC236}">
                <a16:creationId xmlns:a16="http://schemas.microsoft.com/office/drawing/2014/main" id="{376FA7F4-820C-4635-B732-99D00F757A47}"/>
              </a:ext>
            </a:extLst>
          </p:cNvPr>
          <p:cNvPicPr/>
          <p:nvPr/>
        </p:nvPicPr>
        <p:blipFill>
          <a:blip r:embed="rId15"/>
          <a:stretch>
            <a:fillRect/>
          </a:stretch>
        </p:blipFill>
        <p:spPr>
          <a:xfrm>
            <a:off x="11685548" y="26889926"/>
            <a:ext cx="9597513" cy="5095024"/>
          </a:xfrm>
          <a:prstGeom prst="rect">
            <a:avLst/>
          </a:prstGeom>
          <a:ln w="12700">
            <a:solidFill>
              <a:schemeClr val="tx1"/>
            </a:solidFill>
          </a:ln>
        </p:spPr>
      </p:pic>
      <p:pic>
        <p:nvPicPr>
          <p:cNvPr id="41" name="Picture 40">
            <a:extLst>
              <a:ext uri="{FF2B5EF4-FFF2-40B4-BE49-F238E27FC236}">
                <a16:creationId xmlns:a16="http://schemas.microsoft.com/office/drawing/2014/main" id="{4003A179-0109-4634-AFA0-8C44C631EA4D}"/>
              </a:ext>
            </a:extLst>
          </p:cNvPr>
          <p:cNvPicPr/>
          <p:nvPr/>
        </p:nvPicPr>
        <p:blipFill rotWithShape="1">
          <a:blip r:embed="rId16"/>
          <a:srcRect b="19090"/>
          <a:stretch/>
        </p:blipFill>
        <p:spPr bwMode="auto">
          <a:xfrm>
            <a:off x="22501522" y="16558533"/>
            <a:ext cx="9603105" cy="4932119"/>
          </a:xfrm>
          <a:prstGeom prst="rect">
            <a:avLst/>
          </a:prstGeom>
          <a:ln w="12700"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pic>
        <p:nvPicPr>
          <p:cNvPr id="42" name="Picture 41">
            <a:extLst>
              <a:ext uri="{FF2B5EF4-FFF2-40B4-BE49-F238E27FC236}">
                <a16:creationId xmlns:a16="http://schemas.microsoft.com/office/drawing/2014/main" id="{1F07849A-FF1E-4174-A158-DD4F5B395790}"/>
              </a:ext>
            </a:extLst>
          </p:cNvPr>
          <p:cNvPicPr/>
          <p:nvPr/>
        </p:nvPicPr>
        <p:blipFill rotWithShape="1">
          <a:blip r:embed="rId16"/>
          <a:srcRect b="19090"/>
          <a:stretch/>
        </p:blipFill>
        <p:spPr bwMode="auto">
          <a:xfrm>
            <a:off x="22496290" y="21727477"/>
            <a:ext cx="9597514" cy="4932119"/>
          </a:xfrm>
          <a:prstGeom prst="rect">
            <a:avLst/>
          </a:prstGeom>
          <a:ln w="12700"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pic>
        <p:nvPicPr>
          <p:cNvPr id="43" name="Picture 42">
            <a:extLst>
              <a:ext uri="{FF2B5EF4-FFF2-40B4-BE49-F238E27FC236}">
                <a16:creationId xmlns:a16="http://schemas.microsoft.com/office/drawing/2014/main" id="{FCD58A80-DEAD-43F2-A0A3-0ADCD1EC0AA1}"/>
              </a:ext>
            </a:extLst>
          </p:cNvPr>
          <p:cNvPicPr/>
          <p:nvPr/>
        </p:nvPicPr>
        <p:blipFill rotWithShape="1">
          <a:blip r:embed="rId17"/>
          <a:srcRect t="6487"/>
          <a:stretch/>
        </p:blipFill>
        <p:spPr bwMode="auto">
          <a:xfrm>
            <a:off x="22507113" y="26859267"/>
            <a:ext cx="9597513" cy="5125683"/>
          </a:xfrm>
          <a:prstGeom prst="rect">
            <a:avLst/>
          </a:prstGeom>
          <a:ln w="12700"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507</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vt:i4>
      </vt:variant>
    </vt:vector>
  </HeadingPairs>
  <TitlesOfParts>
    <vt:vector size="7" baseType="lpstr">
      <vt:lpstr>Arial</vt:lpstr>
      <vt:lpstr>Arial Narrow</vt:lpstr>
      <vt:lpstr>Arial Black</vt:lpstr>
      <vt:lpstr>Custom Design</vt:lpstr>
      <vt:lpstr>1_Custom Design</vt:lpstr>
      <vt:lpstr>2_Custom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Kotoulas</dc:creator>
  <cp:lastModifiedBy>Varun Jain</cp:lastModifiedBy>
  <cp:revision>5</cp:revision>
  <dcterms:created xsi:type="dcterms:W3CDTF">2005-05-18T01:24:28Z</dcterms:created>
  <dcterms:modified xsi:type="dcterms:W3CDTF">2020-05-09T00:13:08Z</dcterms:modified>
</cp:coreProperties>
</file>