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Wingdings 2" panose="050201020105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B9D748-F280-4B7E-B2C0-25CD9C594EBC}">
  <a:tblStyle styleId="{BFB9D748-F280-4B7E-B2C0-25CD9C594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73266-3F6F-42E3-AA31-5F13A52FA5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8ACC4-C1DD-4C9D-B9C8-429AC564B9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FRONTEND</a:t>
          </a:r>
        </a:p>
      </dgm:t>
    </dgm:pt>
    <dgm:pt modelId="{4C39B43D-DCC4-4962-80CE-559105E50444}" type="parTrans" cxnId="{0581ECFC-B0A4-4534-ABEA-5B3C410C3A58}">
      <dgm:prSet/>
      <dgm:spPr/>
      <dgm:t>
        <a:bodyPr/>
        <a:lstStyle/>
        <a:p>
          <a:endParaRPr lang="en-US"/>
        </a:p>
      </dgm:t>
    </dgm:pt>
    <dgm:pt modelId="{42524539-1FDF-4A29-9FEF-DD1C272F1FC6}" type="sibTrans" cxnId="{0581ECFC-B0A4-4534-ABEA-5B3C410C3A58}">
      <dgm:prSet/>
      <dgm:spPr/>
      <dgm:t>
        <a:bodyPr/>
        <a:lstStyle/>
        <a:p>
          <a:endParaRPr lang="en-US"/>
        </a:p>
      </dgm:t>
    </dgm:pt>
    <dgm:pt modelId="{0A97D32C-EC5D-4575-9F6C-8E2F0864C2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JavaScript (ReactJS)</a:t>
          </a:r>
        </a:p>
      </dgm:t>
    </dgm:pt>
    <dgm:pt modelId="{48EFAEC2-9CB9-469C-B608-C27FC299B358}" type="parTrans" cxnId="{50BEAA1C-456B-4319-B2AB-27C705A93DFA}">
      <dgm:prSet/>
      <dgm:spPr/>
      <dgm:t>
        <a:bodyPr/>
        <a:lstStyle/>
        <a:p>
          <a:endParaRPr lang="en-US"/>
        </a:p>
      </dgm:t>
    </dgm:pt>
    <dgm:pt modelId="{2A5CF446-D409-43CC-BF15-8BE39A8E7DBF}" type="sibTrans" cxnId="{50BEAA1C-456B-4319-B2AB-27C705A93DFA}">
      <dgm:prSet/>
      <dgm:spPr/>
      <dgm:t>
        <a:bodyPr/>
        <a:lstStyle/>
        <a:p>
          <a:endParaRPr lang="en-US"/>
        </a:p>
      </dgm:t>
    </dgm:pt>
    <dgm:pt modelId="{284243A9-FCEE-43FC-B87D-F7B3FDAC8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HTML5 / CSS</a:t>
          </a:r>
        </a:p>
      </dgm:t>
    </dgm:pt>
    <dgm:pt modelId="{5DF67E75-B87B-42C9-8849-EC325AB23490}" type="parTrans" cxnId="{CEB6DCE0-FBFF-467D-8269-5192EF0885C6}">
      <dgm:prSet/>
      <dgm:spPr/>
      <dgm:t>
        <a:bodyPr/>
        <a:lstStyle/>
        <a:p>
          <a:endParaRPr lang="en-US"/>
        </a:p>
      </dgm:t>
    </dgm:pt>
    <dgm:pt modelId="{1398F757-E75A-450C-AA52-E44E79A4F7EF}" type="sibTrans" cxnId="{CEB6DCE0-FBFF-467D-8269-5192EF0885C6}">
      <dgm:prSet/>
      <dgm:spPr/>
      <dgm:t>
        <a:bodyPr/>
        <a:lstStyle/>
        <a:p>
          <a:endParaRPr lang="en-US"/>
        </a:p>
      </dgm:t>
    </dgm:pt>
    <dgm:pt modelId="{522B88D3-FB5F-421C-83C3-EAB6D9B611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SERVER</a:t>
          </a:r>
        </a:p>
      </dgm:t>
    </dgm:pt>
    <dgm:pt modelId="{B09C87FE-7E0A-4FA3-8B95-A38C2C1DD94D}" type="parTrans" cxnId="{C67B7BE4-638E-47F9-BF7A-345108008845}">
      <dgm:prSet/>
      <dgm:spPr/>
      <dgm:t>
        <a:bodyPr/>
        <a:lstStyle/>
        <a:p>
          <a:endParaRPr lang="en-US"/>
        </a:p>
      </dgm:t>
    </dgm:pt>
    <dgm:pt modelId="{BA58BC92-9594-4F54-990F-10DE253B6F27}" type="sibTrans" cxnId="{C67B7BE4-638E-47F9-BF7A-345108008845}">
      <dgm:prSet/>
      <dgm:spPr/>
      <dgm:t>
        <a:bodyPr/>
        <a:lstStyle/>
        <a:p>
          <a:endParaRPr lang="en-US"/>
        </a:p>
      </dgm:t>
    </dgm:pt>
    <dgm:pt modelId="{97548F55-9B55-4954-B5EC-C60EE41DE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Boot (Java 8)</a:t>
          </a:r>
        </a:p>
      </dgm:t>
    </dgm:pt>
    <dgm:pt modelId="{04B96BB7-B5FD-401A-AA5B-8A979F6E455C}" type="parTrans" cxnId="{DD20EDB1-7E9C-4DC3-ACDC-BCA55CFDF5F9}">
      <dgm:prSet/>
      <dgm:spPr/>
      <dgm:t>
        <a:bodyPr/>
        <a:lstStyle/>
        <a:p>
          <a:endParaRPr lang="en-US"/>
        </a:p>
      </dgm:t>
    </dgm:pt>
    <dgm:pt modelId="{3B629096-6AAE-4894-A096-7E3855ED4CD0}" type="sibTrans" cxnId="{DD20EDB1-7E9C-4DC3-ACDC-BCA55CFDF5F9}">
      <dgm:prSet/>
      <dgm:spPr/>
      <dgm:t>
        <a:bodyPr/>
        <a:lstStyle/>
        <a:p>
          <a:endParaRPr lang="en-US"/>
        </a:p>
      </dgm:t>
    </dgm:pt>
    <dgm:pt modelId="{29B1F94B-3252-48F5-8B41-7B5893D1F3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JUnit</a:t>
          </a:r>
        </a:p>
      </dgm:t>
    </dgm:pt>
    <dgm:pt modelId="{CDE4AFDF-2AC1-4650-8E40-6D2E767C5502}" type="parTrans" cxnId="{9F2169A4-87E7-464E-8745-8E736EB6E9F1}">
      <dgm:prSet/>
      <dgm:spPr/>
      <dgm:t>
        <a:bodyPr/>
        <a:lstStyle/>
        <a:p>
          <a:endParaRPr lang="en-US"/>
        </a:p>
      </dgm:t>
    </dgm:pt>
    <dgm:pt modelId="{991CEB2F-AE76-41B9-921E-ECC1CA4A2E34}" type="sibTrans" cxnId="{9F2169A4-87E7-464E-8745-8E736EB6E9F1}">
      <dgm:prSet/>
      <dgm:spPr/>
      <dgm:t>
        <a:bodyPr/>
        <a:lstStyle/>
        <a:p>
          <a:endParaRPr lang="en-US"/>
        </a:p>
      </dgm:t>
    </dgm:pt>
    <dgm:pt modelId="{DE374388-4CCA-44C1-8254-4AF63A7769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Flyway</a:t>
          </a:r>
        </a:p>
      </dgm:t>
    </dgm:pt>
    <dgm:pt modelId="{E8A8340D-2EF4-4D0D-B56F-A3DA52C6A9BA}" type="parTrans" cxnId="{BB4B98FE-1D98-4D5C-B8D6-2616CECDB308}">
      <dgm:prSet/>
      <dgm:spPr/>
      <dgm:t>
        <a:bodyPr/>
        <a:lstStyle/>
        <a:p>
          <a:endParaRPr lang="en-US"/>
        </a:p>
      </dgm:t>
    </dgm:pt>
    <dgm:pt modelId="{EEAD6BA8-00B9-4FA2-8B0F-D12426BBA58D}" type="sibTrans" cxnId="{BB4B98FE-1D98-4D5C-B8D6-2616CECDB308}">
      <dgm:prSet/>
      <dgm:spPr/>
      <dgm:t>
        <a:bodyPr/>
        <a:lstStyle/>
        <a:p>
          <a:endParaRPr lang="en-US"/>
        </a:p>
      </dgm:t>
    </dgm:pt>
    <dgm:pt modelId="{F2DA7541-9D07-4FCC-A77D-38B8C9F542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PERSISTENCE</a:t>
          </a:r>
        </a:p>
      </dgm:t>
    </dgm:pt>
    <dgm:pt modelId="{5390B922-6151-4879-9826-5813E5CECBDC}" type="parTrans" cxnId="{1B2CC75F-817E-4A53-A3B4-0B8BF5DE5E75}">
      <dgm:prSet/>
      <dgm:spPr/>
      <dgm:t>
        <a:bodyPr/>
        <a:lstStyle/>
        <a:p>
          <a:endParaRPr lang="en-US"/>
        </a:p>
      </dgm:t>
    </dgm:pt>
    <dgm:pt modelId="{4596B6C9-BA60-42F9-9B96-66FEBCDA21D2}" type="sibTrans" cxnId="{1B2CC75F-817E-4A53-A3B4-0B8BF5DE5E75}">
      <dgm:prSet/>
      <dgm:spPr/>
      <dgm:t>
        <a:bodyPr/>
        <a:lstStyle/>
        <a:p>
          <a:endParaRPr lang="en-US"/>
        </a:p>
      </dgm:t>
    </dgm:pt>
    <dgm:pt modelId="{64FA5AC2-5EC9-401F-A3EC-04BAA4457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MySQL 8</a:t>
          </a:r>
        </a:p>
      </dgm:t>
    </dgm:pt>
    <dgm:pt modelId="{E5E186F7-998E-44B7-A9E7-6CD7A5117277}" type="parTrans" cxnId="{85634908-32EF-4075-A395-6D89DD243739}">
      <dgm:prSet/>
      <dgm:spPr/>
      <dgm:t>
        <a:bodyPr/>
        <a:lstStyle/>
        <a:p>
          <a:endParaRPr lang="en-US"/>
        </a:p>
      </dgm:t>
    </dgm:pt>
    <dgm:pt modelId="{333FD8AF-248B-4DD6-B6CD-1D5638050B08}" type="sibTrans" cxnId="{85634908-32EF-4075-A395-6D89DD243739}">
      <dgm:prSet/>
      <dgm:spPr/>
      <dgm:t>
        <a:bodyPr/>
        <a:lstStyle/>
        <a:p>
          <a:endParaRPr lang="en-US"/>
        </a:p>
      </dgm:t>
    </dgm:pt>
    <dgm:pt modelId="{5548443D-D183-43DF-A4F5-80D7C54D1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H2</a:t>
          </a:r>
        </a:p>
      </dgm:t>
    </dgm:pt>
    <dgm:pt modelId="{C5D46F55-82DC-4444-9475-C776E6DC85FC}" type="parTrans" cxnId="{266CED65-7653-431B-841D-7CFE44279EE6}">
      <dgm:prSet/>
      <dgm:spPr/>
      <dgm:t>
        <a:bodyPr/>
        <a:lstStyle/>
        <a:p>
          <a:endParaRPr lang="en-US"/>
        </a:p>
      </dgm:t>
    </dgm:pt>
    <dgm:pt modelId="{FA5DDAEE-8E60-4E18-BB30-105032538587}" type="sibTrans" cxnId="{266CED65-7653-431B-841D-7CFE44279EE6}">
      <dgm:prSet/>
      <dgm:spPr/>
      <dgm:t>
        <a:bodyPr/>
        <a:lstStyle/>
        <a:p>
          <a:endParaRPr lang="en-US"/>
        </a:p>
      </dgm:t>
    </dgm:pt>
    <dgm:pt modelId="{9C69ED31-5C38-43D9-B0BC-976F79337983}" type="pres">
      <dgm:prSet presAssocID="{F4C73266-3F6F-42E3-AA31-5F13A52FA564}" presName="root" presStyleCnt="0">
        <dgm:presLayoutVars>
          <dgm:dir/>
          <dgm:resizeHandles val="exact"/>
        </dgm:presLayoutVars>
      </dgm:prSet>
      <dgm:spPr/>
    </dgm:pt>
    <dgm:pt modelId="{11FB02EE-209A-4D65-BC5C-C6F809D5A69D}" type="pres">
      <dgm:prSet presAssocID="{7BE8ACC4-C1DD-4C9D-B9C8-429AC564B9A5}" presName="compNode" presStyleCnt="0"/>
      <dgm:spPr/>
    </dgm:pt>
    <dgm:pt modelId="{943615F5-61A0-4C2B-96F6-E58A2F2BE0F9}" type="pres">
      <dgm:prSet presAssocID="{7BE8ACC4-C1DD-4C9D-B9C8-429AC564B9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8ECEDB4-2468-4053-9B6F-852B47710CD1}" type="pres">
      <dgm:prSet presAssocID="{7BE8ACC4-C1DD-4C9D-B9C8-429AC564B9A5}" presName="iconSpace" presStyleCnt="0"/>
      <dgm:spPr/>
    </dgm:pt>
    <dgm:pt modelId="{CFCA24EF-FDF4-4D47-83F4-88D41A5F857C}" type="pres">
      <dgm:prSet presAssocID="{7BE8ACC4-C1DD-4C9D-B9C8-429AC564B9A5}" presName="parTx" presStyleLbl="revTx" presStyleIdx="0" presStyleCnt="6">
        <dgm:presLayoutVars>
          <dgm:chMax val="0"/>
          <dgm:chPref val="0"/>
        </dgm:presLayoutVars>
      </dgm:prSet>
      <dgm:spPr/>
    </dgm:pt>
    <dgm:pt modelId="{1CEFC656-8B75-408A-9841-24CC69DD2943}" type="pres">
      <dgm:prSet presAssocID="{7BE8ACC4-C1DD-4C9D-B9C8-429AC564B9A5}" presName="txSpace" presStyleCnt="0"/>
      <dgm:spPr/>
    </dgm:pt>
    <dgm:pt modelId="{62D88AF3-DD73-4A98-B216-7D9F5B4EE2CC}" type="pres">
      <dgm:prSet presAssocID="{7BE8ACC4-C1DD-4C9D-B9C8-429AC564B9A5}" presName="desTx" presStyleLbl="revTx" presStyleIdx="1" presStyleCnt="6" custLinFactNeighborX="-474" custLinFactNeighborY="18367">
        <dgm:presLayoutVars/>
      </dgm:prSet>
      <dgm:spPr/>
    </dgm:pt>
    <dgm:pt modelId="{3CD594CA-BFAE-4B90-9ECA-4A6F23E10B56}" type="pres">
      <dgm:prSet presAssocID="{42524539-1FDF-4A29-9FEF-DD1C272F1FC6}" presName="sibTrans" presStyleCnt="0"/>
      <dgm:spPr/>
    </dgm:pt>
    <dgm:pt modelId="{93A70E17-0548-4690-9D7E-74FE693368BE}" type="pres">
      <dgm:prSet presAssocID="{522B88D3-FB5F-421C-83C3-EAB6D9B61180}" presName="compNode" presStyleCnt="0"/>
      <dgm:spPr/>
    </dgm:pt>
    <dgm:pt modelId="{09FFD3BB-1213-49BF-A709-7E9CBF6BE153}" type="pres">
      <dgm:prSet presAssocID="{522B88D3-FB5F-421C-83C3-EAB6D9B611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B2C79C3-266A-4090-B764-E7A18C0E8E20}" type="pres">
      <dgm:prSet presAssocID="{522B88D3-FB5F-421C-83C3-EAB6D9B61180}" presName="iconSpace" presStyleCnt="0"/>
      <dgm:spPr/>
    </dgm:pt>
    <dgm:pt modelId="{785FAD18-F547-41D7-B8E1-F6A450CE8542}" type="pres">
      <dgm:prSet presAssocID="{522B88D3-FB5F-421C-83C3-EAB6D9B61180}" presName="parTx" presStyleLbl="revTx" presStyleIdx="2" presStyleCnt="6">
        <dgm:presLayoutVars>
          <dgm:chMax val="0"/>
          <dgm:chPref val="0"/>
        </dgm:presLayoutVars>
      </dgm:prSet>
      <dgm:spPr/>
    </dgm:pt>
    <dgm:pt modelId="{A8F6C676-17B0-47BB-89F7-E16658A1D40C}" type="pres">
      <dgm:prSet presAssocID="{522B88D3-FB5F-421C-83C3-EAB6D9B61180}" presName="txSpace" presStyleCnt="0"/>
      <dgm:spPr/>
    </dgm:pt>
    <dgm:pt modelId="{B9D94856-09C3-42C9-AB3A-9A6607F919EB}" type="pres">
      <dgm:prSet presAssocID="{522B88D3-FB5F-421C-83C3-EAB6D9B61180}" presName="desTx" presStyleLbl="revTx" presStyleIdx="3" presStyleCnt="6">
        <dgm:presLayoutVars/>
      </dgm:prSet>
      <dgm:spPr/>
    </dgm:pt>
    <dgm:pt modelId="{6112C2EA-DC0E-440C-BC2B-09F6487C993C}" type="pres">
      <dgm:prSet presAssocID="{BA58BC92-9594-4F54-990F-10DE253B6F27}" presName="sibTrans" presStyleCnt="0"/>
      <dgm:spPr/>
    </dgm:pt>
    <dgm:pt modelId="{B2FE9CAE-C310-4963-864D-2E6C8BCF0B4C}" type="pres">
      <dgm:prSet presAssocID="{F2DA7541-9D07-4FCC-A77D-38B8C9F54234}" presName="compNode" presStyleCnt="0"/>
      <dgm:spPr/>
    </dgm:pt>
    <dgm:pt modelId="{97C74BEF-AF1E-4DE0-9DCD-0296BDE35A6F}" type="pres">
      <dgm:prSet presAssocID="{F2DA7541-9D07-4FCC-A77D-38B8C9F542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D8EEA5-14A1-49ED-8753-57753DCCB355}" type="pres">
      <dgm:prSet presAssocID="{F2DA7541-9D07-4FCC-A77D-38B8C9F54234}" presName="iconSpace" presStyleCnt="0"/>
      <dgm:spPr/>
    </dgm:pt>
    <dgm:pt modelId="{8E807515-FFF7-4768-91C4-A943E828710A}" type="pres">
      <dgm:prSet presAssocID="{F2DA7541-9D07-4FCC-A77D-38B8C9F54234}" presName="parTx" presStyleLbl="revTx" presStyleIdx="4" presStyleCnt="6">
        <dgm:presLayoutVars>
          <dgm:chMax val="0"/>
          <dgm:chPref val="0"/>
        </dgm:presLayoutVars>
      </dgm:prSet>
      <dgm:spPr/>
    </dgm:pt>
    <dgm:pt modelId="{62FDE0E5-D47A-4A29-B41C-6D9EC6085138}" type="pres">
      <dgm:prSet presAssocID="{F2DA7541-9D07-4FCC-A77D-38B8C9F54234}" presName="txSpace" presStyleCnt="0"/>
      <dgm:spPr/>
    </dgm:pt>
    <dgm:pt modelId="{724BDCB2-AF66-4015-8641-C431A05CFE9B}" type="pres">
      <dgm:prSet presAssocID="{F2DA7541-9D07-4FCC-A77D-38B8C9F54234}" presName="desTx" presStyleLbl="revTx" presStyleIdx="5" presStyleCnt="6" custLinFactNeighborX="474" custLinFactNeighborY="7360">
        <dgm:presLayoutVars/>
      </dgm:prSet>
      <dgm:spPr/>
    </dgm:pt>
  </dgm:ptLst>
  <dgm:cxnLst>
    <dgm:cxn modelId="{85634908-32EF-4075-A395-6D89DD243739}" srcId="{F2DA7541-9D07-4FCC-A77D-38B8C9F54234}" destId="{64FA5AC2-5EC9-401F-A3EC-04BAA44575DF}" srcOrd="0" destOrd="0" parTransId="{E5E186F7-998E-44B7-A9E7-6CD7A5117277}" sibTransId="{333FD8AF-248B-4DD6-B6CD-1D5638050B08}"/>
    <dgm:cxn modelId="{50BEAA1C-456B-4319-B2AB-27C705A93DFA}" srcId="{7BE8ACC4-C1DD-4C9D-B9C8-429AC564B9A5}" destId="{0A97D32C-EC5D-4575-9F6C-8E2F0864C2AB}" srcOrd="0" destOrd="0" parTransId="{48EFAEC2-9CB9-469C-B608-C27FC299B358}" sibTransId="{2A5CF446-D409-43CC-BF15-8BE39A8E7DBF}"/>
    <dgm:cxn modelId="{89AF2A28-97CD-44B5-B332-EB0D95C382A7}" type="presOf" srcId="{DE374388-4CCA-44C1-8254-4AF63A7769D1}" destId="{B9D94856-09C3-42C9-AB3A-9A6607F919EB}" srcOrd="0" destOrd="2" presId="urn:microsoft.com/office/officeart/2018/5/layout/CenteredIconLabelDescriptionList"/>
    <dgm:cxn modelId="{27DCA435-EBA4-4A6A-A10A-1709FCE0346C}" type="presOf" srcId="{29B1F94B-3252-48F5-8B41-7B5893D1F384}" destId="{B9D94856-09C3-42C9-AB3A-9A6607F919EB}" srcOrd="0" destOrd="1" presId="urn:microsoft.com/office/officeart/2018/5/layout/CenteredIconLabelDescriptionList"/>
    <dgm:cxn modelId="{1B2CC75F-817E-4A53-A3B4-0B8BF5DE5E75}" srcId="{F4C73266-3F6F-42E3-AA31-5F13A52FA564}" destId="{F2DA7541-9D07-4FCC-A77D-38B8C9F54234}" srcOrd="2" destOrd="0" parTransId="{5390B922-6151-4879-9826-5813E5CECBDC}" sibTransId="{4596B6C9-BA60-42F9-9B96-66FEBCDA21D2}"/>
    <dgm:cxn modelId="{266CED65-7653-431B-841D-7CFE44279EE6}" srcId="{F2DA7541-9D07-4FCC-A77D-38B8C9F54234}" destId="{5548443D-D183-43DF-A4F5-80D7C54D11FD}" srcOrd="1" destOrd="0" parTransId="{C5D46F55-82DC-4444-9475-C776E6DC85FC}" sibTransId="{FA5DDAEE-8E60-4E18-BB30-105032538587}"/>
    <dgm:cxn modelId="{8C918177-C888-49F9-A4B1-5EE7843A43B1}" type="presOf" srcId="{284243A9-FCEE-43FC-B87D-F7B3FDAC86D7}" destId="{62D88AF3-DD73-4A98-B216-7D9F5B4EE2CC}" srcOrd="0" destOrd="1" presId="urn:microsoft.com/office/officeart/2018/5/layout/CenteredIconLabelDescriptionList"/>
    <dgm:cxn modelId="{C639A585-0FB1-4A11-9C46-829B68C7C56C}" type="presOf" srcId="{64FA5AC2-5EC9-401F-A3EC-04BAA44575DF}" destId="{724BDCB2-AF66-4015-8641-C431A05CFE9B}" srcOrd="0" destOrd="0" presId="urn:microsoft.com/office/officeart/2018/5/layout/CenteredIconLabelDescriptionList"/>
    <dgm:cxn modelId="{89C56599-098E-4A18-BD70-06814CDC9FA4}" type="presOf" srcId="{5548443D-D183-43DF-A4F5-80D7C54D11FD}" destId="{724BDCB2-AF66-4015-8641-C431A05CFE9B}" srcOrd="0" destOrd="1" presId="urn:microsoft.com/office/officeart/2018/5/layout/CenteredIconLabelDescriptionList"/>
    <dgm:cxn modelId="{9F2169A4-87E7-464E-8745-8E736EB6E9F1}" srcId="{522B88D3-FB5F-421C-83C3-EAB6D9B61180}" destId="{29B1F94B-3252-48F5-8B41-7B5893D1F384}" srcOrd="1" destOrd="0" parTransId="{CDE4AFDF-2AC1-4650-8E40-6D2E767C5502}" sibTransId="{991CEB2F-AE76-41B9-921E-ECC1CA4A2E34}"/>
    <dgm:cxn modelId="{DD20EDB1-7E9C-4DC3-ACDC-BCA55CFDF5F9}" srcId="{522B88D3-FB5F-421C-83C3-EAB6D9B61180}" destId="{97548F55-9B55-4954-B5EC-C60EE41DE06B}" srcOrd="0" destOrd="0" parTransId="{04B96BB7-B5FD-401A-AA5B-8A979F6E455C}" sibTransId="{3B629096-6AAE-4894-A096-7E3855ED4CD0}"/>
    <dgm:cxn modelId="{9B502FB8-2458-4294-8CBD-279EBC633FCD}" type="presOf" srcId="{0A97D32C-EC5D-4575-9F6C-8E2F0864C2AB}" destId="{62D88AF3-DD73-4A98-B216-7D9F5B4EE2CC}" srcOrd="0" destOrd="0" presId="urn:microsoft.com/office/officeart/2018/5/layout/CenteredIconLabelDescriptionList"/>
    <dgm:cxn modelId="{9C1762C5-7D72-4AC6-B6F1-706EDF1B9D31}" type="presOf" srcId="{7BE8ACC4-C1DD-4C9D-B9C8-429AC564B9A5}" destId="{CFCA24EF-FDF4-4D47-83F4-88D41A5F857C}" srcOrd="0" destOrd="0" presId="urn:microsoft.com/office/officeart/2018/5/layout/CenteredIconLabelDescriptionList"/>
    <dgm:cxn modelId="{CEB6DCE0-FBFF-467D-8269-5192EF0885C6}" srcId="{7BE8ACC4-C1DD-4C9D-B9C8-429AC564B9A5}" destId="{284243A9-FCEE-43FC-B87D-F7B3FDAC86D7}" srcOrd="1" destOrd="0" parTransId="{5DF67E75-B87B-42C9-8849-EC325AB23490}" sibTransId="{1398F757-E75A-450C-AA52-E44E79A4F7EF}"/>
    <dgm:cxn modelId="{C67B7BE4-638E-47F9-BF7A-345108008845}" srcId="{F4C73266-3F6F-42E3-AA31-5F13A52FA564}" destId="{522B88D3-FB5F-421C-83C3-EAB6D9B61180}" srcOrd="1" destOrd="0" parTransId="{B09C87FE-7E0A-4FA3-8B95-A38C2C1DD94D}" sibTransId="{BA58BC92-9594-4F54-990F-10DE253B6F27}"/>
    <dgm:cxn modelId="{7DE837E6-EFCB-43FA-891B-59109EDD8514}" type="presOf" srcId="{97548F55-9B55-4954-B5EC-C60EE41DE06B}" destId="{B9D94856-09C3-42C9-AB3A-9A6607F919EB}" srcOrd="0" destOrd="0" presId="urn:microsoft.com/office/officeart/2018/5/layout/CenteredIconLabelDescriptionList"/>
    <dgm:cxn modelId="{3DEFC6F7-7343-4504-9DF1-F2A4135F6274}" type="presOf" srcId="{F2DA7541-9D07-4FCC-A77D-38B8C9F54234}" destId="{8E807515-FFF7-4768-91C4-A943E828710A}" srcOrd="0" destOrd="0" presId="urn:microsoft.com/office/officeart/2018/5/layout/CenteredIconLabelDescriptionList"/>
    <dgm:cxn modelId="{1A94D0FC-87B7-46E4-B47F-0975EC89D660}" type="presOf" srcId="{F4C73266-3F6F-42E3-AA31-5F13A52FA564}" destId="{9C69ED31-5C38-43D9-B0BC-976F79337983}" srcOrd="0" destOrd="0" presId="urn:microsoft.com/office/officeart/2018/5/layout/CenteredIconLabelDescriptionList"/>
    <dgm:cxn modelId="{0581ECFC-B0A4-4534-ABEA-5B3C410C3A58}" srcId="{F4C73266-3F6F-42E3-AA31-5F13A52FA564}" destId="{7BE8ACC4-C1DD-4C9D-B9C8-429AC564B9A5}" srcOrd="0" destOrd="0" parTransId="{4C39B43D-DCC4-4962-80CE-559105E50444}" sibTransId="{42524539-1FDF-4A29-9FEF-DD1C272F1FC6}"/>
    <dgm:cxn modelId="{97794AFD-4753-4A19-9BA1-5D459A366B4C}" type="presOf" srcId="{522B88D3-FB5F-421C-83C3-EAB6D9B61180}" destId="{785FAD18-F547-41D7-B8E1-F6A450CE8542}" srcOrd="0" destOrd="0" presId="urn:microsoft.com/office/officeart/2018/5/layout/CenteredIconLabelDescriptionList"/>
    <dgm:cxn modelId="{BB4B98FE-1D98-4D5C-B8D6-2616CECDB308}" srcId="{522B88D3-FB5F-421C-83C3-EAB6D9B61180}" destId="{DE374388-4CCA-44C1-8254-4AF63A7769D1}" srcOrd="2" destOrd="0" parTransId="{E8A8340D-2EF4-4D0D-B56F-A3DA52C6A9BA}" sibTransId="{EEAD6BA8-00B9-4FA2-8B0F-D12426BBA58D}"/>
    <dgm:cxn modelId="{63A3E14F-3ACD-42D8-8793-49CF8EB7E21E}" type="presParOf" srcId="{9C69ED31-5C38-43D9-B0BC-976F79337983}" destId="{11FB02EE-209A-4D65-BC5C-C6F809D5A69D}" srcOrd="0" destOrd="0" presId="urn:microsoft.com/office/officeart/2018/5/layout/CenteredIconLabelDescriptionList"/>
    <dgm:cxn modelId="{381EAC0E-3E86-4722-B347-6818B7DE8F14}" type="presParOf" srcId="{11FB02EE-209A-4D65-BC5C-C6F809D5A69D}" destId="{943615F5-61A0-4C2B-96F6-E58A2F2BE0F9}" srcOrd="0" destOrd="0" presId="urn:microsoft.com/office/officeart/2018/5/layout/CenteredIconLabelDescriptionList"/>
    <dgm:cxn modelId="{4B783358-742B-4A7D-8EAC-547681543468}" type="presParOf" srcId="{11FB02EE-209A-4D65-BC5C-C6F809D5A69D}" destId="{D8ECEDB4-2468-4053-9B6F-852B47710CD1}" srcOrd="1" destOrd="0" presId="urn:microsoft.com/office/officeart/2018/5/layout/CenteredIconLabelDescriptionList"/>
    <dgm:cxn modelId="{34DE2A73-4B99-4EE1-B510-B4CEC42BD7BB}" type="presParOf" srcId="{11FB02EE-209A-4D65-BC5C-C6F809D5A69D}" destId="{CFCA24EF-FDF4-4D47-83F4-88D41A5F857C}" srcOrd="2" destOrd="0" presId="urn:microsoft.com/office/officeart/2018/5/layout/CenteredIconLabelDescriptionList"/>
    <dgm:cxn modelId="{C310AA44-F10D-4DF6-9C2E-5FC001A43B52}" type="presParOf" srcId="{11FB02EE-209A-4D65-BC5C-C6F809D5A69D}" destId="{1CEFC656-8B75-408A-9841-24CC69DD2943}" srcOrd="3" destOrd="0" presId="urn:microsoft.com/office/officeart/2018/5/layout/CenteredIconLabelDescriptionList"/>
    <dgm:cxn modelId="{7FC9E148-D04C-4E74-BBB4-27E05E0B37B4}" type="presParOf" srcId="{11FB02EE-209A-4D65-BC5C-C6F809D5A69D}" destId="{62D88AF3-DD73-4A98-B216-7D9F5B4EE2CC}" srcOrd="4" destOrd="0" presId="urn:microsoft.com/office/officeart/2018/5/layout/CenteredIconLabelDescriptionList"/>
    <dgm:cxn modelId="{4D1016E4-2551-4C49-AB8C-82F0C3FD3C44}" type="presParOf" srcId="{9C69ED31-5C38-43D9-B0BC-976F79337983}" destId="{3CD594CA-BFAE-4B90-9ECA-4A6F23E10B56}" srcOrd="1" destOrd="0" presId="urn:microsoft.com/office/officeart/2018/5/layout/CenteredIconLabelDescriptionList"/>
    <dgm:cxn modelId="{C4DFFEC3-5C84-46BD-A0FF-75EB76B67653}" type="presParOf" srcId="{9C69ED31-5C38-43D9-B0BC-976F79337983}" destId="{93A70E17-0548-4690-9D7E-74FE693368BE}" srcOrd="2" destOrd="0" presId="urn:microsoft.com/office/officeart/2018/5/layout/CenteredIconLabelDescriptionList"/>
    <dgm:cxn modelId="{D66DAB08-43B8-4494-9972-FA7F2368F4C8}" type="presParOf" srcId="{93A70E17-0548-4690-9D7E-74FE693368BE}" destId="{09FFD3BB-1213-49BF-A709-7E9CBF6BE153}" srcOrd="0" destOrd="0" presId="urn:microsoft.com/office/officeart/2018/5/layout/CenteredIconLabelDescriptionList"/>
    <dgm:cxn modelId="{42740CE4-CF45-4AB1-9019-781850455FE1}" type="presParOf" srcId="{93A70E17-0548-4690-9D7E-74FE693368BE}" destId="{3B2C79C3-266A-4090-B764-E7A18C0E8E20}" srcOrd="1" destOrd="0" presId="urn:microsoft.com/office/officeart/2018/5/layout/CenteredIconLabelDescriptionList"/>
    <dgm:cxn modelId="{00664B52-2469-442D-9671-58D924705CEB}" type="presParOf" srcId="{93A70E17-0548-4690-9D7E-74FE693368BE}" destId="{785FAD18-F547-41D7-B8E1-F6A450CE8542}" srcOrd="2" destOrd="0" presId="urn:microsoft.com/office/officeart/2018/5/layout/CenteredIconLabelDescriptionList"/>
    <dgm:cxn modelId="{8F33953A-9491-47A9-9BA1-8B7CA1CE52C4}" type="presParOf" srcId="{93A70E17-0548-4690-9D7E-74FE693368BE}" destId="{A8F6C676-17B0-47BB-89F7-E16658A1D40C}" srcOrd="3" destOrd="0" presId="urn:microsoft.com/office/officeart/2018/5/layout/CenteredIconLabelDescriptionList"/>
    <dgm:cxn modelId="{EFC23036-D4B3-424A-BEEB-0CD4BF0846E9}" type="presParOf" srcId="{93A70E17-0548-4690-9D7E-74FE693368BE}" destId="{B9D94856-09C3-42C9-AB3A-9A6607F919EB}" srcOrd="4" destOrd="0" presId="urn:microsoft.com/office/officeart/2018/5/layout/CenteredIconLabelDescriptionList"/>
    <dgm:cxn modelId="{50639FBF-E09D-4CEE-8EBE-E9DBCA752188}" type="presParOf" srcId="{9C69ED31-5C38-43D9-B0BC-976F79337983}" destId="{6112C2EA-DC0E-440C-BC2B-09F6487C993C}" srcOrd="3" destOrd="0" presId="urn:microsoft.com/office/officeart/2018/5/layout/CenteredIconLabelDescriptionList"/>
    <dgm:cxn modelId="{F784FD06-2A99-44CD-B9E6-042A04310926}" type="presParOf" srcId="{9C69ED31-5C38-43D9-B0BC-976F79337983}" destId="{B2FE9CAE-C310-4963-864D-2E6C8BCF0B4C}" srcOrd="4" destOrd="0" presId="urn:microsoft.com/office/officeart/2018/5/layout/CenteredIconLabelDescriptionList"/>
    <dgm:cxn modelId="{044E1FBC-84D6-4596-B4E2-D38FF95C3BEC}" type="presParOf" srcId="{B2FE9CAE-C310-4963-864D-2E6C8BCF0B4C}" destId="{97C74BEF-AF1E-4DE0-9DCD-0296BDE35A6F}" srcOrd="0" destOrd="0" presId="urn:microsoft.com/office/officeart/2018/5/layout/CenteredIconLabelDescriptionList"/>
    <dgm:cxn modelId="{2AC7F0BD-4143-46E8-9C0D-DDD8C6C49985}" type="presParOf" srcId="{B2FE9CAE-C310-4963-864D-2E6C8BCF0B4C}" destId="{AFD8EEA5-14A1-49ED-8753-57753DCCB355}" srcOrd="1" destOrd="0" presId="urn:microsoft.com/office/officeart/2018/5/layout/CenteredIconLabelDescriptionList"/>
    <dgm:cxn modelId="{93130F91-AABE-4AC5-8071-A2B0383483DB}" type="presParOf" srcId="{B2FE9CAE-C310-4963-864D-2E6C8BCF0B4C}" destId="{8E807515-FFF7-4768-91C4-A943E828710A}" srcOrd="2" destOrd="0" presId="urn:microsoft.com/office/officeart/2018/5/layout/CenteredIconLabelDescriptionList"/>
    <dgm:cxn modelId="{163AEA01-4353-4FC8-A0CF-338AC471B540}" type="presParOf" srcId="{B2FE9CAE-C310-4963-864D-2E6C8BCF0B4C}" destId="{62FDE0E5-D47A-4A29-B41C-6D9EC6085138}" srcOrd="3" destOrd="0" presId="urn:microsoft.com/office/officeart/2018/5/layout/CenteredIconLabelDescriptionList"/>
    <dgm:cxn modelId="{A059C63C-519F-4DCC-A7DF-0DDB62D27140}" type="presParOf" srcId="{B2FE9CAE-C310-4963-864D-2E6C8BCF0B4C}" destId="{724BDCB2-AF66-4015-8641-C431A05CFE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615F5-61A0-4C2B-96F6-E58A2F2BE0F9}">
      <dsp:nvSpPr>
        <dsp:cNvPr id="0" name=""/>
        <dsp:cNvSpPr/>
      </dsp:nvSpPr>
      <dsp:spPr>
        <a:xfrm>
          <a:off x="771377" y="85686"/>
          <a:ext cx="826067" cy="826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A24EF-FDF4-4D47-83F4-88D41A5F857C}">
      <dsp:nvSpPr>
        <dsp:cNvPr id="0" name=""/>
        <dsp:cNvSpPr/>
      </dsp:nvSpPr>
      <dsp:spPr>
        <a:xfrm>
          <a:off x="4314" y="1011158"/>
          <a:ext cx="2360192" cy="35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FRONTEND</a:t>
          </a:r>
        </a:p>
      </dsp:txBody>
      <dsp:txXfrm>
        <a:off x="4314" y="1011158"/>
        <a:ext cx="2360192" cy="354028"/>
      </dsp:txXfrm>
    </dsp:sp>
    <dsp:sp modelId="{62D88AF3-DD73-4A98-B216-7D9F5B4EE2CC}">
      <dsp:nvSpPr>
        <dsp:cNvPr id="0" name=""/>
        <dsp:cNvSpPr/>
      </dsp:nvSpPr>
      <dsp:spPr>
        <a:xfrm>
          <a:off x="0" y="1497109"/>
          <a:ext cx="2360192" cy="986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JavaScript (ReactJS)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HTML5 / CSS</a:t>
          </a:r>
        </a:p>
      </dsp:txBody>
      <dsp:txXfrm>
        <a:off x="0" y="1497109"/>
        <a:ext cx="2360192" cy="986002"/>
      </dsp:txXfrm>
    </dsp:sp>
    <dsp:sp modelId="{09FFD3BB-1213-49BF-A709-7E9CBF6BE153}">
      <dsp:nvSpPr>
        <dsp:cNvPr id="0" name=""/>
        <dsp:cNvSpPr/>
      </dsp:nvSpPr>
      <dsp:spPr>
        <a:xfrm>
          <a:off x="3544603" y="85686"/>
          <a:ext cx="826067" cy="826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FAD18-F547-41D7-B8E1-F6A450CE8542}">
      <dsp:nvSpPr>
        <dsp:cNvPr id="0" name=""/>
        <dsp:cNvSpPr/>
      </dsp:nvSpPr>
      <dsp:spPr>
        <a:xfrm>
          <a:off x="2777541" y="1011158"/>
          <a:ext cx="2360192" cy="35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SERVER</a:t>
          </a:r>
        </a:p>
      </dsp:txBody>
      <dsp:txXfrm>
        <a:off x="2777541" y="1011158"/>
        <a:ext cx="2360192" cy="354028"/>
      </dsp:txXfrm>
    </dsp:sp>
    <dsp:sp modelId="{B9D94856-09C3-42C9-AB3A-9A6607F919EB}">
      <dsp:nvSpPr>
        <dsp:cNvPr id="0" name=""/>
        <dsp:cNvSpPr/>
      </dsp:nvSpPr>
      <dsp:spPr>
        <a:xfrm>
          <a:off x="2777541" y="1411422"/>
          <a:ext cx="2360192" cy="986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Spring Boot (Java 8)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JUnit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Flyway</a:t>
          </a:r>
        </a:p>
      </dsp:txBody>
      <dsp:txXfrm>
        <a:off x="2777541" y="1411422"/>
        <a:ext cx="2360192" cy="986002"/>
      </dsp:txXfrm>
    </dsp:sp>
    <dsp:sp modelId="{97C74BEF-AF1E-4DE0-9DCD-0296BDE35A6F}">
      <dsp:nvSpPr>
        <dsp:cNvPr id="0" name=""/>
        <dsp:cNvSpPr/>
      </dsp:nvSpPr>
      <dsp:spPr>
        <a:xfrm>
          <a:off x="6317830" y="85686"/>
          <a:ext cx="826067" cy="8260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07515-FFF7-4768-91C4-A943E828710A}">
      <dsp:nvSpPr>
        <dsp:cNvPr id="0" name=""/>
        <dsp:cNvSpPr/>
      </dsp:nvSpPr>
      <dsp:spPr>
        <a:xfrm>
          <a:off x="5550767" y="1011158"/>
          <a:ext cx="2360192" cy="35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PERSISTENCE</a:t>
          </a:r>
        </a:p>
      </dsp:txBody>
      <dsp:txXfrm>
        <a:off x="5550767" y="1011158"/>
        <a:ext cx="2360192" cy="354028"/>
      </dsp:txXfrm>
    </dsp:sp>
    <dsp:sp modelId="{724BDCB2-AF66-4015-8641-C431A05CFE9B}">
      <dsp:nvSpPr>
        <dsp:cNvPr id="0" name=""/>
        <dsp:cNvSpPr/>
      </dsp:nvSpPr>
      <dsp:spPr>
        <a:xfrm>
          <a:off x="5555082" y="1483992"/>
          <a:ext cx="2360192" cy="986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MySQL 8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H2</a:t>
          </a:r>
        </a:p>
      </dsp:txBody>
      <dsp:txXfrm>
        <a:off x="5555082" y="1483992"/>
        <a:ext cx="2360192" cy="986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63a5280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63a5280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63a5280c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63a5280c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63a5280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63a5280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63a5280c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63a5280c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63a5280c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63a5280c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63a5280c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63a5280c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98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34219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15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96708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5783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08619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4399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89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40658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633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95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2079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29891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3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1565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328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05/08/2019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940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0065" y="30063"/>
            <a:ext cx="5143502" cy="5083374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38635" y="710705"/>
            <a:ext cx="3292070" cy="37220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Hack</a:t>
            </a:r>
            <a:endParaRPr lang="en-US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5422008" y="710705"/>
            <a:ext cx="3114492" cy="3722089"/>
          </a:xfrm>
          <a:prstGeom prst="rect">
            <a:avLst/>
          </a:prstGeom>
          <a:effectLst/>
        </p:spPr>
        <p:txBody>
          <a:bodyPr spcFirstLastPara="1" lIns="91425" tIns="91425" rIns="91425" bIns="91425" anchor="ctr" anchorCtr="0">
            <a:norm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Team 14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	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Apurav</a:t>
            </a:r>
            <a:r>
              <a:rPr lang="en-US" sz="1600" dirty="0"/>
              <a:t> Gupta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Mayur Barge	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Sheena Gupta			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Varun Jain				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23900" y="913857"/>
            <a:ext cx="2390488" cy="3315787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</a:rPr>
              <a:t>Introduction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225" y="1272582"/>
            <a:ext cx="0" cy="25983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25107" y="920571"/>
            <a:ext cx="4560037" cy="3315788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ts val="1400"/>
              <a:buFont typeface="Wingdings 2" charset="2"/>
              <a:buChar char=""/>
            </a:pPr>
            <a:r>
              <a:rPr lang="en-US" sz="1400" dirty="0"/>
              <a:t>Signup / Login (Firebase authentication)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ts val="1400"/>
              <a:buFont typeface="Wingdings 2" charset="2"/>
              <a:buChar char=""/>
            </a:pPr>
            <a:r>
              <a:rPr lang="en-US" sz="1400" dirty="0"/>
              <a:t>Hackathon Creation / Admin Operations (Open/Close/Finalize)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ts val="1400"/>
              <a:buFont typeface="Wingdings 2" charset="2"/>
              <a:buChar char=""/>
            </a:pPr>
            <a:r>
              <a:rPr lang="en-US" sz="1400" dirty="0"/>
              <a:t>Organization Creation and Membership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ts val="1400"/>
              <a:buFont typeface="Wingdings 2" charset="2"/>
              <a:buChar char=""/>
            </a:pPr>
            <a:r>
              <a:rPr lang="en-US" sz="1400" dirty="0"/>
              <a:t>Team Registration and Payments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ts val="1400"/>
              <a:buFont typeface="Wingdings 2" charset="2"/>
              <a:buChar char=""/>
            </a:pPr>
            <a:r>
              <a:rPr lang="en-US" sz="1400" dirty="0"/>
              <a:t>Submissions and Grading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TECHNOLOGIES</a:t>
            </a:r>
          </a:p>
        </p:txBody>
      </p:sp>
      <p:graphicFrame>
        <p:nvGraphicFramePr>
          <p:cNvPr id="83" name="Google Shape;69;p15">
            <a:extLst>
              <a:ext uri="{FF2B5EF4-FFF2-40B4-BE49-F238E27FC236}">
                <a16:creationId xmlns:a16="http://schemas.microsoft.com/office/drawing/2014/main" id="{8F9234F2-7F5B-4E44-BC08-2253C8055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031428"/>
              </p:ext>
            </p:extLst>
          </p:nvPr>
        </p:nvGraphicFramePr>
        <p:xfrm>
          <a:off x="614362" y="1911485"/>
          <a:ext cx="7915275" cy="248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620" y="887621"/>
            <a:ext cx="7303037" cy="414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Design</a:t>
            </a:r>
            <a:endParaRPr/>
          </a:p>
        </p:txBody>
      </p:sp>
      <p:graphicFrame>
        <p:nvGraphicFramePr>
          <p:cNvPr id="81" name="Google Shape;81;p17"/>
          <p:cNvGraphicFramePr/>
          <p:nvPr>
            <p:extLst>
              <p:ext uri="{D42A27DB-BD31-4B8C-83A1-F6EECF244321}">
                <p14:modId xmlns:p14="http://schemas.microsoft.com/office/powerpoint/2010/main" val="2468622713"/>
              </p:ext>
            </p:extLst>
          </p:nvPr>
        </p:nvGraphicFramePr>
        <p:xfrm>
          <a:off x="4643192" y="373787"/>
          <a:ext cx="3979313" cy="1933645"/>
        </p:xfrm>
        <a:graphic>
          <a:graphicData uri="http://schemas.openxmlformats.org/drawingml/2006/table">
            <a:tbl>
              <a:tblPr>
                <a:noFill/>
                <a:tableStyleId>{BFB9D748-F280-4B7E-B2C0-25CD9C594EBC}</a:tableStyleId>
              </a:tblPr>
              <a:tblGrid>
                <a:gridCol w="111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3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POST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/users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/users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PATCH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/users/{id}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/users/{id}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/users/{id}/hackathons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</a:rPr>
                        <a:t>/users/{id}/memberships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2" name="Google Shape;82;p17"/>
          <p:cNvGraphicFramePr/>
          <p:nvPr>
            <p:extLst>
              <p:ext uri="{D42A27DB-BD31-4B8C-83A1-F6EECF244321}">
                <p14:modId xmlns:p14="http://schemas.microsoft.com/office/powerpoint/2010/main" val="899599962"/>
              </p:ext>
            </p:extLst>
          </p:nvPr>
        </p:nvGraphicFramePr>
        <p:xfrm>
          <a:off x="4643191" y="2571749"/>
          <a:ext cx="3979313" cy="2085976"/>
        </p:xfrm>
        <a:graphic>
          <a:graphicData uri="http://schemas.openxmlformats.org/drawingml/2006/table">
            <a:tbl>
              <a:tblPr>
                <a:noFill/>
                <a:tableStyleId>{BFB9D748-F280-4B7E-B2C0-25CD9C594EBC}</a:tableStyleId>
              </a:tblPr>
              <a:tblGrid>
                <a:gridCol w="111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74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POST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/orgs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</a:rPr>
                        <a:t>/orgs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</a:rPr>
                        <a:t>/orgs/{id}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/orgs/{id}/members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POST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/orgs/{id}/memberships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/orgs/{id}/memberships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PUT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</a:rPr>
                        <a:t>/orgs/{id}/memberships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3" name="Google Shape;83;p17"/>
          <p:cNvGraphicFramePr/>
          <p:nvPr>
            <p:extLst>
              <p:ext uri="{D42A27DB-BD31-4B8C-83A1-F6EECF244321}">
                <p14:modId xmlns:p14="http://schemas.microsoft.com/office/powerpoint/2010/main" val="3525504307"/>
              </p:ext>
            </p:extLst>
          </p:nvPr>
        </p:nvGraphicFramePr>
        <p:xfrm>
          <a:off x="375993" y="1235869"/>
          <a:ext cx="3757857" cy="2628901"/>
        </p:xfrm>
        <a:graphic>
          <a:graphicData uri="http://schemas.openxmlformats.org/drawingml/2006/table">
            <a:tbl>
              <a:tblPr>
                <a:noFill/>
                <a:tableStyleId>{BFB9D748-F280-4B7E-B2C0-25CD9C594EBC}</a:tableStyleId>
              </a:tblPr>
              <a:tblGrid>
                <a:gridCol w="105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991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/>
                          </a:solidFill>
                        </a:rPr>
                        <a:t>Hackathon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POST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</a:rPr>
                        <a:t>/hackathons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/hackathons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/hackathons/{id}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PATCH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/hackathons/{id}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POST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/hackathons/{id}/teams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/hackathons/{id}/teams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/hackathons/{id}/teams{id}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PATCH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/hackathons/{id}/teams/{id}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GET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/hackathons/{id}/teams/{id}/payment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tx1"/>
                          </a:solidFill>
                        </a:rPr>
                        <a:t>POST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tx1"/>
                          </a:solidFill>
                        </a:rPr>
                        <a:t>/hackathons/{id}/teams/{id}/payment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4">
            <a:extLst>
              <a:ext uri="{FF2B5EF4-FFF2-40B4-BE49-F238E27FC236}">
                <a16:creationId xmlns:a16="http://schemas.microsoft.com/office/drawing/2014/main" id="{18EF3212-ED73-4F03-A620-B59A87847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62C899-7C88-488C-88F0-E17FA2264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80" r="6364"/>
          <a:stretch/>
        </p:blipFill>
        <p:spPr>
          <a:xfrm>
            <a:off x="279350" y="669402"/>
            <a:ext cx="4059548" cy="3786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0ED530-83FB-41DC-8759-84E3FE8C1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104" y="750935"/>
            <a:ext cx="3848099" cy="19144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2B6382C-181B-4B1F-9509-47F932C3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248" y="3070524"/>
            <a:ext cx="4313809" cy="1240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CA1EB6-8F4D-4066-8620-BAE33BE6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9" y="241300"/>
            <a:ext cx="3404496" cy="21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EB3C55-9E44-4D3C-8D6C-8B912D32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73" y="2723322"/>
            <a:ext cx="3962526" cy="20704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7460"/>
            <a:ext cx="4594860" cy="68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BF1AC-E179-4340-A93A-4BD6BD72A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025" y="430304"/>
            <a:ext cx="4070073" cy="4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9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210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Arial</vt:lpstr>
      <vt:lpstr>Wingdings 2</vt:lpstr>
      <vt:lpstr>Courier New</vt:lpstr>
      <vt:lpstr>Quotable</vt:lpstr>
      <vt:lpstr>Open Hack</vt:lpstr>
      <vt:lpstr>Introduction</vt:lpstr>
      <vt:lpstr>TECHNOLOGIES</vt:lpstr>
      <vt:lpstr>Database Design</vt:lpstr>
      <vt:lpstr>API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Hack</dc:title>
  <dc:creator>Varun Jain</dc:creator>
  <cp:lastModifiedBy>Varun Jain</cp:lastModifiedBy>
  <cp:revision>1</cp:revision>
  <dcterms:created xsi:type="dcterms:W3CDTF">2019-05-09T00:44:44Z</dcterms:created>
  <dcterms:modified xsi:type="dcterms:W3CDTF">2019-05-09T01:01:20Z</dcterms:modified>
</cp:coreProperties>
</file>