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3A47D1-D598-4777-A1D7-7FF1F70166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Demo Batch-77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8B4091-ECBA-4B5A-9DE1-C62B0526F9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02-04-2023 23:45:59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A4706B30-30F8-4433-91ED-D6B7D8FB2F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7" y="890587"/>
            <a:ext cx="7324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ed Parameters" id="11" name="slide11">
            <a:extLst>
              <a:ext uri="{FF2B5EF4-FFF2-40B4-BE49-F238E27FC236}">
                <a16:creationId xmlns:a16="http://schemas.microsoft.com/office/drawing/2014/main" id="{3E0B49F4-48BE-42AC-B2EE-97B00E57A4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890587"/>
            <a:ext cx="5724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-if-analysis" id="12" name="slide12">
            <a:extLst>
              <a:ext uri="{FF2B5EF4-FFF2-40B4-BE49-F238E27FC236}">
                <a16:creationId xmlns:a16="http://schemas.microsoft.com/office/drawing/2014/main" id="{B3EE7AE8-6A07-4638-A743-6B2FE529C1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71550"/>
            <a:ext cx="5486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B48166D0-CF27-46EF-81CC-E8EDF6DA97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809625"/>
            <a:ext cx="9620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4" name="slide14">
            <a:extLst>
              <a:ext uri="{FF2B5EF4-FFF2-40B4-BE49-F238E27FC236}">
                <a16:creationId xmlns:a16="http://schemas.microsoft.com/office/drawing/2014/main" id="{2ECD7BCA-9560-43B7-AC29-1AEB29548C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09625"/>
            <a:ext cx="9677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5" name="slide15">
            <a:extLst>
              <a:ext uri="{FF2B5EF4-FFF2-40B4-BE49-F238E27FC236}">
                <a16:creationId xmlns:a16="http://schemas.microsoft.com/office/drawing/2014/main" id="{010E303A-0B32-4C0F-A8AB-4748329459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09625"/>
            <a:ext cx="9677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6" name="slide16">
            <a:extLst>
              <a:ext uri="{FF2B5EF4-FFF2-40B4-BE49-F238E27FC236}">
                <a16:creationId xmlns:a16="http://schemas.microsoft.com/office/drawing/2014/main" id="{0710C1A4-1125-4117-82F8-55B49F76D3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809625"/>
            <a:ext cx="96774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Chart" id="17" name="slide17">
            <a:extLst>
              <a:ext uri="{FF2B5EF4-FFF2-40B4-BE49-F238E27FC236}">
                <a16:creationId xmlns:a16="http://schemas.microsoft.com/office/drawing/2014/main" id="{CB201EE0-4EC2-47F7-A77C-C2F40674BC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890587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8" name="slide18">
            <a:extLst>
              <a:ext uri="{FF2B5EF4-FFF2-40B4-BE49-F238E27FC236}">
                <a16:creationId xmlns:a16="http://schemas.microsoft.com/office/drawing/2014/main" id="{CEE6E582-5746-4C39-99CE-59B6B245FB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890587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Plot" id="2" name="slide2">
            <a:extLst>
              <a:ext uri="{FF2B5EF4-FFF2-40B4-BE49-F238E27FC236}">
                <a16:creationId xmlns:a16="http://schemas.microsoft.com/office/drawing/2014/main" id="{92CE725F-222E-44BE-ABD8-2F507D551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828800"/>
            <a:ext cx="6486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up" id="3" name="slide3">
            <a:extLst>
              <a:ext uri="{FF2B5EF4-FFF2-40B4-BE49-F238E27FC236}">
                <a16:creationId xmlns:a16="http://schemas.microsoft.com/office/drawing/2014/main" id="{E4F39152-F8AA-44FC-BA62-92F96E565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485775"/>
            <a:ext cx="61817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t &amp;amp; Cluster" id="4" name="slide4">
            <a:extLst>
              <a:ext uri="{FF2B5EF4-FFF2-40B4-BE49-F238E27FC236}">
                <a16:creationId xmlns:a16="http://schemas.microsoft.com/office/drawing/2014/main" id="{14E8AACB-F7BF-45B8-8783-6FC30A979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423862"/>
            <a:ext cx="37052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erarchy" id="5" name="slide5">
            <a:extLst>
              <a:ext uri="{FF2B5EF4-FFF2-40B4-BE49-F238E27FC236}">
                <a16:creationId xmlns:a16="http://schemas.microsoft.com/office/drawing/2014/main" id="{E36996FC-F494-457A-99E2-40D64F82E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890587"/>
            <a:ext cx="7153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ed Field &amp;amp; Reference line" id="6" name="slide6">
            <a:extLst>
              <a:ext uri="{FF2B5EF4-FFF2-40B4-BE49-F238E27FC236}">
                <a16:creationId xmlns:a16="http://schemas.microsoft.com/office/drawing/2014/main" id="{FFE8BF29-06C3-4DC8-9E89-528CB33418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890587"/>
            <a:ext cx="7115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7" name="slide7">
            <a:extLst>
              <a:ext uri="{FF2B5EF4-FFF2-40B4-BE49-F238E27FC236}">
                <a16:creationId xmlns:a16="http://schemas.microsoft.com/office/drawing/2014/main" id="{919497F5-6988-425E-BD21-B8F129084B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052512"/>
            <a:ext cx="7915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ing" id="8" name="slide8">
            <a:extLst>
              <a:ext uri="{FF2B5EF4-FFF2-40B4-BE49-F238E27FC236}">
                <a16:creationId xmlns:a16="http://schemas.microsoft.com/office/drawing/2014/main" id="{63BA9D9D-9FF1-45FF-98D6-76C19E061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890587"/>
            <a:ext cx="7115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DAF15A8B-7275-48C3-9772-BD55C4B8A8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971550"/>
            <a:ext cx="6057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2023-04-02T15:46:00Z</dcterms:created>
  <dcterms:modified xsi:type="dcterms:W3CDTF">2023-04-02T15:46:00Z</dcterms:modified>
</cp:coreProperties>
</file>