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2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1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1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7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8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35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40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50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9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2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F855-4F57-4B1E-8B12-8AF6E0667A76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28DA-AD5D-41FD-8AB5-34769341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9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S2 </a:t>
            </a:r>
            <a:br>
              <a:rPr lang="fr-FR" dirty="0" smtClean="0"/>
            </a:br>
            <a:r>
              <a:rPr lang="fr-FR" dirty="0" smtClean="0"/>
              <a:t>projet </a:t>
            </a:r>
            <a:r>
              <a:rPr lang="fr-FR" dirty="0" err="1" smtClean="0"/>
              <a:t>Black-Jack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1800" dirty="0" smtClean="0"/>
              <a:t>Groupe 14  </a:t>
            </a:r>
            <a:r>
              <a:rPr lang="fr-FR" dirty="0" smtClean="0"/>
              <a:t>			   	   </a:t>
            </a:r>
            <a:r>
              <a:rPr lang="fr-FR" sz="1800" dirty="0" smtClean="0"/>
              <a:t>     info 1A TD2</a:t>
            </a:r>
          </a:p>
          <a:p>
            <a:pPr algn="l"/>
            <a:r>
              <a:rPr lang="fr-FR" sz="2100" dirty="0" smtClean="0"/>
              <a:t>Thomas DUBOIS</a:t>
            </a:r>
          </a:p>
          <a:p>
            <a:pPr algn="l"/>
            <a:r>
              <a:rPr lang="fr-FR" sz="2100" dirty="0" smtClean="0"/>
              <a:t>Baptiste THEVENET</a:t>
            </a:r>
          </a:p>
          <a:p>
            <a:pPr algn="l"/>
            <a:r>
              <a:rPr lang="fr-FR" sz="2100" dirty="0" smtClean="0"/>
              <a:t>Benjamin PASCAL</a:t>
            </a:r>
            <a:endParaRPr lang="fr-FR" sz="2100" dirty="0"/>
          </a:p>
        </p:txBody>
      </p:sp>
    </p:spTree>
    <p:extLst>
      <p:ext uri="{BB962C8B-B14F-4D97-AF65-F5344CB8AC3E}">
        <p14:creationId xmlns:p14="http://schemas.microsoft.com/office/powerpoint/2010/main" val="35631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 </a:t>
            </a:r>
            <a:r>
              <a:rPr lang="fr-FR" dirty="0" err="1" smtClean="0"/>
              <a:t>Black-Jack</a:t>
            </a:r>
            <a:r>
              <a:rPr lang="fr-FR" dirty="0" smtClean="0"/>
              <a:t> en Java</a:t>
            </a:r>
          </a:p>
          <a:p>
            <a:r>
              <a:rPr lang="fr-FR" dirty="0" smtClean="0"/>
              <a:t>Fonctionnalités du jeu</a:t>
            </a:r>
          </a:p>
          <a:p>
            <a:r>
              <a:rPr lang="fr-FR" dirty="0" smtClean="0"/>
              <a:t>Réalisation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6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32919"/>
            <a:ext cx="718185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Use Case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2051720" y="4077072"/>
            <a:ext cx="1440160" cy="72008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4" y="1412776"/>
            <a:ext cx="8039100" cy="501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9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</Words>
  <Application>Microsoft Office PowerPoint</Application>
  <PresentationFormat>Affichage à l'écran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Projet S2  projet Black-Jack</vt:lpstr>
      <vt:lpstr>Présentation</vt:lpstr>
      <vt:lpstr>Diagramme Use Case</vt:lpstr>
      <vt:lpstr>Diagramme de classe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S2  projet Black-Jack</dc:title>
  <dc:creator>Utilisateur</dc:creator>
  <cp:lastModifiedBy>Administrator</cp:lastModifiedBy>
  <cp:revision>4</cp:revision>
  <dcterms:created xsi:type="dcterms:W3CDTF">2015-04-08T09:55:19Z</dcterms:created>
  <dcterms:modified xsi:type="dcterms:W3CDTF">2015-04-08T11:02:50Z</dcterms:modified>
</cp:coreProperties>
</file>