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8613043161271509"/>
          <c:y val="0.11778333141477294"/>
          <c:w val="0.46820987654320989"/>
          <c:h val="0.8513503093153876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Répartition du travail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THEVENET Baptiste</c:v>
                </c:pt>
                <c:pt idx="1">
                  <c:v>DUBOIS Thomas</c:v>
                </c:pt>
                <c:pt idx="2">
                  <c:v>PASCAL Benjamin</c:v>
                </c:pt>
              </c:strCache>
            </c:strRef>
          </c:cat>
          <c:val>
            <c:numRef>
              <c:f>Feuil1!$B$2:$B$4</c:f>
              <c:numCache>
                <c:formatCode>0%</c:formatCode>
                <c:ptCount val="3"/>
                <c:pt idx="0">
                  <c:v>0.45</c:v>
                </c:pt>
                <c:pt idx="1">
                  <c:v>0.4</c:v>
                </c:pt>
                <c:pt idx="2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25400" cap="flat" cmpd="sng" algn="ctr">
          <a:noFill/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fr-F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</cdr:x>
      <cdr:y>0.59499</cdr:y>
    </cdr:from>
    <cdr:to>
      <cdr:x>0.39321</cdr:x>
      <cdr:y>0.7109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181257" y="2129952"/>
          <a:ext cx="776330" cy="4149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2000" dirty="0" smtClean="0"/>
            <a:t>40%</a:t>
          </a:r>
          <a:endParaRPr lang="fr-FR" sz="2000" dirty="0"/>
        </a:p>
      </cdr:txBody>
    </cdr:sp>
  </cdr:relSizeAnchor>
  <cdr:relSizeAnchor xmlns:cdr="http://schemas.openxmlformats.org/drawingml/2006/chartDrawing">
    <cdr:from>
      <cdr:x>0.31625</cdr:x>
      <cdr:y>0.24497</cdr:y>
    </cdr:from>
    <cdr:to>
      <cdr:x>0.41236</cdr:x>
      <cdr:y>0.34883</cdr:y>
    </cdr:to>
    <cdr:sp macro="" textlink="">
      <cdr:nvSpPr>
        <cdr:cNvPr id="4" name="ZoneTexte 3"/>
        <cdr:cNvSpPr txBox="1"/>
      </cdr:nvSpPr>
      <cdr:spPr>
        <a:xfrm xmlns:a="http://schemas.openxmlformats.org/drawingml/2006/main">
          <a:off x="2378697" y="876946"/>
          <a:ext cx="722905" cy="3717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2000" dirty="0" smtClean="0"/>
            <a:t>15%</a:t>
          </a:r>
          <a:endParaRPr lang="fr-FR" sz="2000" dirty="0"/>
        </a:p>
      </cdr:txBody>
    </cdr:sp>
  </cdr:relSizeAnchor>
  <cdr:relSizeAnchor xmlns:cdr="http://schemas.openxmlformats.org/drawingml/2006/chartDrawing">
    <cdr:from>
      <cdr:x>0.46738</cdr:x>
      <cdr:y>0.32871</cdr:y>
    </cdr:from>
    <cdr:to>
      <cdr:x>0.72113</cdr:x>
      <cdr:y>0.61032</cdr:y>
    </cdr:to>
    <cdr:sp macro="" textlink="">
      <cdr:nvSpPr>
        <cdr:cNvPr id="5" name="ZoneTexte 4"/>
        <cdr:cNvSpPr txBox="1"/>
      </cdr:nvSpPr>
      <cdr:spPr>
        <a:xfrm xmlns:a="http://schemas.openxmlformats.org/drawingml/2006/main">
          <a:off x="3515455" y="1176734"/>
          <a:ext cx="1908600" cy="10081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dirty="0" smtClean="0"/>
            <a:t>Premiers diagramme de classe, Diagramme de séquence, diagramme des cas d’utilisations, Codage, IHM</a:t>
          </a:r>
          <a:endParaRPr lang="fr-FR" dirty="0"/>
        </a:p>
      </cdr:txBody>
    </cdr:sp>
  </cdr:relSizeAnchor>
  <cdr:relSizeAnchor xmlns:cdr="http://schemas.openxmlformats.org/drawingml/2006/chartDrawing">
    <cdr:from>
      <cdr:x>0.22</cdr:x>
      <cdr:y>0.70636</cdr:y>
    </cdr:from>
    <cdr:to>
      <cdr:x>0.47375</cdr:x>
      <cdr:y>0.77</cdr:y>
    </cdr:to>
    <cdr:sp macro="" textlink="">
      <cdr:nvSpPr>
        <cdr:cNvPr id="6" name="ZoneTexte 5"/>
        <cdr:cNvSpPr txBox="1"/>
      </cdr:nvSpPr>
      <cdr:spPr>
        <a:xfrm xmlns:a="http://schemas.openxmlformats.org/drawingml/2006/main">
          <a:off x="1810544" y="3196952"/>
          <a:ext cx="208823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dirty="0" smtClean="0"/>
            <a:t>Codage et IHM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0.20174</cdr:x>
      <cdr:y>0.02699</cdr:y>
    </cdr:from>
    <cdr:to>
      <cdr:x>0.38549</cdr:x>
      <cdr:y>0.29415</cdr:y>
    </cdr:to>
    <cdr:sp macro="" textlink="">
      <cdr:nvSpPr>
        <cdr:cNvPr id="7" name="ZoneTexte 6"/>
        <cdr:cNvSpPr txBox="1"/>
      </cdr:nvSpPr>
      <cdr:spPr>
        <a:xfrm xmlns:a="http://schemas.openxmlformats.org/drawingml/2006/main">
          <a:off x="1517427" y="96614"/>
          <a:ext cx="1382089" cy="9563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dirty="0" smtClean="0"/>
            <a:t>Diagramme de </a:t>
          </a:r>
          <a:r>
            <a:rPr lang="fr-FR" dirty="0" err="1" smtClean="0"/>
            <a:t>gantt</a:t>
          </a:r>
          <a:r>
            <a:rPr lang="fr-FR" dirty="0" smtClean="0"/>
            <a:t>, d</a:t>
          </a:r>
          <a:r>
            <a:rPr lang="fr-FR" sz="1100" dirty="0" smtClean="0"/>
            <a:t>ernier diagramme de classe, </a:t>
          </a:r>
          <a:r>
            <a:rPr lang="fr-FR" sz="1100" dirty="0" err="1" smtClean="0"/>
            <a:t>Junit</a:t>
          </a:r>
          <a:endParaRPr lang="fr-FR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S2</a:t>
            </a:r>
            <a:br>
              <a:rPr lang="fr-FR" dirty="0" smtClean="0"/>
            </a:br>
            <a:r>
              <a:rPr lang="fr-FR" dirty="0" smtClean="0"/>
              <a:t>Projet </a:t>
            </a:r>
            <a:r>
              <a:rPr lang="fr-FR" dirty="0" err="1" smtClean="0"/>
              <a:t>BlackJack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fr-FR" sz="2000" dirty="0" smtClean="0"/>
              <a:t>Groupe 14				       Info 1A TD2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 smtClean="0"/>
              <a:t>Thomas DUBOIS</a:t>
            </a:r>
          </a:p>
          <a:p>
            <a:pPr algn="l"/>
            <a:r>
              <a:rPr lang="fr-FR" sz="2000" dirty="0" smtClean="0"/>
              <a:t>Baptiste THEVENET</a:t>
            </a:r>
          </a:p>
          <a:p>
            <a:pPr algn="l"/>
            <a:r>
              <a:rPr lang="fr-FR" sz="2000" dirty="0" smtClean="0"/>
              <a:t>Benjamin PASCAL</a:t>
            </a:r>
          </a:p>
        </p:txBody>
      </p:sp>
    </p:spTree>
    <p:extLst>
      <p:ext uri="{BB962C8B-B14F-4D97-AF65-F5344CB8AC3E}">
        <p14:creationId xmlns:p14="http://schemas.microsoft.com/office/powerpoint/2010/main" val="39079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jeu de </a:t>
            </a:r>
            <a:r>
              <a:rPr lang="fr-FR" dirty="0" err="1" smtClean="0"/>
              <a:t>BlackJack</a:t>
            </a:r>
            <a:r>
              <a:rPr lang="fr-FR" dirty="0" smtClean="0"/>
              <a:t> en </a:t>
            </a:r>
            <a:r>
              <a:rPr lang="fr-FR" dirty="0" smtClean="0"/>
              <a:t>java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Création des diagrammes</a:t>
            </a:r>
          </a:p>
          <a:p>
            <a:pPr marL="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Modifications suites aux ajouts de classes</a:t>
            </a:r>
          </a:p>
          <a:p>
            <a:pPr marL="0" lvl="1" indent="0">
              <a:buNone/>
            </a:pPr>
            <a:endParaRPr lang="fr-FR" dirty="0"/>
          </a:p>
          <a:p>
            <a:pPr lvl="1"/>
            <a:r>
              <a:rPr lang="fr-FR" dirty="0" smtClean="0"/>
              <a:t>Création du jeu</a:t>
            </a:r>
          </a:p>
          <a:p>
            <a:pPr marL="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Création de l’IHM</a:t>
            </a:r>
          </a:p>
          <a:p>
            <a:pPr marL="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Tests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7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travail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128907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427984" y="33569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45%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0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</a:t>
            </a:r>
            <a:r>
              <a:rPr lang="fr-FR" dirty="0" err="1" smtClean="0"/>
              <a:t>Gannt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66273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836712"/>
            <a:ext cx="5471294" cy="542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7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168</TotalTime>
  <Words>78</Words>
  <Application>Microsoft Office PowerPoint</Application>
  <PresentationFormat>Affichage à l'écran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Angles</vt:lpstr>
      <vt:lpstr>Projet S2 Projet BlackJack</vt:lpstr>
      <vt:lpstr>Rappel du projet</vt:lpstr>
      <vt:lpstr>Répartition travail</vt:lpstr>
      <vt:lpstr>Diagramme de Gannt</vt:lpstr>
      <vt:lpstr>Diagramme de classe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S2 Projet BlackJack</dc:title>
  <dc:creator>Administrator</dc:creator>
  <cp:lastModifiedBy>Administrator</cp:lastModifiedBy>
  <cp:revision>13</cp:revision>
  <cp:lastPrinted>2015-06-10T09:43:56Z</cp:lastPrinted>
  <dcterms:created xsi:type="dcterms:W3CDTF">2015-06-10T06:37:25Z</dcterms:created>
  <dcterms:modified xsi:type="dcterms:W3CDTF">2015-06-10T09:44:56Z</dcterms:modified>
</cp:coreProperties>
</file>