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8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386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7441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417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2470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672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55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4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0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6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8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7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8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2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3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F7A69-B082-4728-9E53-2109F3483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07B78C-2E4B-455C-AF1E-9B62BE892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/>
              <a:t>Electric Field of a Parallel Capacitor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4B4CD-92E7-401F-8B8A-417076082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/>
              <a:t>Thevexis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8495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A6E8-4C5E-4A84-8831-27B0DA7F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749" y="571083"/>
            <a:ext cx="8424227" cy="648117"/>
          </a:xfrm>
        </p:spPr>
        <p:txBody>
          <a:bodyPr/>
          <a:lstStyle/>
          <a:p>
            <a:r>
              <a:rPr lang="en-US" dirty="0"/>
              <a:t>Solving Partial Differential Equations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E64C6A-FFE1-458A-943A-AF37FD76B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63" y="3879850"/>
            <a:ext cx="1054100" cy="285750"/>
          </a:xfrm>
          <a:prstGeom prst="rect">
            <a:avLst/>
          </a:prstGeom>
        </p:spPr>
      </p:pic>
      <p:pic>
        <p:nvPicPr>
          <p:cNvPr id="5" name="Content Placeholder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D3456199-30B3-4225-8DC3-0CC9E0E42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13" y="3054350"/>
            <a:ext cx="1676400" cy="3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9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4889-26CF-4597-AD93-98F0DF3D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Finite Difference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60380A-C14E-4515-B2E0-FD415B237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56BD3B-EB58-41EB-B109-A355E4EB8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43" y="728411"/>
            <a:ext cx="6953577" cy="507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6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32FC-4007-4B17-9373-D4A54678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845006D-6502-4249-8A73-629DFF1C7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13" y="3784600"/>
            <a:ext cx="4775200" cy="476250"/>
          </a:xfrm>
        </p:spPr>
      </p:pic>
    </p:spTree>
    <p:extLst>
      <p:ext uri="{BB962C8B-B14F-4D97-AF65-F5344CB8AC3E}">
        <p14:creationId xmlns:p14="http://schemas.microsoft.com/office/powerpoint/2010/main" val="23829242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Electric Field of a Parallel Capacitor </vt:lpstr>
      <vt:lpstr>Solving Partial Differential Equations</vt:lpstr>
      <vt:lpstr>Finite Difference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Field of a Parallel Capacitor</dc:title>
  <dc:creator>Bradley Andrew</dc:creator>
  <cp:lastModifiedBy>Bradley Andrew</cp:lastModifiedBy>
  <cp:revision>2</cp:revision>
  <dcterms:created xsi:type="dcterms:W3CDTF">2019-12-02T23:09:06Z</dcterms:created>
  <dcterms:modified xsi:type="dcterms:W3CDTF">2019-12-02T23:10:43Z</dcterms:modified>
</cp:coreProperties>
</file>