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7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95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3103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574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6651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822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8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0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9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0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F7A69-B082-4728-9E53-2109F3483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7B78C-2E4B-455C-AF1E-9B62BE89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/>
              <a:t>Electric Field of a Parallel Capacitor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B4CD-92E7-401F-8B8A-41707608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Thevexis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95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3F9E3-987B-436A-8732-C92924A2DA56}"/>
              </a:ext>
            </a:extLst>
          </p:cNvPr>
          <p:cNvSpPr txBox="1"/>
          <p:nvPr/>
        </p:nvSpPr>
        <p:spPr>
          <a:xfrm>
            <a:off x="1158240" y="1854765"/>
            <a:ext cx="9875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Classical  electrodynamics says electric potential from static charges satisfies Poisson’s PDE: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Charge free regions of space gives Laplace's Equation: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1A6E8-4C5E-4A84-8831-27B0DA7F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49" y="571083"/>
            <a:ext cx="8424227" cy="648117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Partial Differential Equations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64C6A-FFE1-458A-943A-AF37FD76B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39" y="4759621"/>
            <a:ext cx="2637625" cy="662236"/>
          </a:xfrm>
          <a:prstGeom prst="rect">
            <a:avLst/>
          </a:prstGeom>
        </p:spPr>
      </p:pic>
      <p:pic>
        <p:nvPicPr>
          <p:cNvPr id="5" name="Content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3456199-30B3-4225-8DC3-0CC9E0E4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39" y="3012459"/>
            <a:ext cx="2637625" cy="5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94889-26CF-4597-AD93-98F0DF3D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225" y="634471"/>
            <a:ext cx="4205003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Finite Difference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6BD3B-EB58-41EB-B109-A355E4EB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535007"/>
            <a:ext cx="4887466" cy="356785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Content Placeholder 10">
            <a:extLst>
              <a:ext uri="{FF2B5EF4-FFF2-40B4-BE49-F238E27FC236}">
                <a16:creationId xmlns:a16="http://schemas.microsoft.com/office/drawing/2014/main" id="{FCF16C4E-17C2-4E55-9FD2-9B5D2DD4F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28" y="2923249"/>
            <a:ext cx="5657215" cy="79983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3476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2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34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C32FC-4007-4B17-9373-D4A54678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387" y="667049"/>
            <a:ext cx="6159273" cy="22690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THE Goal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id="{65F6EF36-6574-4DE5-9432-9010CAC3E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3" r="5757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53" name="Group 36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4" name="Straight Connector 37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8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9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0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ED986F-502C-4F5A-92BD-13ABDEF0E57F}"/>
              </a:ext>
            </a:extLst>
          </p:cNvPr>
          <p:cNvSpPr txBox="1"/>
          <p:nvPr/>
        </p:nvSpPr>
        <p:spPr>
          <a:xfrm>
            <a:off x="4994387" y="3102889"/>
            <a:ext cx="6243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Electric field around two capacitor plates at 100V and -100 Volts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dielectric material between the two 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Plates have a thickness </a:t>
            </a:r>
          </a:p>
        </p:txBody>
      </p:sp>
    </p:spTree>
    <p:extLst>
      <p:ext uri="{BB962C8B-B14F-4D97-AF65-F5344CB8AC3E}">
        <p14:creationId xmlns:p14="http://schemas.microsoft.com/office/powerpoint/2010/main" val="238292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68637-6A98-472B-96A8-BEF4E37F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</a:t>
            </a:r>
            <a:r>
              <a:rPr lang="en-US" sz="4800" dirty="0" err="1"/>
              <a:t>COde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6990-9258-46CC-800E-AE777327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4" r="47306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9454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65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Electric Field of a Parallel Capacitor </vt:lpstr>
      <vt:lpstr>Solving Partial Differential Equations</vt:lpstr>
      <vt:lpstr>Finite Difference Algorithm</vt:lpstr>
      <vt:lpstr>THE Goal  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Field of a Parallel Capacitor </dc:title>
  <dc:creator>Bradley Andrew</dc:creator>
  <cp:lastModifiedBy>Bradley Andrew</cp:lastModifiedBy>
  <cp:revision>3</cp:revision>
  <dcterms:created xsi:type="dcterms:W3CDTF">2019-12-03T16:16:40Z</dcterms:created>
  <dcterms:modified xsi:type="dcterms:W3CDTF">2019-12-04T14:05:08Z</dcterms:modified>
</cp:coreProperties>
</file>