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5e3b70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5e3b70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5e3b70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5e3b70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5e3b70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5e3b70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5e3b70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5e3b70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5e3b70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5e3b70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5e3b70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5e3b70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5e3b70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5e3b70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5e3b704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5e3b704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4ed612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4ed612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4ed61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4ed61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4ed612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4ed612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4ed612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4ed612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4ed612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4ed612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5e3b70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5e3b70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5e3b70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5e3b70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5e3b70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5e3b70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Quality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Vignesh Sivanandha Rao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Methods (cont.)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313" y="1253475"/>
            <a:ext cx="5717374" cy="33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Countries/Harvest Year 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1" y="1289175"/>
            <a:ext cx="6210300" cy="3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Countries/Harvest Year (cont.)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217750"/>
            <a:ext cx="4622000" cy="37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325" y="1572188"/>
            <a:ext cx="2840825" cy="30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Countries/Harvest Year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00" y="1624027"/>
            <a:ext cx="6702801" cy="2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Countries/Harvest Year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258988"/>
            <a:ext cx="2474100" cy="316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800" y="1170125"/>
            <a:ext cx="2474100" cy="3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479700"/>
            <a:ext cx="2062150" cy="2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350" y="445025"/>
            <a:ext cx="3426625" cy="43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Altitude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50" y="1241550"/>
            <a:ext cx="5218700" cy="30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50" y="1146300"/>
            <a:ext cx="5729300" cy="3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Score Trends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Varieties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Processing 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Countries/Harvest Year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Altitude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26" y="732225"/>
            <a:ext cx="3318775" cy="36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Coffee Quality Institute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Graded over 10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Aroma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Flavor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Aftertaste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Uniformity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Clean Cup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Sweetness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“Cupper” Points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Other Information: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Species/Variety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Processing Method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Country of Origin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Harvest Year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Altitude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Score Statistics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1443950"/>
            <a:ext cx="3158550" cy="2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625" y="1482075"/>
            <a:ext cx="2251675" cy="3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000" y="1724475"/>
            <a:ext cx="2613175" cy="259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among Individual Scores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50" y="1466850"/>
            <a:ext cx="74941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Varieties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479675"/>
            <a:ext cx="59436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Varieties (cont.)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1479675"/>
            <a:ext cx="4002900" cy="31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950" y="1170125"/>
            <a:ext cx="2231975" cy="3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Methods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63" y="1289175"/>
            <a:ext cx="5428075" cy="32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