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2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32F22B-D6D5-4A27-8277-56462160586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0AF7C-22F0-448B-A318-7E7A6E9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5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Neural Network </a:t>
            </a:r>
            <a:r>
              <a:rPr lang="en-US" dirty="0" smtClean="0"/>
              <a:t>– Drive Through Track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Jesse Simpson, </a:t>
            </a:r>
            <a:r>
              <a:rPr lang="en-US" dirty="0" err="1" smtClean="0"/>
              <a:t>rohan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 and </a:t>
            </a:r>
            <a:r>
              <a:rPr lang="en-US" dirty="0" err="1"/>
              <a:t>Vignesh</a:t>
            </a:r>
            <a:r>
              <a:rPr lang="en-US" dirty="0"/>
              <a:t> </a:t>
            </a:r>
            <a:r>
              <a:rPr lang="en-US" dirty="0" err="1"/>
              <a:t>Sivanandha</a:t>
            </a:r>
            <a:r>
              <a:rPr lang="en-US" dirty="0"/>
              <a:t> Rao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Neural Network (</a:t>
            </a:r>
            <a:r>
              <a:rPr lang="en-US" dirty="0" err="1" smtClean="0"/>
              <a:t>Fastai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Differential drive robot</a:t>
            </a:r>
          </a:p>
          <a:p>
            <a:r>
              <a:rPr lang="en-US" dirty="0" smtClean="0"/>
              <a:t>ROS Environment </a:t>
            </a:r>
          </a:p>
          <a:p>
            <a:r>
              <a:rPr lang="en-US" dirty="0" smtClean="0"/>
              <a:t>Sources</a:t>
            </a:r>
          </a:p>
          <a:p>
            <a:r>
              <a:rPr lang="en-US" dirty="0" smtClean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neural network (</a:t>
            </a:r>
            <a:r>
              <a:rPr lang="en-US" dirty="0" smtClean="0"/>
              <a:t>CNN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a class of </a:t>
            </a:r>
            <a:r>
              <a:rPr lang="en-US" dirty="0" smtClean="0"/>
              <a:t>deep learning, </a:t>
            </a:r>
            <a:r>
              <a:rPr lang="en-US" dirty="0"/>
              <a:t>feed-forward artificial neural networks that has successfully been applied to </a:t>
            </a:r>
            <a:r>
              <a:rPr lang="en-US"/>
              <a:t>analyzing </a:t>
            </a:r>
            <a:r>
              <a:rPr lang="en-US" smtClean="0"/>
              <a:t>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2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Convolutional Neural Network – Drive Through Track</vt:lpstr>
      <vt:lpstr>Overview</vt:lpstr>
      <vt:lpstr>Convolution Neural Network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- Avoid the Obstacles</dc:title>
  <dc:creator>College of Natural and Applied Sciences</dc:creator>
  <cp:lastModifiedBy>College of Natural and Applied Sciences</cp:lastModifiedBy>
  <cp:revision>5</cp:revision>
  <dcterms:created xsi:type="dcterms:W3CDTF">2018-05-12T21:37:56Z</dcterms:created>
  <dcterms:modified xsi:type="dcterms:W3CDTF">2018-05-12T22:24:03Z</dcterms:modified>
</cp:coreProperties>
</file>