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F782-0D4A-4C55-BD4E-7D36740BACEA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A54-6453-48AC-AA60-72E84D5EDF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F782-0D4A-4C55-BD4E-7D36740BACEA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A54-6453-48AC-AA60-72E84D5EDF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F782-0D4A-4C55-BD4E-7D36740BACEA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A54-6453-48AC-AA60-72E84D5EDF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F782-0D4A-4C55-BD4E-7D36740BACEA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A54-6453-48AC-AA60-72E84D5EDF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F782-0D4A-4C55-BD4E-7D36740BACEA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A54-6453-48AC-AA60-72E84D5EDF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F782-0D4A-4C55-BD4E-7D36740BACEA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A54-6453-48AC-AA60-72E84D5EDF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F782-0D4A-4C55-BD4E-7D36740BACEA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A54-6453-48AC-AA60-72E84D5EDF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F782-0D4A-4C55-BD4E-7D36740BACEA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A54-6453-48AC-AA60-72E84D5EDF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F782-0D4A-4C55-BD4E-7D36740BACEA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A54-6453-48AC-AA60-72E84D5EDF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F782-0D4A-4C55-BD4E-7D36740BACEA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A54-6453-48AC-AA60-72E84D5EDF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F782-0D4A-4C55-BD4E-7D36740BACEA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DA54-6453-48AC-AA60-72E84D5EDF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FF782-0D4A-4C55-BD4E-7D36740BACEA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0DA54-6453-48AC-AA60-72E84D5EDFD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5981700"/>
            <a:ext cx="6400800" cy="17526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Ольхов Иван Олегович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Роман\Desktop\Иван Олегович\Моё\gameny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88840"/>
            <a:ext cx="6886575" cy="1914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2420888"/>
            <a:ext cx="7581528" cy="1800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Игра-платформер с пятью уровнями. На двух последних уровнях открывается возможность менять персонажа и стрелять во врагов. Прогресс игрока сохраняется.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2492896"/>
            <a:ext cx="7581528" cy="18002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Игра написана на </a:t>
            </a:r>
            <a:r>
              <a:rPr lang="en-US" sz="2800" dirty="0" err="1" smtClean="0">
                <a:solidFill>
                  <a:schemeClr val="bg1"/>
                </a:solidFill>
              </a:rPr>
              <a:t>pygame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Главный персонаж, враги, камера и блоки, из которых состоят уровни, являются отдельными классами. Для записи прогресса игрока игра редактирует файлы сохранения, находящиеся в папке </a:t>
            </a:r>
            <a:r>
              <a:rPr lang="en-US" sz="2800" dirty="0" smtClean="0">
                <a:solidFill>
                  <a:schemeClr val="bg1"/>
                </a:solidFill>
              </a:rPr>
              <a:t>data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2564904"/>
            <a:ext cx="7581528" cy="18002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Игра несложная и проходится за 15 минут. Чтобы улучшить её, можно добавить в нее больше уровней, персонажей и их способностей. Также можно добавить музыку, звуковые эффекты и визуальные спецэффекты.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97</Words>
  <Application>Microsoft Office PowerPoint</Application>
  <PresentationFormat>Экран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Слайд 1</vt:lpstr>
      <vt:lpstr>Слайд 2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Роман</dc:creator>
  <cp:lastModifiedBy>Роман</cp:lastModifiedBy>
  <cp:revision>1</cp:revision>
  <dcterms:created xsi:type="dcterms:W3CDTF">2020-02-02T12:21:11Z</dcterms:created>
  <dcterms:modified xsi:type="dcterms:W3CDTF">2020-02-02T12:46:59Z</dcterms:modified>
</cp:coreProperties>
</file>