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967ce1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967ce1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967ce1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967ce1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967ce1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967ce1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967ce13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967ce1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967ce13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967ce13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967ce1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967ce1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                           Employee Attrition Problem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59325"/>
            <a:ext cx="85206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ompany X is trying to control attrition and there are two sets of data: “Existing employees” and “Employees who have left”. Following attributes are available for every employee: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Satisfaction Level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Last evaluation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Number of projects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Average monthly hours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Time spent at the company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Whether they have had a work accident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Whether they have had a promotion in the last 5 years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Departments (column sales)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Salary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Whether the employee h</a:t>
            </a:r>
            <a:r>
              <a:rPr lang="en" sz="1400"/>
              <a:t>as left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requirements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objectives of Company X 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which types of employees are leaving and why they are leaving.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 which of the current employees are prone to leave.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Inputs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currently have two data sets: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The first data set for existing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second for ex employees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Planning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Exploratory data analysis on both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Concatenate</a:t>
            </a:r>
            <a:r>
              <a:rPr lang="en"/>
              <a:t> both data sets while taken note of ex-employees.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 insights from the combined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the these insights select the features for the model and the target.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Label encode the categorical features before building and training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the data set into train set and validation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a model using the GradientBoostingClassifier() function and fit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predictions using the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Planning Contd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exploratory analysis, It was evident that the following features are the most </a:t>
            </a:r>
            <a:r>
              <a:rPr lang="en"/>
              <a:t>influencing</a:t>
            </a:r>
            <a:r>
              <a:rPr lang="en"/>
              <a:t> to making a person leave the company: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Promotions: Employees are most likely to leave if they haven't received a promotion in the last five years.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with company: Most of the employees leave after 3 years and if not three years they leave after 6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Salary: Most of the employee who quite have mid to low salary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projects: </a:t>
            </a:r>
            <a:r>
              <a:rPr lang="en"/>
              <a:t>Employees</a:t>
            </a:r>
            <a:r>
              <a:rPr lang="en"/>
              <a:t> with 3-5 projects are less likely to leave the company.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building a model with the features was my choice.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	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POC discussed previously the following can be concluded: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Promotions: Employees are most likely to leave if they haven't received a promotion in the last five years.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with company: Most of the employees leave after 3 years and if not three years they leave after 6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Salary: Most of the employee who quite have mid to low salary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projects: Employees with 3-5 projects are less likely to leave the company.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model accuracy is 97%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model precision is 96%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