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What is AI?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Powered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AI's 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Algorithms and data are fundamental.  Algorithms process data to learn patterns and make predictions, requiring vast datasets for effective training and refinement.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Computational power and hardware accelerate these processes.  Specialized processors like GPUs are crucial for handling the complex calculations inherent in AI systems.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 Applications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- Healthcare: AI aids in diagnosis, drug discovery, and personalized medicine.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- Finance: Fraud detection, algorithmic trading, and risk assessment are improved.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- Transportation: Self-driving cars and optimized traffic management systems.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- Customer service: Chatbots provide 24/7 support and personalized experiences.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- Manufacturing: Predictive maintenance and quality control enhance efficiency.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- Retail: Personalized recommendations and inventory management optimize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