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6" r:id="rId2"/>
    <p:sldMasterId id="2147483712" r:id="rId3"/>
    <p:sldMasterId id="2147483725" r:id="rId4"/>
  </p:sldMasterIdLst>
  <p:notesMasterIdLst>
    <p:notesMasterId r:id="rId21"/>
  </p:notesMasterIdLst>
  <p:sldIdLst>
    <p:sldId id="258" r:id="rId5"/>
    <p:sldId id="300" r:id="rId6"/>
    <p:sldId id="269" r:id="rId7"/>
    <p:sldId id="295" r:id="rId8"/>
    <p:sldId id="272" r:id="rId9"/>
    <p:sldId id="294" r:id="rId10"/>
    <p:sldId id="292" r:id="rId11"/>
    <p:sldId id="283" r:id="rId12"/>
    <p:sldId id="291" r:id="rId13"/>
    <p:sldId id="297" r:id="rId14"/>
    <p:sldId id="285" r:id="rId15"/>
    <p:sldId id="286" r:id="rId16"/>
    <p:sldId id="287" r:id="rId17"/>
    <p:sldId id="298" r:id="rId18"/>
    <p:sldId id="289"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EFEA"/>
    <a:srgbClr val="686383"/>
    <a:srgbClr val="6E6989"/>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645175-9191-4784-A795-C9F00E52D084}" v="323" dt="2021-01-27T06:12:11.723"/>
    <p1510:client id="{1A517477-E564-4E8F-967B-6CBAA00FA547}" v="2108" dt="2021-01-20T11:19:15.576"/>
    <p1510:client id="{8AA6DFDB-5537-4849-88FC-0D1B3AF637D1}" v="1176" dt="2021-01-25T05:39:18.459"/>
    <p1510:client id="{AB933A7C-EBC7-4A9E-AC57-59CD67FA2C7F}" v="4" dt="2021-01-27T05:21:53.301"/>
    <p1510:client id="{BE4FAF83-89B4-437C-8920-A33E916462ED}" v="575" dt="2021-01-27T04:56:45.984"/>
    <p1510:client id="{C21B258D-C904-4B0B-8111-505B05F9BDE3}" v="177" dt="2021-01-20T11:53:40.8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08" y="78"/>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hila Ashokan" userId="S::akhila.a@kgisl.com::0a1f2dc7-67ec-4078-8c06-c7385e606770" providerId="AD" clId="Web-{09645175-9191-4784-A795-C9F00E52D084}"/>
    <pc:docChg chg="delSld modSld sldOrd">
      <pc:chgData name="Akhila Ashokan" userId="S::akhila.a@kgisl.com::0a1f2dc7-67ec-4078-8c06-c7385e606770" providerId="AD" clId="Web-{09645175-9191-4784-A795-C9F00E52D084}" dt="2021-01-27T06:12:11.723" v="170" actId="14100"/>
      <pc:docMkLst>
        <pc:docMk/>
      </pc:docMkLst>
      <pc:sldChg chg="modSp">
        <pc:chgData name="Akhila Ashokan" userId="S::akhila.a@kgisl.com::0a1f2dc7-67ec-4078-8c06-c7385e606770" providerId="AD" clId="Web-{09645175-9191-4784-A795-C9F00E52D084}" dt="2021-01-27T05:58:07.011" v="160" actId="20577"/>
        <pc:sldMkLst>
          <pc:docMk/>
          <pc:sldMk cId="779174256" sldId="269"/>
        </pc:sldMkLst>
        <pc:spChg chg="mod">
          <ac:chgData name="Akhila Ashokan" userId="S::akhila.a@kgisl.com::0a1f2dc7-67ec-4078-8c06-c7385e606770" providerId="AD" clId="Web-{09645175-9191-4784-A795-C9F00E52D084}" dt="2021-01-27T05:58:07.011" v="160" actId="20577"/>
          <ac:spMkLst>
            <pc:docMk/>
            <pc:sldMk cId="779174256" sldId="269"/>
            <ac:spMk id="2" creationId="{00000000-0000-0000-0000-000000000000}"/>
          </ac:spMkLst>
        </pc:spChg>
      </pc:sldChg>
      <pc:sldChg chg="modSp">
        <pc:chgData name="Akhila Ashokan" userId="S::akhila.a@kgisl.com::0a1f2dc7-67ec-4078-8c06-c7385e606770" providerId="AD" clId="Web-{09645175-9191-4784-A795-C9F00E52D084}" dt="2021-01-27T06:12:11.723" v="170" actId="14100"/>
        <pc:sldMkLst>
          <pc:docMk/>
          <pc:sldMk cId="1388087837" sldId="270"/>
        </pc:sldMkLst>
        <pc:spChg chg="mod">
          <ac:chgData name="Akhila Ashokan" userId="S::akhila.a@kgisl.com::0a1f2dc7-67ec-4078-8c06-c7385e606770" providerId="AD" clId="Web-{09645175-9191-4784-A795-C9F00E52D084}" dt="2021-01-27T06:12:11.723" v="170" actId="14100"/>
          <ac:spMkLst>
            <pc:docMk/>
            <pc:sldMk cId="1388087837" sldId="270"/>
            <ac:spMk id="2" creationId="{00000000-0000-0000-0000-000000000000}"/>
          </ac:spMkLst>
        </pc:spChg>
      </pc:sldChg>
      <pc:sldChg chg="modSp">
        <pc:chgData name="Akhila Ashokan" userId="S::akhila.a@kgisl.com::0a1f2dc7-67ec-4078-8c06-c7385e606770" providerId="AD" clId="Web-{09645175-9191-4784-A795-C9F00E52D084}" dt="2021-01-27T05:42:02.455" v="57"/>
        <pc:sldMkLst>
          <pc:docMk/>
          <pc:sldMk cId="912014567" sldId="276"/>
        </pc:sldMkLst>
        <pc:graphicFrameChg chg="mod modGraphic">
          <ac:chgData name="Akhila Ashokan" userId="S::akhila.a@kgisl.com::0a1f2dc7-67ec-4078-8c06-c7385e606770" providerId="AD" clId="Web-{09645175-9191-4784-A795-C9F00E52D084}" dt="2021-01-27T05:42:02.455" v="57"/>
          <ac:graphicFrameMkLst>
            <pc:docMk/>
            <pc:sldMk cId="912014567" sldId="276"/>
            <ac:graphicFrameMk id="17" creationId="{DAB9F07E-E805-47F8-B072-B5AD9684B9B7}"/>
          </ac:graphicFrameMkLst>
        </pc:graphicFrameChg>
      </pc:sldChg>
      <pc:sldChg chg="del">
        <pc:chgData name="Akhila Ashokan" userId="S::akhila.a@kgisl.com::0a1f2dc7-67ec-4078-8c06-c7385e606770" providerId="AD" clId="Web-{09645175-9191-4784-A795-C9F00E52D084}" dt="2021-01-27T05:37:50.551" v="4"/>
        <pc:sldMkLst>
          <pc:docMk/>
          <pc:sldMk cId="2971173105" sldId="278"/>
        </pc:sldMkLst>
      </pc:sldChg>
      <pc:sldChg chg="del">
        <pc:chgData name="Akhila Ashokan" userId="S::akhila.a@kgisl.com::0a1f2dc7-67ec-4078-8c06-c7385e606770" providerId="AD" clId="Web-{09645175-9191-4784-A795-C9F00E52D084}" dt="2021-01-27T05:37:49.207" v="3"/>
        <pc:sldMkLst>
          <pc:docMk/>
          <pc:sldMk cId="3479871236" sldId="279"/>
        </pc:sldMkLst>
      </pc:sldChg>
      <pc:sldChg chg="del">
        <pc:chgData name="Akhila Ashokan" userId="S::akhila.a@kgisl.com::0a1f2dc7-67ec-4078-8c06-c7385e606770" providerId="AD" clId="Web-{09645175-9191-4784-A795-C9F00E52D084}" dt="2021-01-27T05:37:44.614" v="2"/>
        <pc:sldMkLst>
          <pc:docMk/>
          <pc:sldMk cId="2309587945" sldId="280"/>
        </pc:sldMkLst>
      </pc:sldChg>
      <pc:sldChg chg="del">
        <pc:chgData name="Akhila Ashokan" userId="S::akhila.a@kgisl.com::0a1f2dc7-67ec-4078-8c06-c7385e606770" providerId="AD" clId="Web-{09645175-9191-4784-A795-C9F00E52D084}" dt="2021-01-27T05:37:41.770" v="1"/>
        <pc:sldMkLst>
          <pc:docMk/>
          <pc:sldMk cId="3640649485" sldId="281"/>
        </pc:sldMkLst>
      </pc:sldChg>
      <pc:sldChg chg="del">
        <pc:chgData name="Akhila Ashokan" userId="S::akhila.a@kgisl.com::0a1f2dc7-67ec-4078-8c06-c7385e606770" providerId="AD" clId="Web-{09645175-9191-4784-A795-C9F00E52D084}" dt="2021-01-27T05:37:37.801" v="0"/>
        <pc:sldMkLst>
          <pc:docMk/>
          <pc:sldMk cId="2900395083" sldId="282"/>
        </pc:sldMkLst>
      </pc:sldChg>
      <pc:sldChg chg="addSp modSp ord">
        <pc:chgData name="Akhila Ashokan" userId="S::akhila.a@kgisl.com::0a1f2dc7-67ec-4078-8c06-c7385e606770" providerId="AD" clId="Web-{09645175-9191-4784-A795-C9F00E52D084}" dt="2021-01-27T06:09:16.303" v="169" actId="20577"/>
        <pc:sldMkLst>
          <pc:docMk/>
          <pc:sldMk cId="856224414" sldId="283"/>
        </pc:sldMkLst>
        <pc:spChg chg="mod">
          <ac:chgData name="Akhila Ashokan" userId="S::akhila.a@kgisl.com::0a1f2dc7-67ec-4078-8c06-c7385e606770" providerId="AD" clId="Web-{09645175-9191-4784-A795-C9F00E52D084}" dt="2021-01-27T05:40:11.237" v="54" actId="20577"/>
          <ac:spMkLst>
            <pc:docMk/>
            <pc:sldMk cId="856224414" sldId="283"/>
            <ac:spMk id="2" creationId="{00000000-0000-0000-0000-000000000000}"/>
          </ac:spMkLst>
        </pc:spChg>
        <pc:spChg chg="mod">
          <ac:chgData name="Akhila Ashokan" userId="S::akhila.a@kgisl.com::0a1f2dc7-67ec-4078-8c06-c7385e606770" providerId="AD" clId="Web-{09645175-9191-4784-A795-C9F00E52D084}" dt="2021-01-27T05:55:01.778" v="155" actId="20577"/>
          <ac:spMkLst>
            <pc:docMk/>
            <pc:sldMk cId="856224414" sldId="283"/>
            <ac:spMk id="3" creationId="{00000000-0000-0000-0000-000000000000}"/>
          </ac:spMkLst>
        </pc:spChg>
        <pc:spChg chg="add mod">
          <ac:chgData name="Akhila Ashokan" userId="S::akhila.a@kgisl.com::0a1f2dc7-67ec-4078-8c06-c7385e606770" providerId="AD" clId="Web-{09645175-9191-4784-A795-C9F00E52D084}" dt="2021-01-27T06:09:16.303" v="169" actId="20577"/>
          <ac:spMkLst>
            <pc:docMk/>
            <pc:sldMk cId="856224414" sldId="283"/>
            <ac:spMk id="5" creationId="{CAFA26AC-6125-4F5C-B9E9-FE75E9B1A09F}"/>
          </ac:spMkLst>
        </pc:spChg>
      </pc:sldChg>
    </pc:docChg>
  </pc:docChgLst>
  <pc:docChgLst>
    <pc:chgData name="Akhila Ashokan" userId="S::akhila.a@kgisl.com::0a1f2dc7-67ec-4078-8c06-c7385e606770" providerId="AD" clId="Web-{BE4FAF83-89B4-437C-8920-A33E916462ED}"/>
    <pc:docChg chg="modSld">
      <pc:chgData name="Akhila Ashokan" userId="S::akhila.a@kgisl.com::0a1f2dc7-67ec-4078-8c06-c7385e606770" providerId="AD" clId="Web-{BE4FAF83-89B4-437C-8920-A33E916462ED}" dt="2021-01-27T04:56:45.984" v="541"/>
      <pc:docMkLst>
        <pc:docMk/>
      </pc:docMkLst>
      <pc:sldChg chg="addSp delSp modSp">
        <pc:chgData name="Akhila Ashokan" userId="S::akhila.a@kgisl.com::0a1f2dc7-67ec-4078-8c06-c7385e606770" providerId="AD" clId="Web-{BE4FAF83-89B4-437C-8920-A33E916462ED}" dt="2021-01-27T04:56:45.984" v="541"/>
        <pc:sldMkLst>
          <pc:docMk/>
          <pc:sldMk cId="912014567" sldId="276"/>
        </pc:sldMkLst>
        <pc:spChg chg="mod">
          <ac:chgData name="Akhila Ashokan" userId="S::akhila.a@kgisl.com::0a1f2dc7-67ec-4078-8c06-c7385e606770" providerId="AD" clId="Web-{BE4FAF83-89B4-437C-8920-A33E916462ED}" dt="2021-01-27T04:37:12.008" v="30" actId="1076"/>
          <ac:spMkLst>
            <pc:docMk/>
            <pc:sldMk cId="912014567" sldId="276"/>
            <ac:spMk id="2" creationId="{00000000-0000-0000-0000-000000000000}"/>
          </ac:spMkLst>
        </pc:spChg>
        <pc:spChg chg="mod">
          <ac:chgData name="Akhila Ashokan" userId="S::akhila.a@kgisl.com::0a1f2dc7-67ec-4078-8c06-c7385e606770" providerId="AD" clId="Web-{BE4FAF83-89B4-437C-8920-A33E916462ED}" dt="2021-01-27T04:30:17.782" v="14" actId="14100"/>
          <ac:spMkLst>
            <pc:docMk/>
            <pc:sldMk cId="912014567" sldId="276"/>
            <ac:spMk id="3" creationId="{00000000-0000-0000-0000-000000000000}"/>
          </ac:spMkLst>
        </pc:spChg>
        <pc:spChg chg="add mod">
          <ac:chgData name="Akhila Ashokan" userId="S::akhila.a@kgisl.com::0a1f2dc7-67ec-4078-8c06-c7385e606770" providerId="AD" clId="Web-{BE4FAF83-89B4-437C-8920-A33E916462ED}" dt="2021-01-27T04:40:06.746" v="53" actId="20577"/>
          <ac:spMkLst>
            <pc:docMk/>
            <pc:sldMk cId="912014567" sldId="276"/>
            <ac:spMk id="8" creationId="{ABF2F488-F131-4D1A-BEDD-8A7C5DA29BED}"/>
          </ac:spMkLst>
        </pc:spChg>
        <pc:spChg chg="add del">
          <ac:chgData name="Akhila Ashokan" userId="S::akhila.a@kgisl.com::0a1f2dc7-67ec-4078-8c06-c7385e606770" providerId="AD" clId="Web-{BE4FAF83-89B4-437C-8920-A33E916462ED}" dt="2021-01-27T04:40:02.683" v="51"/>
          <ac:spMkLst>
            <pc:docMk/>
            <pc:sldMk cId="912014567" sldId="276"/>
            <ac:spMk id="9" creationId="{95882256-0559-4C20-AF9D-7EF384554851}"/>
          </ac:spMkLst>
        </pc:spChg>
        <pc:graphicFrameChg chg="add del">
          <ac:chgData name="Akhila Ashokan" userId="S::akhila.a@kgisl.com::0a1f2dc7-67ec-4078-8c06-c7385e606770" providerId="AD" clId="Web-{BE4FAF83-89B4-437C-8920-A33E916462ED}" dt="2021-01-27T04:41:29.888" v="61"/>
          <ac:graphicFrameMkLst>
            <pc:docMk/>
            <pc:sldMk cId="912014567" sldId="276"/>
            <ac:graphicFrameMk id="5" creationId="{46FB48B1-3687-4A5F-BE96-A7097600201B}"/>
          </ac:graphicFrameMkLst>
        </pc:graphicFrameChg>
        <pc:graphicFrameChg chg="add del mod modGraphic">
          <ac:chgData name="Akhila Ashokan" userId="S::akhila.a@kgisl.com::0a1f2dc7-67ec-4078-8c06-c7385e606770" providerId="AD" clId="Web-{BE4FAF83-89B4-437C-8920-A33E916462ED}" dt="2021-01-27T04:41:27.044" v="60"/>
          <ac:graphicFrameMkLst>
            <pc:docMk/>
            <pc:sldMk cId="912014567" sldId="276"/>
            <ac:graphicFrameMk id="6" creationId="{E774DA6F-E311-41BD-A376-57FC13A65905}"/>
          </ac:graphicFrameMkLst>
        </pc:graphicFrameChg>
        <pc:graphicFrameChg chg="add del">
          <ac:chgData name="Akhila Ashokan" userId="S::akhila.a@kgisl.com::0a1f2dc7-67ec-4078-8c06-c7385e606770" providerId="AD" clId="Web-{BE4FAF83-89B4-437C-8920-A33E916462ED}" dt="2021-01-27T04:40:22.496" v="55"/>
          <ac:graphicFrameMkLst>
            <pc:docMk/>
            <pc:sldMk cId="912014567" sldId="276"/>
            <ac:graphicFrameMk id="7" creationId="{4FBBDBA4-E69E-4301-A72E-E30F31ACC21D}"/>
          </ac:graphicFrameMkLst>
        </pc:graphicFrameChg>
        <pc:graphicFrameChg chg="add del">
          <ac:chgData name="Akhila Ashokan" userId="S::akhila.a@kgisl.com::0a1f2dc7-67ec-4078-8c06-c7385e606770" providerId="AD" clId="Web-{BE4FAF83-89B4-437C-8920-A33E916462ED}" dt="2021-01-27T04:39:55.386" v="49"/>
          <ac:graphicFrameMkLst>
            <pc:docMk/>
            <pc:sldMk cId="912014567" sldId="276"/>
            <ac:graphicFrameMk id="10" creationId="{2F282CB5-E96E-4974-88DA-FBAD2767E1D6}"/>
          </ac:graphicFrameMkLst>
        </pc:graphicFrameChg>
        <pc:graphicFrameChg chg="add del">
          <ac:chgData name="Akhila Ashokan" userId="S::akhila.a@kgisl.com::0a1f2dc7-67ec-4078-8c06-c7385e606770" providerId="AD" clId="Web-{BE4FAF83-89B4-437C-8920-A33E916462ED}" dt="2021-01-27T04:40:16.121" v="54"/>
          <ac:graphicFrameMkLst>
            <pc:docMk/>
            <pc:sldMk cId="912014567" sldId="276"/>
            <ac:graphicFrameMk id="11" creationId="{FD256889-ADAA-430D-AA49-0F563370E3F5}"/>
          </ac:graphicFrameMkLst>
        </pc:graphicFrameChg>
        <pc:graphicFrameChg chg="add del modGraphic">
          <ac:chgData name="Akhila Ashokan" userId="S::akhila.a@kgisl.com::0a1f2dc7-67ec-4078-8c06-c7385e606770" providerId="AD" clId="Web-{BE4FAF83-89B4-437C-8920-A33E916462ED}" dt="2021-01-27T04:39:50.449" v="48"/>
          <ac:graphicFrameMkLst>
            <pc:docMk/>
            <pc:sldMk cId="912014567" sldId="276"/>
            <ac:graphicFrameMk id="13" creationId="{B1757DC6-6FB2-4463-9CAF-FA39936244F5}"/>
          </ac:graphicFrameMkLst>
        </pc:graphicFrameChg>
        <pc:graphicFrameChg chg="add del mod modGraphic">
          <ac:chgData name="Akhila Ashokan" userId="S::akhila.a@kgisl.com::0a1f2dc7-67ec-4078-8c06-c7385e606770" providerId="AD" clId="Web-{BE4FAF83-89B4-437C-8920-A33E916462ED}" dt="2021-01-27T04:39:18.245" v="43"/>
          <ac:graphicFrameMkLst>
            <pc:docMk/>
            <pc:sldMk cId="912014567" sldId="276"/>
            <ac:graphicFrameMk id="14" creationId="{15179936-89BA-411F-B02A-84E60391DAD7}"/>
          </ac:graphicFrameMkLst>
        </pc:graphicFrameChg>
        <pc:graphicFrameChg chg="add del mod modGraphic">
          <ac:chgData name="Akhila Ashokan" userId="S::akhila.a@kgisl.com::0a1f2dc7-67ec-4078-8c06-c7385e606770" providerId="AD" clId="Web-{BE4FAF83-89B4-437C-8920-A33E916462ED}" dt="2021-01-27T04:39:14.620" v="41"/>
          <ac:graphicFrameMkLst>
            <pc:docMk/>
            <pc:sldMk cId="912014567" sldId="276"/>
            <ac:graphicFrameMk id="16" creationId="{20FD9A11-DCA2-4413-ACB0-1C67BC1E358B}"/>
          </ac:graphicFrameMkLst>
        </pc:graphicFrameChg>
        <pc:graphicFrameChg chg="add mod modGraphic">
          <ac:chgData name="Akhila Ashokan" userId="S::akhila.a@kgisl.com::0a1f2dc7-67ec-4078-8c06-c7385e606770" providerId="AD" clId="Web-{BE4FAF83-89B4-437C-8920-A33E916462ED}" dt="2021-01-27T04:56:45.984" v="541"/>
          <ac:graphicFrameMkLst>
            <pc:docMk/>
            <pc:sldMk cId="912014567" sldId="276"/>
            <ac:graphicFrameMk id="17" creationId="{DAB9F07E-E805-47F8-B072-B5AD9684B9B7}"/>
          </ac:graphicFrameMkLst>
        </pc:graphicFrameChg>
        <pc:cxnChg chg="add del">
          <ac:chgData name="Akhila Ashokan" userId="S::akhila.a@kgisl.com::0a1f2dc7-67ec-4078-8c06-c7385e606770" providerId="AD" clId="Web-{BE4FAF83-89B4-437C-8920-A33E916462ED}" dt="2021-01-27T04:40:00.324" v="50"/>
          <ac:cxnSpMkLst>
            <pc:docMk/>
            <pc:sldMk cId="912014567" sldId="276"/>
            <ac:cxnSpMk id="15" creationId="{A9ED12DC-C23A-4B92-AA15-F66C777AD8CC}"/>
          </ac:cxnSpMkLst>
        </pc:cxnChg>
      </pc:sldChg>
    </pc:docChg>
  </pc:docChgLst>
  <pc:docChgLst>
    <pc:chgData name="Akhila Ashokan" userId="S::akhila.a@kgisl.com::0a1f2dc7-67ec-4078-8c06-c7385e606770" providerId="AD" clId="Web-{1A517477-E564-4E8F-967B-6CBAA00FA547}"/>
    <pc:docChg chg="modSld">
      <pc:chgData name="Akhila Ashokan" userId="S::akhila.a@kgisl.com::0a1f2dc7-67ec-4078-8c06-c7385e606770" providerId="AD" clId="Web-{1A517477-E564-4E8F-967B-6CBAA00FA547}" dt="2021-01-20T11:19:15.576" v="1131" actId="20577"/>
      <pc:docMkLst>
        <pc:docMk/>
      </pc:docMkLst>
      <pc:sldChg chg="delSp modSp">
        <pc:chgData name="Akhila Ashokan" userId="S::akhila.a@kgisl.com::0a1f2dc7-67ec-4078-8c06-c7385e606770" providerId="AD" clId="Web-{1A517477-E564-4E8F-967B-6CBAA00FA547}" dt="2021-01-20T07:28:17.276" v="58" actId="14100"/>
        <pc:sldMkLst>
          <pc:docMk/>
          <pc:sldMk cId="270237255" sldId="258"/>
        </pc:sldMkLst>
        <pc:spChg chg="mod">
          <ac:chgData name="Akhila Ashokan" userId="S::akhila.a@kgisl.com::0a1f2dc7-67ec-4078-8c06-c7385e606770" providerId="AD" clId="Web-{1A517477-E564-4E8F-967B-6CBAA00FA547}" dt="2021-01-20T07:28:17.276" v="58" actId="14100"/>
          <ac:spMkLst>
            <pc:docMk/>
            <pc:sldMk cId="270237255" sldId="258"/>
            <ac:spMk id="11" creationId="{00000000-0000-0000-0000-000000000000}"/>
          </ac:spMkLst>
        </pc:spChg>
        <pc:cxnChg chg="del mod">
          <ac:chgData name="Akhila Ashokan" userId="S::akhila.a@kgisl.com::0a1f2dc7-67ec-4078-8c06-c7385e606770" providerId="AD" clId="Web-{1A517477-E564-4E8F-967B-6CBAA00FA547}" dt="2021-01-20T07:28:02.042" v="56"/>
          <ac:cxnSpMkLst>
            <pc:docMk/>
            <pc:sldMk cId="270237255" sldId="258"/>
            <ac:cxnSpMk id="12" creationId="{00000000-0000-0000-0000-000000000000}"/>
          </ac:cxnSpMkLst>
        </pc:cxnChg>
        <pc:cxnChg chg="del mod">
          <ac:chgData name="Akhila Ashokan" userId="S::akhila.a@kgisl.com::0a1f2dc7-67ec-4078-8c06-c7385e606770" providerId="AD" clId="Web-{1A517477-E564-4E8F-967B-6CBAA00FA547}" dt="2021-01-20T07:27:58.339" v="55"/>
          <ac:cxnSpMkLst>
            <pc:docMk/>
            <pc:sldMk cId="270237255" sldId="258"/>
            <ac:cxnSpMk id="13" creationId="{00000000-0000-0000-0000-000000000000}"/>
          </ac:cxnSpMkLst>
        </pc:cxnChg>
      </pc:sldChg>
      <pc:sldChg chg="delSp modSp">
        <pc:chgData name="Akhila Ashokan" userId="S::akhila.a@kgisl.com::0a1f2dc7-67ec-4078-8c06-c7385e606770" providerId="AD" clId="Web-{1A517477-E564-4E8F-967B-6CBAA00FA547}" dt="2021-01-20T08:15:05.814" v="703" actId="20577"/>
        <pc:sldMkLst>
          <pc:docMk/>
          <pc:sldMk cId="779174256" sldId="269"/>
        </pc:sldMkLst>
        <pc:spChg chg="mod">
          <ac:chgData name="Akhila Ashokan" userId="S::akhila.a@kgisl.com::0a1f2dc7-67ec-4078-8c06-c7385e606770" providerId="AD" clId="Web-{1A517477-E564-4E8F-967B-6CBAA00FA547}" dt="2021-01-20T08:03:37.430" v="675" actId="1076"/>
          <ac:spMkLst>
            <pc:docMk/>
            <pc:sldMk cId="779174256" sldId="269"/>
            <ac:spMk id="2" creationId="{00000000-0000-0000-0000-000000000000}"/>
          </ac:spMkLst>
        </pc:spChg>
        <pc:spChg chg="mod">
          <ac:chgData name="Akhila Ashokan" userId="S::akhila.a@kgisl.com::0a1f2dc7-67ec-4078-8c06-c7385e606770" providerId="AD" clId="Web-{1A517477-E564-4E8F-967B-6CBAA00FA547}" dt="2021-01-20T08:15:05.814" v="703" actId="20577"/>
          <ac:spMkLst>
            <pc:docMk/>
            <pc:sldMk cId="779174256" sldId="269"/>
            <ac:spMk id="3" creationId="{00000000-0000-0000-0000-000000000000}"/>
          </ac:spMkLst>
        </pc:spChg>
        <pc:picChg chg="del">
          <ac:chgData name="Akhila Ashokan" userId="S::akhila.a@kgisl.com::0a1f2dc7-67ec-4078-8c06-c7385e606770" providerId="AD" clId="Web-{1A517477-E564-4E8F-967B-6CBAA00FA547}" dt="2021-01-20T07:28:28.261" v="59"/>
          <ac:picMkLst>
            <pc:docMk/>
            <pc:sldMk cId="779174256" sldId="269"/>
            <ac:picMk id="6" creationId="{00000000-0000-0000-0000-000000000000}"/>
          </ac:picMkLst>
        </pc:picChg>
      </pc:sldChg>
      <pc:sldChg chg="addSp delSp modSp">
        <pc:chgData name="Akhila Ashokan" userId="S::akhila.a@kgisl.com::0a1f2dc7-67ec-4078-8c06-c7385e606770" providerId="AD" clId="Web-{1A517477-E564-4E8F-967B-6CBAA00FA547}" dt="2021-01-20T11:02:39.314" v="971" actId="20577"/>
        <pc:sldMkLst>
          <pc:docMk/>
          <pc:sldMk cId="1388087837" sldId="270"/>
        </pc:sldMkLst>
        <pc:spChg chg="mod">
          <ac:chgData name="Akhila Ashokan" userId="S::akhila.a@kgisl.com::0a1f2dc7-67ec-4078-8c06-c7385e606770" providerId="AD" clId="Web-{1A517477-E564-4E8F-967B-6CBAA00FA547}" dt="2021-01-20T11:02:39.314" v="971" actId="20577"/>
          <ac:spMkLst>
            <pc:docMk/>
            <pc:sldMk cId="1388087837" sldId="270"/>
            <ac:spMk id="2" creationId="{00000000-0000-0000-0000-000000000000}"/>
          </ac:spMkLst>
        </pc:spChg>
        <pc:spChg chg="add del mod">
          <ac:chgData name="Akhila Ashokan" userId="S::akhila.a@kgisl.com::0a1f2dc7-67ec-4078-8c06-c7385e606770" providerId="AD" clId="Web-{1A517477-E564-4E8F-967B-6CBAA00FA547}" dt="2021-01-20T08:18:55.812" v="755" actId="20577"/>
          <ac:spMkLst>
            <pc:docMk/>
            <pc:sldMk cId="1388087837" sldId="270"/>
            <ac:spMk id="3" creationId="{00000000-0000-0000-0000-000000000000}"/>
          </ac:spMkLst>
        </pc:spChg>
        <pc:spChg chg="add mod">
          <ac:chgData name="Akhila Ashokan" userId="S::akhila.a@kgisl.com::0a1f2dc7-67ec-4078-8c06-c7385e606770" providerId="AD" clId="Web-{1A517477-E564-4E8F-967B-6CBAA00FA547}" dt="2021-01-20T10:52:42.589" v="830" actId="20577"/>
          <ac:spMkLst>
            <pc:docMk/>
            <pc:sldMk cId="1388087837" sldId="270"/>
            <ac:spMk id="5" creationId="{190C0B95-0B11-4E4B-AC8E-F5181AA45DA9}"/>
          </ac:spMkLst>
        </pc:spChg>
      </pc:sldChg>
      <pc:sldChg chg="addSp delSp modSp">
        <pc:chgData name="Akhila Ashokan" userId="S::akhila.a@kgisl.com::0a1f2dc7-67ec-4078-8c06-c7385e606770" providerId="AD" clId="Web-{1A517477-E564-4E8F-967B-6CBAA00FA547}" dt="2021-01-20T11:19:15.576" v="1131" actId="20577"/>
        <pc:sldMkLst>
          <pc:docMk/>
          <pc:sldMk cId="1766757960" sldId="271"/>
        </pc:sldMkLst>
        <pc:spChg chg="mod">
          <ac:chgData name="Akhila Ashokan" userId="S::akhila.a@kgisl.com::0a1f2dc7-67ec-4078-8c06-c7385e606770" providerId="AD" clId="Web-{1A517477-E564-4E8F-967B-6CBAA00FA547}" dt="2021-01-20T11:19:15.576" v="1131" actId="20577"/>
          <ac:spMkLst>
            <pc:docMk/>
            <pc:sldMk cId="1766757960" sldId="271"/>
            <ac:spMk id="2" creationId="{00000000-0000-0000-0000-000000000000}"/>
          </ac:spMkLst>
        </pc:spChg>
        <pc:spChg chg="del">
          <ac:chgData name="Akhila Ashokan" userId="S::akhila.a@kgisl.com::0a1f2dc7-67ec-4078-8c06-c7385e606770" providerId="AD" clId="Web-{1A517477-E564-4E8F-967B-6CBAA00FA547}" dt="2021-01-20T11:04:34.159" v="972"/>
          <ac:spMkLst>
            <pc:docMk/>
            <pc:sldMk cId="1766757960" sldId="271"/>
            <ac:spMk id="3" creationId="{00000000-0000-0000-0000-000000000000}"/>
          </ac:spMkLst>
        </pc:spChg>
        <pc:spChg chg="add del mod">
          <ac:chgData name="Akhila Ashokan" userId="S::akhila.a@kgisl.com::0a1f2dc7-67ec-4078-8c06-c7385e606770" providerId="AD" clId="Web-{1A517477-E564-4E8F-967B-6CBAA00FA547}" dt="2021-01-20T11:12:43.476" v="1070"/>
          <ac:spMkLst>
            <pc:docMk/>
            <pc:sldMk cId="1766757960" sldId="271"/>
            <ac:spMk id="5" creationId="{3A6EB51E-9906-4ED8-81BE-9DF7631EA1CA}"/>
          </ac:spMkLst>
        </pc:spChg>
        <pc:spChg chg="add mod">
          <ac:chgData name="Akhila Ashokan" userId="S::akhila.a@kgisl.com::0a1f2dc7-67ec-4078-8c06-c7385e606770" providerId="AD" clId="Web-{1A517477-E564-4E8F-967B-6CBAA00FA547}" dt="2021-01-20T11:17:08.794" v="1104" actId="20577"/>
          <ac:spMkLst>
            <pc:docMk/>
            <pc:sldMk cId="1766757960" sldId="271"/>
            <ac:spMk id="6" creationId="{35B7AC44-4304-4D05-A6D0-8E58B416C5D7}"/>
          </ac:spMkLst>
        </pc:spChg>
        <pc:spChg chg="add del mod">
          <ac:chgData name="Akhila Ashokan" userId="S::akhila.a@kgisl.com::0a1f2dc7-67ec-4078-8c06-c7385e606770" providerId="AD" clId="Web-{1A517477-E564-4E8F-967B-6CBAA00FA547}" dt="2021-01-20T11:17:08.294" v="1103"/>
          <ac:spMkLst>
            <pc:docMk/>
            <pc:sldMk cId="1766757960" sldId="271"/>
            <ac:spMk id="7" creationId="{92BEE1A3-86F3-49B6-B729-C9E6F336F034}"/>
          </ac:spMkLst>
        </pc:spChg>
        <pc:spChg chg="add mod">
          <ac:chgData name="Akhila Ashokan" userId="S::akhila.a@kgisl.com::0a1f2dc7-67ec-4078-8c06-c7385e606770" providerId="AD" clId="Web-{1A517477-E564-4E8F-967B-6CBAA00FA547}" dt="2021-01-20T11:16:18.684" v="1097" actId="20577"/>
          <ac:spMkLst>
            <pc:docMk/>
            <pc:sldMk cId="1766757960" sldId="271"/>
            <ac:spMk id="8" creationId="{B6BA4856-6852-4592-9793-1754D42ED1F4}"/>
          </ac:spMkLst>
        </pc:spChg>
      </pc:sldChg>
    </pc:docChg>
  </pc:docChgLst>
  <pc:docChgLst>
    <pc:chgData name="Akhila Ashokan" userId="S::akhila.a@kgisl.com::0a1f2dc7-67ec-4078-8c06-c7385e606770" providerId="AD" clId="Web-{AB933A7C-EBC7-4A9E-AC57-59CD67FA2C7F}"/>
    <pc:docChg chg="modSld sldOrd">
      <pc:chgData name="Akhila Ashokan" userId="S::akhila.a@kgisl.com::0a1f2dc7-67ec-4078-8c06-c7385e606770" providerId="AD" clId="Web-{AB933A7C-EBC7-4A9E-AC57-59CD67FA2C7F}" dt="2021-01-27T05:21:53.301" v="2"/>
      <pc:docMkLst>
        <pc:docMk/>
      </pc:docMkLst>
      <pc:sldChg chg="modSp">
        <pc:chgData name="Akhila Ashokan" userId="S::akhila.a@kgisl.com::0a1f2dc7-67ec-4078-8c06-c7385e606770" providerId="AD" clId="Web-{AB933A7C-EBC7-4A9E-AC57-59CD67FA2C7F}" dt="2021-01-27T05:18:13.670" v="1" actId="20577"/>
        <pc:sldMkLst>
          <pc:docMk/>
          <pc:sldMk cId="779174256" sldId="269"/>
        </pc:sldMkLst>
        <pc:spChg chg="mod">
          <ac:chgData name="Akhila Ashokan" userId="S::akhila.a@kgisl.com::0a1f2dc7-67ec-4078-8c06-c7385e606770" providerId="AD" clId="Web-{AB933A7C-EBC7-4A9E-AC57-59CD67FA2C7F}" dt="2021-01-27T05:18:13.670" v="1" actId="20577"/>
          <ac:spMkLst>
            <pc:docMk/>
            <pc:sldMk cId="779174256" sldId="269"/>
            <ac:spMk id="2" creationId="{00000000-0000-0000-0000-000000000000}"/>
          </ac:spMkLst>
        </pc:spChg>
      </pc:sldChg>
      <pc:sldChg chg="ord">
        <pc:chgData name="Akhila Ashokan" userId="S::akhila.a@kgisl.com::0a1f2dc7-67ec-4078-8c06-c7385e606770" providerId="AD" clId="Web-{AB933A7C-EBC7-4A9E-AC57-59CD67FA2C7F}" dt="2021-01-27T05:21:53.301" v="2"/>
        <pc:sldMkLst>
          <pc:docMk/>
          <pc:sldMk cId="3209540826" sldId="274"/>
        </pc:sldMkLst>
      </pc:sldChg>
    </pc:docChg>
  </pc:docChgLst>
  <pc:docChgLst>
    <pc:chgData name="Akhila Ashokan" userId="S::akhila.a@kgisl.com::0a1f2dc7-67ec-4078-8c06-c7385e606770" providerId="AD" clId="Web-{8AA6DFDB-5537-4849-88FC-0D1B3AF637D1}"/>
    <pc:docChg chg="modSld sldOrd">
      <pc:chgData name="Akhila Ashokan" userId="S::akhila.a@kgisl.com::0a1f2dc7-67ec-4078-8c06-c7385e606770" providerId="AD" clId="Web-{8AA6DFDB-5537-4849-88FC-0D1B3AF637D1}" dt="2021-01-25T05:39:03.927" v="600" actId="20577"/>
      <pc:docMkLst>
        <pc:docMk/>
      </pc:docMkLst>
      <pc:sldChg chg="modSp">
        <pc:chgData name="Akhila Ashokan" userId="S::akhila.a@kgisl.com::0a1f2dc7-67ec-4078-8c06-c7385e606770" providerId="AD" clId="Web-{8AA6DFDB-5537-4849-88FC-0D1B3AF637D1}" dt="2021-01-25T05:39:03.927" v="600" actId="20577"/>
        <pc:sldMkLst>
          <pc:docMk/>
          <pc:sldMk cId="779174256" sldId="269"/>
        </pc:sldMkLst>
        <pc:spChg chg="mod">
          <ac:chgData name="Akhila Ashokan" userId="S::akhila.a@kgisl.com::0a1f2dc7-67ec-4078-8c06-c7385e606770" providerId="AD" clId="Web-{8AA6DFDB-5537-4849-88FC-0D1B3AF637D1}" dt="2021-01-25T05:39:03.927" v="600" actId="20577"/>
          <ac:spMkLst>
            <pc:docMk/>
            <pc:sldMk cId="779174256" sldId="269"/>
            <ac:spMk id="2" creationId="{00000000-0000-0000-0000-000000000000}"/>
          </ac:spMkLst>
        </pc:spChg>
      </pc:sldChg>
      <pc:sldChg chg="modSp">
        <pc:chgData name="Akhila Ashokan" userId="S::akhila.a@kgisl.com::0a1f2dc7-67ec-4078-8c06-c7385e606770" providerId="AD" clId="Web-{8AA6DFDB-5537-4849-88FC-0D1B3AF637D1}" dt="2021-01-25T05:37:02.967" v="594" actId="20577"/>
        <pc:sldMkLst>
          <pc:docMk/>
          <pc:sldMk cId="1388087837" sldId="270"/>
        </pc:sldMkLst>
        <pc:spChg chg="mod">
          <ac:chgData name="Akhila Ashokan" userId="S::akhila.a@kgisl.com::0a1f2dc7-67ec-4078-8c06-c7385e606770" providerId="AD" clId="Web-{8AA6DFDB-5537-4849-88FC-0D1B3AF637D1}" dt="2021-01-25T04:10:30.143" v="186" actId="20577"/>
          <ac:spMkLst>
            <pc:docMk/>
            <pc:sldMk cId="1388087837" sldId="270"/>
            <ac:spMk id="2" creationId="{00000000-0000-0000-0000-000000000000}"/>
          </ac:spMkLst>
        </pc:spChg>
        <pc:spChg chg="mod">
          <ac:chgData name="Akhila Ashokan" userId="S::akhila.a@kgisl.com::0a1f2dc7-67ec-4078-8c06-c7385e606770" providerId="AD" clId="Web-{8AA6DFDB-5537-4849-88FC-0D1B3AF637D1}" dt="2021-01-25T05:37:02.967" v="594" actId="20577"/>
          <ac:spMkLst>
            <pc:docMk/>
            <pc:sldMk cId="1388087837" sldId="270"/>
            <ac:spMk id="3" creationId="{00000000-0000-0000-0000-000000000000}"/>
          </ac:spMkLst>
        </pc:spChg>
        <pc:spChg chg="mod">
          <ac:chgData name="Akhila Ashokan" userId="S::akhila.a@kgisl.com::0a1f2dc7-67ec-4078-8c06-c7385e606770" providerId="AD" clId="Web-{8AA6DFDB-5537-4849-88FC-0D1B3AF637D1}" dt="2021-01-25T04:13:50.694" v="187" actId="1076"/>
          <ac:spMkLst>
            <pc:docMk/>
            <pc:sldMk cId="1388087837" sldId="270"/>
            <ac:spMk id="5" creationId="{190C0B95-0B11-4E4B-AC8E-F5181AA45DA9}"/>
          </ac:spMkLst>
        </pc:spChg>
      </pc:sldChg>
      <pc:sldChg chg="modSp">
        <pc:chgData name="Akhila Ashokan" userId="S::akhila.a@kgisl.com::0a1f2dc7-67ec-4078-8c06-c7385e606770" providerId="AD" clId="Web-{8AA6DFDB-5537-4849-88FC-0D1B3AF637D1}" dt="2021-01-25T04:09:59.830" v="183" actId="20577"/>
        <pc:sldMkLst>
          <pc:docMk/>
          <pc:sldMk cId="1766757960" sldId="271"/>
        </pc:sldMkLst>
        <pc:spChg chg="mod">
          <ac:chgData name="Akhila Ashokan" userId="S::akhila.a@kgisl.com::0a1f2dc7-67ec-4078-8c06-c7385e606770" providerId="AD" clId="Web-{8AA6DFDB-5537-4849-88FC-0D1B3AF637D1}" dt="2021-01-25T04:09:59.830" v="183" actId="20577"/>
          <ac:spMkLst>
            <pc:docMk/>
            <pc:sldMk cId="1766757960" sldId="271"/>
            <ac:spMk id="2" creationId="{00000000-0000-0000-0000-000000000000}"/>
          </ac:spMkLst>
        </pc:spChg>
        <pc:spChg chg="mod">
          <ac:chgData name="Akhila Ashokan" userId="S::akhila.a@kgisl.com::0a1f2dc7-67ec-4078-8c06-c7385e606770" providerId="AD" clId="Web-{8AA6DFDB-5537-4849-88FC-0D1B3AF637D1}" dt="2021-01-25T04:09:40.001" v="181" actId="20577"/>
          <ac:spMkLst>
            <pc:docMk/>
            <pc:sldMk cId="1766757960" sldId="271"/>
            <ac:spMk id="6" creationId="{35B7AC44-4304-4D05-A6D0-8E58B416C5D7}"/>
          </ac:spMkLst>
        </pc:spChg>
      </pc:sldChg>
      <pc:sldChg chg="modSp ord">
        <pc:chgData name="Akhila Ashokan" userId="S::akhila.a@kgisl.com::0a1f2dc7-67ec-4078-8c06-c7385e606770" providerId="AD" clId="Web-{8AA6DFDB-5537-4849-88FC-0D1B3AF637D1}" dt="2021-01-25T05:17:40.983" v="342" actId="20577"/>
        <pc:sldMkLst>
          <pc:docMk/>
          <pc:sldMk cId="2820599618" sldId="272"/>
        </pc:sldMkLst>
        <pc:spChg chg="mod">
          <ac:chgData name="Akhila Ashokan" userId="S::akhila.a@kgisl.com::0a1f2dc7-67ec-4078-8c06-c7385e606770" providerId="AD" clId="Web-{8AA6DFDB-5537-4849-88FC-0D1B3AF637D1}" dt="2021-01-25T05:17:40.983" v="342" actId="20577"/>
          <ac:spMkLst>
            <pc:docMk/>
            <pc:sldMk cId="2820599618" sldId="272"/>
            <ac:spMk id="3" creationId="{00000000-0000-0000-0000-000000000000}"/>
          </ac:spMkLst>
        </pc:spChg>
      </pc:sldChg>
      <pc:sldChg chg="modSp">
        <pc:chgData name="Akhila Ashokan" userId="S::akhila.a@kgisl.com::0a1f2dc7-67ec-4078-8c06-c7385e606770" providerId="AD" clId="Web-{8AA6DFDB-5537-4849-88FC-0D1B3AF637D1}" dt="2021-01-25T05:29:11.380" v="531" actId="20577"/>
        <pc:sldMkLst>
          <pc:docMk/>
          <pc:sldMk cId="2506968989" sldId="273"/>
        </pc:sldMkLst>
        <pc:spChg chg="mod">
          <ac:chgData name="Akhila Ashokan" userId="S::akhila.a@kgisl.com::0a1f2dc7-67ec-4078-8c06-c7385e606770" providerId="AD" clId="Web-{8AA6DFDB-5537-4849-88FC-0D1B3AF637D1}" dt="2021-01-25T05:29:11.380" v="531" actId="20577"/>
          <ac:spMkLst>
            <pc:docMk/>
            <pc:sldMk cId="2506968989" sldId="273"/>
            <ac:spMk id="3" creationId="{00000000-0000-0000-0000-000000000000}"/>
          </ac:spMkLst>
        </pc:spChg>
        <pc:spChg chg="mod">
          <ac:chgData name="Akhila Ashokan" userId="S::akhila.a@kgisl.com::0a1f2dc7-67ec-4078-8c06-c7385e606770" providerId="AD" clId="Web-{8AA6DFDB-5537-4849-88FC-0D1B3AF637D1}" dt="2021-01-25T05:27:08.295" v="465" actId="20577"/>
          <ac:spMkLst>
            <pc:docMk/>
            <pc:sldMk cId="2506968989" sldId="273"/>
            <ac:spMk id="26" creationId="{00000000-0000-0000-0000-000000000000}"/>
          </ac:spMkLst>
        </pc:spChg>
      </pc:sldChg>
      <pc:sldChg chg="modSp">
        <pc:chgData name="Akhila Ashokan" userId="S::akhila.a@kgisl.com::0a1f2dc7-67ec-4078-8c06-c7385e606770" providerId="AD" clId="Web-{8AA6DFDB-5537-4849-88FC-0D1B3AF637D1}" dt="2021-01-25T05:31:38.106" v="579" actId="20577"/>
        <pc:sldMkLst>
          <pc:docMk/>
          <pc:sldMk cId="3209540826" sldId="274"/>
        </pc:sldMkLst>
        <pc:spChg chg="mod">
          <ac:chgData name="Akhila Ashokan" userId="S::akhila.a@kgisl.com::0a1f2dc7-67ec-4078-8c06-c7385e606770" providerId="AD" clId="Web-{8AA6DFDB-5537-4849-88FC-0D1B3AF637D1}" dt="2021-01-25T05:31:10.886" v="551" actId="20577"/>
          <ac:spMkLst>
            <pc:docMk/>
            <pc:sldMk cId="3209540826" sldId="274"/>
            <ac:spMk id="2" creationId="{00000000-0000-0000-0000-000000000000}"/>
          </ac:spMkLst>
        </pc:spChg>
        <pc:spChg chg="mod">
          <ac:chgData name="Akhila Ashokan" userId="S::akhila.a@kgisl.com::0a1f2dc7-67ec-4078-8c06-c7385e606770" providerId="AD" clId="Web-{8AA6DFDB-5537-4849-88FC-0D1B3AF637D1}" dt="2021-01-25T05:31:38.106" v="579" actId="20577"/>
          <ac:spMkLst>
            <pc:docMk/>
            <pc:sldMk cId="3209540826" sldId="274"/>
            <ac:spMk id="3" creationId="{00000000-0000-0000-0000-000000000000}"/>
          </ac:spMkLst>
        </pc:spChg>
      </pc:sldChg>
      <pc:sldChg chg="delSp modSp">
        <pc:chgData name="Akhila Ashokan" userId="S::akhila.a@kgisl.com::0a1f2dc7-67ec-4078-8c06-c7385e606770" providerId="AD" clId="Web-{8AA6DFDB-5537-4849-88FC-0D1B3AF637D1}" dt="2021-01-25T05:33:10.502" v="592" actId="1076"/>
        <pc:sldMkLst>
          <pc:docMk/>
          <pc:sldMk cId="912014567" sldId="276"/>
        </pc:sldMkLst>
        <pc:spChg chg="mod">
          <ac:chgData name="Akhila Ashokan" userId="S::akhila.a@kgisl.com::0a1f2dc7-67ec-4078-8c06-c7385e606770" providerId="AD" clId="Web-{8AA6DFDB-5537-4849-88FC-0D1B3AF637D1}" dt="2021-01-25T05:32:24.374" v="583" actId="20577"/>
          <ac:spMkLst>
            <pc:docMk/>
            <pc:sldMk cId="912014567" sldId="276"/>
            <ac:spMk id="2" creationId="{00000000-0000-0000-0000-000000000000}"/>
          </ac:spMkLst>
        </pc:spChg>
        <pc:spChg chg="mod">
          <ac:chgData name="Akhila Ashokan" userId="S::akhila.a@kgisl.com::0a1f2dc7-67ec-4078-8c06-c7385e606770" providerId="AD" clId="Web-{8AA6DFDB-5537-4849-88FC-0D1B3AF637D1}" dt="2021-01-25T05:32:27.202" v="589" actId="20577"/>
          <ac:spMkLst>
            <pc:docMk/>
            <pc:sldMk cId="912014567" sldId="276"/>
            <ac:spMk id="3" creationId="{00000000-0000-0000-0000-000000000000}"/>
          </ac:spMkLst>
        </pc:spChg>
        <pc:graphicFrameChg chg="del">
          <ac:chgData name="Akhila Ashokan" userId="S::akhila.a@kgisl.com::0a1f2dc7-67ec-4078-8c06-c7385e606770" providerId="AD" clId="Web-{8AA6DFDB-5537-4849-88FC-0D1B3AF637D1}" dt="2021-01-25T05:31:50.654" v="580"/>
          <ac:graphicFrameMkLst>
            <pc:docMk/>
            <pc:sldMk cId="912014567" sldId="276"/>
            <ac:graphicFrameMk id="7" creationId="{00000000-0000-0000-0000-000000000000}"/>
          </ac:graphicFrameMkLst>
        </pc:graphicFrameChg>
        <pc:cxnChg chg="mod">
          <ac:chgData name="Akhila Ashokan" userId="S::akhila.a@kgisl.com::0a1f2dc7-67ec-4078-8c06-c7385e606770" providerId="AD" clId="Web-{8AA6DFDB-5537-4849-88FC-0D1B3AF637D1}" dt="2021-01-25T05:33:10.502" v="592" actId="1076"/>
          <ac:cxnSpMkLst>
            <pc:docMk/>
            <pc:sldMk cId="912014567" sldId="276"/>
            <ac:cxnSpMk id="12" creationId="{00000000-0000-0000-0000-000000000000}"/>
          </ac:cxnSpMkLst>
        </pc:cxnChg>
      </pc:sldChg>
    </pc:docChg>
  </pc:docChgLst>
  <pc:docChgLst>
    <pc:chgData name="Akhila Ashokan" userId="S::akhila.a@kgisl.com::0a1f2dc7-67ec-4078-8c06-c7385e606770" providerId="AD" clId="Web-{C21B258D-C904-4B0B-8111-505B05F9BDE3}"/>
    <pc:docChg chg="modSld">
      <pc:chgData name="Akhila Ashokan" userId="S::akhila.a@kgisl.com::0a1f2dc7-67ec-4078-8c06-c7385e606770" providerId="AD" clId="Web-{C21B258D-C904-4B0B-8111-505B05F9BDE3}" dt="2021-01-20T11:53:40.881" v="94" actId="14100"/>
      <pc:docMkLst>
        <pc:docMk/>
      </pc:docMkLst>
      <pc:sldChg chg="addSp modSp mod setBg">
        <pc:chgData name="Akhila Ashokan" userId="S::akhila.a@kgisl.com::0a1f2dc7-67ec-4078-8c06-c7385e606770" providerId="AD" clId="Web-{C21B258D-C904-4B0B-8111-505B05F9BDE3}" dt="2021-01-20T11:33:58.448" v="38" actId="14100"/>
        <pc:sldMkLst>
          <pc:docMk/>
          <pc:sldMk cId="1388087837" sldId="270"/>
        </pc:sldMkLst>
        <pc:spChg chg="mod">
          <ac:chgData name="Akhila Ashokan" userId="S::akhila.a@kgisl.com::0a1f2dc7-67ec-4078-8c06-c7385e606770" providerId="AD" clId="Web-{C21B258D-C904-4B0B-8111-505B05F9BDE3}" dt="2021-01-20T11:33:33.088" v="35"/>
          <ac:spMkLst>
            <pc:docMk/>
            <pc:sldMk cId="1388087837" sldId="270"/>
            <ac:spMk id="2" creationId="{00000000-0000-0000-0000-000000000000}"/>
          </ac:spMkLst>
        </pc:spChg>
        <pc:spChg chg="mod">
          <ac:chgData name="Akhila Ashokan" userId="S::akhila.a@kgisl.com::0a1f2dc7-67ec-4078-8c06-c7385e606770" providerId="AD" clId="Web-{C21B258D-C904-4B0B-8111-505B05F9BDE3}" dt="2021-01-20T11:33:58.448" v="38" actId="14100"/>
          <ac:spMkLst>
            <pc:docMk/>
            <pc:sldMk cId="1388087837" sldId="270"/>
            <ac:spMk id="3" creationId="{00000000-0000-0000-0000-000000000000}"/>
          </ac:spMkLst>
        </pc:spChg>
        <pc:spChg chg="add">
          <ac:chgData name="Akhila Ashokan" userId="S::akhila.a@kgisl.com::0a1f2dc7-67ec-4078-8c06-c7385e606770" providerId="AD" clId="Web-{C21B258D-C904-4B0B-8111-505B05F9BDE3}" dt="2021-01-20T11:33:33.088" v="35"/>
          <ac:spMkLst>
            <pc:docMk/>
            <pc:sldMk cId="1388087837" sldId="270"/>
            <ac:spMk id="10" creationId="{09588DA8-065E-4F6F-8EFD-43104AB2E0CF}"/>
          </ac:spMkLst>
        </pc:spChg>
        <pc:spChg chg="add">
          <ac:chgData name="Akhila Ashokan" userId="S::akhila.a@kgisl.com::0a1f2dc7-67ec-4078-8c06-c7385e606770" providerId="AD" clId="Web-{C21B258D-C904-4B0B-8111-505B05F9BDE3}" dt="2021-01-20T11:33:33.088" v="35"/>
          <ac:spMkLst>
            <pc:docMk/>
            <pc:sldMk cId="1388087837" sldId="270"/>
            <ac:spMk id="12" creationId="{C4285719-470E-454C-AF62-8323075F1F5B}"/>
          </ac:spMkLst>
        </pc:spChg>
        <pc:spChg chg="add">
          <ac:chgData name="Akhila Ashokan" userId="S::akhila.a@kgisl.com::0a1f2dc7-67ec-4078-8c06-c7385e606770" providerId="AD" clId="Web-{C21B258D-C904-4B0B-8111-505B05F9BDE3}" dt="2021-01-20T11:33:33.088" v="35"/>
          <ac:spMkLst>
            <pc:docMk/>
            <pc:sldMk cId="1388087837" sldId="270"/>
            <ac:spMk id="14" creationId="{CD9FE4EF-C4D8-49A0-B2FF-81D8DB7D8A24}"/>
          </ac:spMkLst>
        </pc:spChg>
        <pc:spChg chg="add">
          <ac:chgData name="Akhila Ashokan" userId="S::akhila.a@kgisl.com::0a1f2dc7-67ec-4078-8c06-c7385e606770" providerId="AD" clId="Web-{C21B258D-C904-4B0B-8111-505B05F9BDE3}" dt="2021-01-20T11:33:33.088" v="35"/>
          <ac:spMkLst>
            <pc:docMk/>
            <pc:sldMk cId="1388087837" sldId="270"/>
            <ac:spMk id="16" creationId="{4300840D-0A0B-4512-BACA-B439D5B9C57C}"/>
          </ac:spMkLst>
        </pc:spChg>
        <pc:spChg chg="add">
          <ac:chgData name="Akhila Ashokan" userId="S::akhila.a@kgisl.com::0a1f2dc7-67ec-4078-8c06-c7385e606770" providerId="AD" clId="Web-{C21B258D-C904-4B0B-8111-505B05F9BDE3}" dt="2021-01-20T11:33:33.088" v="35"/>
          <ac:spMkLst>
            <pc:docMk/>
            <pc:sldMk cId="1388087837" sldId="270"/>
            <ac:spMk id="18" creationId="{D2B78728-A580-49A7-84F9-6EF6F583ADE0}"/>
          </ac:spMkLst>
        </pc:spChg>
        <pc:spChg chg="add">
          <ac:chgData name="Akhila Ashokan" userId="S::akhila.a@kgisl.com::0a1f2dc7-67ec-4078-8c06-c7385e606770" providerId="AD" clId="Web-{C21B258D-C904-4B0B-8111-505B05F9BDE3}" dt="2021-01-20T11:33:33.088" v="35"/>
          <ac:spMkLst>
            <pc:docMk/>
            <pc:sldMk cId="1388087837" sldId="270"/>
            <ac:spMk id="20" creationId="{38FAA1A1-D861-433F-88FA-1E9D6FD31D11}"/>
          </ac:spMkLst>
        </pc:spChg>
        <pc:spChg chg="add">
          <ac:chgData name="Akhila Ashokan" userId="S::akhila.a@kgisl.com::0a1f2dc7-67ec-4078-8c06-c7385e606770" providerId="AD" clId="Web-{C21B258D-C904-4B0B-8111-505B05F9BDE3}" dt="2021-01-20T11:33:33.088" v="35"/>
          <ac:spMkLst>
            <pc:docMk/>
            <pc:sldMk cId="1388087837" sldId="270"/>
            <ac:spMk id="22" creationId="{8D71EDA1-87BF-4D5D-AB79-F346FD19278A}"/>
          </ac:spMkLst>
        </pc:spChg>
        <pc:picChg chg="ord">
          <ac:chgData name="Akhila Ashokan" userId="S::akhila.a@kgisl.com::0a1f2dc7-67ec-4078-8c06-c7385e606770" providerId="AD" clId="Web-{C21B258D-C904-4B0B-8111-505B05F9BDE3}" dt="2021-01-20T11:33:33.088" v="35"/>
          <ac:picMkLst>
            <pc:docMk/>
            <pc:sldMk cId="1388087837" sldId="270"/>
            <ac:picMk id="4" creationId="{00000000-0000-0000-0000-000000000000}"/>
          </ac:picMkLst>
        </pc:picChg>
      </pc:sldChg>
      <pc:sldChg chg="addSp delSp modSp mod setBg setClrOvrMap">
        <pc:chgData name="Akhila Ashokan" userId="S::akhila.a@kgisl.com::0a1f2dc7-67ec-4078-8c06-c7385e606770" providerId="AD" clId="Web-{C21B258D-C904-4B0B-8111-505B05F9BDE3}" dt="2021-01-20T11:33:09.353" v="34" actId="14100"/>
        <pc:sldMkLst>
          <pc:docMk/>
          <pc:sldMk cId="1766757960" sldId="271"/>
        </pc:sldMkLst>
        <pc:spChg chg="mod ord">
          <ac:chgData name="Akhila Ashokan" userId="S::akhila.a@kgisl.com::0a1f2dc7-67ec-4078-8c06-c7385e606770" providerId="AD" clId="Web-{C21B258D-C904-4B0B-8111-505B05F9BDE3}" dt="2021-01-20T11:32:49.822" v="33"/>
          <ac:spMkLst>
            <pc:docMk/>
            <pc:sldMk cId="1766757960" sldId="271"/>
            <ac:spMk id="2" creationId="{00000000-0000-0000-0000-000000000000}"/>
          </ac:spMkLst>
        </pc:spChg>
        <pc:spChg chg="add del mod ord">
          <ac:chgData name="Akhila Ashokan" userId="S::akhila.a@kgisl.com::0a1f2dc7-67ec-4078-8c06-c7385e606770" providerId="AD" clId="Web-{C21B258D-C904-4B0B-8111-505B05F9BDE3}" dt="2021-01-20T11:32:38.243" v="31"/>
          <ac:spMkLst>
            <pc:docMk/>
            <pc:sldMk cId="1766757960" sldId="271"/>
            <ac:spMk id="5" creationId="{0B78A990-EC7D-4A50-B2E7-CEB6D11406D6}"/>
          </ac:spMkLst>
        </pc:spChg>
        <pc:spChg chg="ord">
          <ac:chgData name="Akhila Ashokan" userId="S::akhila.a@kgisl.com::0a1f2dc7-67ec-4078-8c06-c7385e606770" providerId="AD" clId="Web-{C21B258D-C904-4B0B-8111-505B05F9BDE3}" dt="2021-01-20T11:32:04.024" v="11"/>
          <ac:spMkLst>
            <pc:docMk/>
            <pc:sldMk cId="1766757960" sldId="271"/>
            <ac:spMk id="6" creationId="{35B7AC44-4304-4D05-A6D0-8E58B416C5D7}"/>
          </ac:spMkLst>
        </pc:spChg>
        <pc:spChg chg="mod">
          <ac:chgData name="Akhila Ashokan" userId="S::akhila.a@kgisl.com::0a1f2dc7-67ec-4078-8c06-c7385e606770" providerId="AD" clId="Web-{C21B258D-C904-4B0B-8111-505B05F9BDE3}" dt="2021-01-20T11:33:09.353" v="34" actId="14100"/>
          <ac:spMkLst>
            <pc:docMk/>
            <pc:sldMk cId="1766757960" sldId="271"/>
            <ac:spMk id="8" creationId="{B6BA4856-6852-4592-9793-1754D42ED1F4}"/>
          </ac:spMkLst>
        </pc:spChg>
        <pc:spChg chg="add del mod">
          <ac:chgData name="Akhila Ashokan" userId="S::akhila.a@kgisl.com::0a1f2dc7-67ec-4078-8c06-c7385e606770" providerId="AD" clId="Web-{C21B258D-C904-4B0B-8111-505B05F9BDE3}" dt="2021-01-20T11:32:42.681" v="32"/>
          <ac:spMkLst>
            <pc:docMk/>
            <pc:sldMk cId="1766757960" sldId="271"/>
            <ac:spMk id="9" creationId="{78D28BB8-37A4-471D-A680-DB59E07E58BD}"/>
          </ac:spMkLst>
        </pc:spChg>
        <pc:spChg chg="add del">
          <ac:chgData name="Akhila Ashokan" userId="S::akhila.a@kgisl.com::0a1f2dc7-67ec-4078-8c06-c7385e606770" providerId="AD" clId="Web-{C21B258D-C904-4B0B-8111-505B05F9BDE3}" dt="2021-01-20T11:32:49.822" v="33"/>
          <ac:spMkLst>
            <pc:docMk/>
            <pc:sldMk cId="1766757960" sldId="271"/>
            <ac:spMk id="11" creationId="{99F1FFA9-D672-408C-9220-ADEEC6ABDD09}"/>
          </ac:spMkLst>
        </pc:spChg>
        <pc:spChg chg="add">
          <ac:chgData name="Akhila Ashokan" userId="S::akhila.a@kgisl.com::0a1f2dc7-67ec-4078-8c06-c7385e606770" providerId="AD" clId="Web-{C21B258D-C904-4B0B-8111-505B05F9BDE3}" dt="2021-01-20T11:32:49.822" v="33"/>
          <ac:spMkLst>
            <pc:docMk/>
            <pc:sldMk cId="1766757960" sldId="271"/>
            <ac:spMk id="13" creationId="{09588DA8-065E-4F6F-8EFD-43104AB2E0CF}"/>
          </ac:spMkLst>
        </pc:spChg>
        <pc:spChg chg="add del">
          <ac:chgData name="Akhila Ashokan" userId="S::akhila.a@kgisl.com::0a1f2dc7-67ec-4078-8c06-c7385e606770" providerId="AD" clId="Web-{C21B258D-C904-4B0B-8111-505B05F9BDE3}" dt="2021-01-20T11:32:04.008" v="10"/>
          <ac:spMkLst>
            <pc:docMk/>
            <pc:sldMk cId="1766757960" sldId="271"/>
            <ac:spMk id="14" creationId="{2032B1E8-BC40-4380-97A6-14C0320AE1C0}"/>
          </ac:spMkLst>
        </pc:spChg>
        <pc:spChg chg="add">
          <ac:chgData name="Akhila Ashokan" userId="S::akhila.a@kgisl.com::0a1f2dc7-67ec-4078-8c06-c7385e606770" providerId="AD" clId="Web-{C21B258D-C904-4B0B-8111-505B05F9BDE3}" dt="2021-01-20T11:32:49.822" v="33"/>
          <ac:spMkLst>
            <pc:docMk/>
            <pc:sldMk cId="1766757960" sldId="271"/>
            <ac:spMk id="15" creationId="{C4285719-470E-454C-AF62-8323075F1F5B}"/>
          </ac:spMkLst>
        </pc:spChg>
        <pc:spChg chg="add del">
          <ac:chgData name="Akhila Ashokan" userId="S::akhila.a@kgisl.com::0a1f2dc7-67ec-4078-8c06-c7385e606770" providerId="AD" clId="Web-{C21B258D-C904-4B0B-8111-505B05F9BDE3}" dt="2021-01-20T11:32:04.008" v="10"/>
          <ac:spMkLst>
            <pc:docMk/>
            <pc:sldMk cId="1766757960" sldId="271"/>
            <ac:spMk id="16" creationId="{82BEABD9-E1ED-49C7-8734-5494C88EE5A7}"/>
          </ac:spMkLst>
        </pc:spChg>
        <pc:spChg chg="add">
          <ac:chgData name="Akhila Ashokan" userId="S::akhila.a@kgisl.com::0a1f2dc7-67ec-4078-8c06-c7385e606770" providerId="AD" clId="Web-{C21B258D-C904-4B0B-8111-505B05F9BDE3}" dt="2021-01-20T11:32:49.822" v="33"/>
          <ac:spMkLst>
            <pc:docMk/>
            <pc:sldMk cId="1766757960" sldId="271"/>
            <ac:spMk id="20" creationId="{CD9FE4EF-C4D8-49A0-B2FF-81D8DB7D8A24}"/>
          </ac:spMkLst>
        </pc:spChg>
        <pc:spChg chg="add">
          <ac:chgData name="Akhila Ashokan" userId="S::akhila.a@kgisl.com::0a1f2dc7-67ec-4078-8c06-c7385e606770" providerId="AD" clId="Web-{C21B258D-C904-4B0B-8111-505B05F9BDE3}" dt="2021-01-20T11:32:49.822" v="33"/>
          <ac:spMkLst>
            <pc:docMk/>
            <pc:sldMk cId="1766757960" sldId="271"/>
            <ac:spMk id="22" creationId="{4300840D-0A0B-4512-BACA-B439D5B9C57C}"/>
          </ac:spMkLst>
        </pc:spChg>
        <pc:spChg chg="add">
          <ac:chgData name="Akhila Ashokan" userId="S::akhila.a@kgisl.com::0a1f2dc7-67ec-4078-8c06-c7385e606770" providerId="AD" clId="Web-{C21B258D-C904-4B0B-8111-505B05F9BDE3}" dt="2021-01-20T11:32:49.822" v="33"/>
          <ac:spMkLst>
            <pc:docMk/>
            <pc:sldMk cId="1766757960" sldId="271"/>
            <ac:spMk id="24" creationId="{D2B78728-A580-49A7-84F9-6EF6F583ADE0}"/>
          </ac:spMkLst>
        </pc:spChg>
        <pc:spChg chg="add">
          <ac:chgData name="Akhila Ashokan" userId="S::akhila.a@kgisl.com::0a1f2dc7-67ec-4078-8c06-c7385e606770" providerId="AD" clId="Web-{C21B258D-C904-4B0B-8111-505B05F9BDE3}" dt="2021-01-20T11:32:49.822" v="33"/>
          <ac:spMkLst>
            <pc:docMk/>
            <pc:sldMk cId="1766757960" sldId="271"/>
            <ac:spMk id="26" creationId="{38FAA1A1-D861-433F-88FA-1E9D6FD31D11}"/>
          </ac:spMkLst>
        </pc:spChg>
        <pc:spChg chg="add">
          <ac:chgData name="Akhila Ashokan" userId="S::akhila.a@kgisl.com::0a1f2dc7-67ec-4078-8c06-c7385e606770" providerId="AD" clId="Web-{C21B258D-C904-4B0B-8111-505B05F9BDE3}" dt="2021-01-20T11:32:49.822" v="33"/>
          <ac:spMkLst>
            <pc:docMk/>
            <pc:sldMk cId="1766757960" sldId="271"/>
            <ac:spMk id="28" creationId="{8D71EDA1-87BF-4D5D-AB79-F346FD19278A}"/>
          </ac:spMkLst>
        </pc:spChg>
        <pc:picChg chg="add del mod">
          <ac:chgData name="Akhila Ashokan" userId="S::akhila.a@kgisl.com::0a1f2dc7-67ec-4078-8c06-c7385e606770" providerId="AD" clId="Web-{C21B258D-C904-4B0B-8111-505B05F9BDE3}" dt="2021-01-20T11:32:10.586" v="12"/>
          <ac:picMkLst>
            <pc:docMk/>
            <pc:sldMk cId="1766757960" sldId="271"/>
            <ac:picMk id="3" creationId="{0348333E-61D7-4E5F-AC36-F52D87D0E31E}"/>
          </ac:picMkLst>
        </pc:picChg>
        <pc:picChg chg="ord">
          <ac:chgData name="Akhila Ashokan" userId="S::akhila.a@kgisl.com::0a1f2dc7-67ec-4078-8c06-c7385e606770" providerId="AD" clId="Web-{C21B258D-C904-4B0B-8111-505B05F9BDE3}" dt="2021-01-20T11:32:04.024" v="11"/>
          <ac:picMkLst>
            <pc:docMk/>
            <pc:sldMk cId="1766757960" sldId="271"/>
            <ac:picMk id="4" creationId="{00000000-0000-0000-0000-000000000000}"/>
          </ac:picMkLst>
        </pc:picChg>
        <pc:picChg chg="add del mod">
          <ac:chgData name="Akhila Ashokan" userId="S::akhila.a@kgisl.com::0a1f2dc7-67ec-4078-8c06-c7385e606770" providerId="AD" clId="Web-{C21B258D-C904-4B0B-8111-505B05F9BDE3}" dt="2021-01-20T11:32:26.790" v="23"/>
          <ac:picMkLst>
            <pc:docMk/>
            <pc:sldMk cId="1766757960" sldId="271"/>
            <ac:picMk id="7" creationId="{686F5061-3D3F-4C7C-BC72-28F6A1ED1FFD}"/>
          </ac:picMkLst>
        </pc:picChg>
        <pc:cxnChg chg="add del">
          <ac:chgData name="Akhila Ashokan" userId="S::akhila.a@kgisl.com::0a1f2dc7-67ec-4078-8c06-c7385e606770" providerId="AD" clId="Web-{C21B258D-C904-4B0B-8111-505B05F9BDE3}" dt="2021-01-20T11:32:04.008" v="10"/>
          <ac:cxnSpMkLst>
            <pc:docMk/>
            <pc:sldMk cId="1766757960" sldId="271"/>
            <ac:cxnSpMk id="18" creationId="{17341211-05E5-4FDD-98B1-F551CD0EAE1C}"/>
          </ac:cxnSpMkLst>
        </pc:cxnChg>
      </pc:sldChg>
      <pc:sldChg chg="modSp">
        <pc:chgData name="Akhila Ashokan" userId="S::akhila.a@kgisl.com::0a1f2dc7-67ec-4078-8c06-c7385e606770" providerId="AD" clId="Web-{C21B258D-C904-4B0B-8111-505B05F9BDE3}" dt="2021-01-20T11:53:40.881" v="94" actId="14100"/>
        <pc:sldMkLst>
          <pc:docMk/>
          <pc:sldMk cId="2820599618" sldId="272"/>
        </pc:sldMkLst>
        <pc:spChg chg="mod">
          <ac:chgData name="Akhila Ashokan" userId="S::akhila.a@kgisl.com::0a1f2dc7-67ec-4078-8c06-c7385e606770" providerId="AD" clId="Web-{C21B258D-C904-4B0B-8111-505B05F9BDE3}" dt="2021-01-20T11:53:21.131" v="91" actId="20577"/>
          <ac:spMkLst>
            <pc:docMk/>
            <pc:sldMk cId="2820599618" sldId="272"/>
            <ac:spMk id="3" creationId="{00000000-0000-0000-0000-000000000000}"/>
          </ac:spMkLst>
        </pc:spChg>
        <pc:spChg chg="mod">
          <ac:chgData name="Akhila Ashokan" userId="S::akhila.a@kgisl.com::0a1f2dc7-67ec-4078-8c06-c7385e606770" providerId="AD" clId="Web-{C21B258D-C904-4B0B-8111-505B05F9BDE3}" dt="2021-01-20T11:53:40.881" v="94" actId="14100"/>
          <ac:spMkLst>
            <pc:docMk/>
            <pc:sldMk cId="2820599618" sldId="272"/>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2A0560-EC3B-4DB0-A1BD-673C1F1436FE}" type="datetimeFigureOut">
              <a:rPr lang="en-IN" smtClean="0"/>
              <a:t>11-06-2021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761E2D-C0DA-4532-A702-DA138B95C57A}" type="slidenum">
              <a:rPr lang="en-IN" smtClean="0"/>
              <a:t>‹#›</a:t>
            </a:fld>
            <a:endParaRPr lang="en-IN"/>
          </a:p>
        </p:txBody>
      </p:sp>
    </p:spTree>
    <p:extLst>
      <p:ext uri="{BB962C8B-B14F-4D97-AF65-F5344CB8AC3E}">
        <p14:creationId xmlns:p14="http://schemas.microsoft.com/office/powerpoint/2010/main" val="3838949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B761E2D-C0DA-4532-A702-DA138B95C57A}" type="slidenum">
              <a:rPr lang="en-IN" smtClean="0"/>
              <a:t>15</a:t>
            </a:fld>
            <a:endParaRPr lang="en-IN"/>
          </a:p>
        </p:txBody>
      </p:sp>
    </p:spTree>
    <p:extLst>
      <p:ext uri="{BB962C8B-B14F-4D97-AF65-F5344CB8AC3E}">
        <p14:creationId xmlns:p14="http://schemas.microsoft.com/office/powerpoint/2010/main" val="3056854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5C3628A-9B95-48BC-8BEF-FDF7FF9702A9}" type="datetimeFigureOut">
              <a:rPr lang="en-US" smtClean="0">
                <a:solidFill>
                  <a:prstClr val="black">
                    <a:tint val="75000"/>
                  </a:prstClr>
                </a:solidFill>
              </a:rPr>
              <a:pPr/>
              <a:t>11-Jun-21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C7AA37-13EE-4F06-ABCF-D756AE8762B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91271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C3628A-9B95-48BC-8BEF-FDF7FF9702A9}" type="datetimeFigureOut">
              <a:rPr lang="en-US" smtClean="0">
                <a:solidFill>
                  <a:prstClr val="black">
                    <a:tint val="75000"/>
                  </a:prstClr>
                </a:solidFill>
              </a:rPr>
              <a:pPr/>
              <a:t>11-Jun-21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C7AA37-13EE-4F06-ABCF-D756AE8762B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35008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C3628A-9B95-48BC-8BEF-FDF7FF9702A9}" type="datetimeFigureOut">
              <a:rPr lang="en-US" smtClean="0">
                <a:solidFill>
                  <a:prstClr val="black">
                    <a:tint val="75000"/>
                  </a:prstClr>
                </a:solidFill>
              </a:rPr>
              <a:pPr/>
              <a:t>11-Jun-21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C7AA37-13EE-4F06-ABCF-D756AE8762B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49553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3484" y="274640"/>
            <a:ext cx="3655483"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1" y="274640"/>
            <a:ext cx="10767484"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C3628A-9B95-48BC-8BEF-FDF7FF9702A9}" type="datetimeFigureOut">
              <a:rPr lang="en-US" smtClean="0">
                <a:solidFill>
                  <a:prstClr val="black">
                    <a:tint val="75000"/>
                  </a:prstClr>
                </a:solidFill>
              </a:rPr>
              <a:pPr/>
              <a:t>11-Jun-21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C7AA37-13EE-4F06-ABCF-D756AE8762B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22439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5C3628A-9B95-48BC-8BEF-FDF7FF9702A9}" type="datetimeFigureOut">
              <a:rPr lang="en-US" smtClean="0">
                <a:solidFill>
                  <a:prstClr val="black">
                    <a:tint val="75000"/>
                  </a:prstClr>
                </a:solidFill>
              </a:rPr>
              <a:pPr/>
              <a:t>11-Jun-21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C7AA37-13EE-4F06-ABCF-D756AE8762B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16938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C3628A-9B95-48BC-8BEF-FDF7FF9702A9}" type="datetimeFigureOut">
              <a:rPr lang="en-US" smtClean="0">
                <a:solidFill>
                  <a:prstClr val="black">
                    <a:tint val="75000"/>
                  </a:prstClr>
                </a:solidFill>
              </a:rPr>
              <a:pPr/>
              <a:t>11-Jun-21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C7AA37-13EE-4F06-ABCF-D756AE8762B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43098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5C3628A-9B95-48BC-8BEF-FDF7FF9702A9}" type="datetimeFigureOut">
              <a:rPr lang="en-US" smtClean="0">
                <a:solidFill>
                  <a:prstClr val="black">
                    <a:tint val="75000"/>
                  </a:prstClr>
                </a:solidFill>
              </a:rPr>
              <a:pPr/>
              <a:t>11-Jun-21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C7AA37-13EE-4F06-ABCF-D756AE8762B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44482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C3628A-9B95-48BC-8BEF-FDF7FF9702A9}" type="datetimeFigureOut">
              <a:rPr lang="en-US" smtClean="0">
                <a:solidFill>
                  <a:prstClr val="black">
                    <a:tint val="75000"/>
                  </a:prstClr>
                </a:solidFill>
              </a:rPr>
              <a:pPr/>
              <a:t>11-Jun-21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C7AA37-13EE-4F06-ABCF-D756AE8762B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706723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1" y="1600202"/>
            <a:ext cx="721148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7484" y="1600202"/>
            <a:ext cx="721148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C3628A-9B95-48BC-8BEF-FDF7FF9702A9}" type="datetimeFigureOut">
              <a:rPr lang="en-US" smtClean="0">
                <a:solidFill>
                  <a:prstClr val="black">
                    <a:tint val="75000"/>
                  </a:prstClr>
                </a:solidFill>
              </a:rPr>
              <a:pPr/>
              <a:t>11-Jun-21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C7AA37-13EE-4F06-ABCF-D756AE8762B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268866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1"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5C3628A-9B95-48BC-8BEF-FDF7FF9702A9}" type="datetimeFigureOut">
              <a:rPr lang="en-US" smtClean="0">
                <a:solidFill>
                  <a:prstClr val="black">
                    <a:tint val="75000"/>
                  </a:prstClr>
                </a:solidFill>
              </a:rPr>
              <a:pPr/>
              <a:t>11-Jun-21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C7AA37-13EE-4F06-ABCF-D756AE8762B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147008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5C3628A-9B95-48BC-8BEF-FDF7FF9702A9}" type="datetimeFigureOut">
              <a:rPr lang="en-US" smtClean="0">
                <a:solidFill>
                  <a:prstClr val="black">
                    <a:tint val="75000"/>
                  </a:prstClr>
                </a:solidFill>
              </a:rPr>
              <a:pPr/>
              <a:t>11-Jun-21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C7AA37-13EE-4F06-ABCF-D756AE8762B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86918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C3628A-9B95-48BC-8BEF-FDF7FF9702A9}" type="datetimeFigureOut">
              <a:rPr lang="en-US" smtClean="0">
                <a:solidFill>
                  <a:prstClr val="black">
                    <a:tint val="75000"/>
                  </a:prstClr>
                </a:solidFill>
              </a:rPr>
              <a:pPr/>
              <a:t>11-Jun-21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C7AA37-13EE-4F06-ABCF-D756AE8762B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354425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C3628A-9B95-48BC-8BEF-FDF7FF9702A9}" type="datetimeFigureOut">
              <a:rPr lang="en-US" smtClean="0">
                <a:solidFill>
                  <a:prstClr val="black">
                    <a:tint val="75000"/>
                  </a:prstClr>
                </a:solidFill>
              </a:rPr>
              <a:pPr/>
              <a:t>11-Jun-21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C7AA37-13EE-4F06-ABCF-D756AE8762B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18617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C3628A-9B95-48BC-8BEF-FDF7FF9702A9}" type="datetimeFigureOut">
              <a:rPr lang="en-US" smtClean="0">
                <a:solidFill>
                  <a:prstClr val="black">
                    <a:tint val="75000"/>
                  </a:prstClr>
                </a:solidFill>
              </a:rPr>
              <a:pPr/>
              <a:t>11-Jun-21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C7AA37-13EE-4F06-ABCF-D756AE8762B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912248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C3628A-9B95-48BC-8BEF-FDF7FF9702A9}" type="datetimeFigureOut">
              <a:rPr lang="en-US" smtClean="0">
                <a:solidFill>
                  <a:prstClr val="black">
                    <a:tint val="75000"/>
                  </a:prstClr>
                </a:solidFill>
              </a:rPr>
              <a:pPr/>
              <a:t>11-Jun-21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C7AA37-13EE-4F06-ABCF-D756AE8762B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304159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C3628A-9B95-48BC-8BEF-FDF7FF9702A9}" type="datetimeFigureOut">
              <a:rPr lang="en-US" smtClean="0">
                <a:solidFill>
                  <a:prstClr val="black">
                    <a:tint val="75000"/>
                  </a:prstClr>
                </a:solidFill>
              </a:rPr>
              <a:pPr/>
              <a:t>11-Jun-21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C7AA37-13EE-4F06-ABCF-D756AE8762B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90643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3484" y="274640"/>
            <a:ext cx="3655483"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1" y="274640"/>
            <a:ext cx="10767484"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C3628A-9B95-48BC-8BEF-FDF7FF9702A9}" type="datetimeFigureOut">
              <a:rPr lang="en-US" smtClean="0">
                <a:solidFill>
                  <a:prstClr val="black">
                    <a:tint val="75000"/>
                  </a:prstClr>
                </a:solidFill>
              </a:rPr>
              <a:pPr/>
              <a:t>11-Jun-21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C7AA37-13EE-4F06-ABCF-D756AE8762B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640236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5C3628A-9B95-48BC-8BEF-FDF7FF9702A9}" type="datetimeFigureOut">
              <a:rPr lang="en-US" smtClean="0">
                <a:solidFill>
                  <a:prstClr val="black">
                    <a:tint val="75000"/>
                  </a:prstClr>
                </a:solidFill>
              </a:rPr>
              <a:pPr/>
              <a:t>11-Jun-21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C7AA37-13EE-4F06-ABCF-D756AE8762B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611359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C3628A-9B95-48BC-8BEF-FDF7FF9702A9}" type="datetimeFigureOut">
              <a:rPr lang="en-US" smtClean="0">
                <a:solidFill>
                  <a:prstClr val="black">
                    <a:tint val="75000"/>
                  </a:prstClr>
                </a:solidFill>
              </a:rPr>
              <a:pPr/>
              <a:t>11-Jun-21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C7AA37-13EE-4F06-ABCF-D756AE8762B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92867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5C3628A-9B95-48BC-8BEF-FDF7FF9702A9}" type="datetimeFigureOut">
              <a:rPr lang="en-US" smtClean="0">
                <a:solidFill>
                  <a:prstClr val="black">
                    <a:tint val="75000"/>
                  </a:prstClr>
                </a:solidFill>
              </a:rPr>
              <a:pPr/>
              <a:t>11-Jun-21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C7AA37-13EE-4F06-ABCF-D756AE8762B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51160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C3628A-9B95-48BC-8BEF-FDF7FF9702A9}" type="datetimeFigureOut">
              <a:rPr lang="en-US" smtClean="0">
                <a:solidFill>
                  <a:prstClr val="black">
                    <a:tint val="75000"/>
                  </a:prstClr>
                </a:solidFill>
              </a:rPr>
              <a:pPr/>
              <a:t>11-Jun-21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C7AA37-13EE-4F06-ABCF-D756AE8762B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11949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1" y="1600202"/>
            <a:ext cx="721148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7484" y="1600202"/>
            <a:ext cx="721148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C3628A-9B95-48BC-8BEF-FDF7FF9702A9}" type="datetimeFigureOut">
              <a:rPr lang="en-US" smtClean="0">
                <a:solidFill>
                  <a:prstClr val="black">
                    <a:tint val="75000"/>
                  </a:prstClr>
                </a:solidFill>
              </a:rPr>
              <a:pPr/>
              <a:t>11-Jun-21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C7AA37-13EE-4F06-ABCF-D756AE8762B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11399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5C3628A-9B95-48BC-8BEF-FDF7FF9702A9}" type="datetimeFigureOut">
              <a:rPr lang="en-US" smtClean="0">
                <a:solidFill>
                  <a:prstClr val="black">
                    <a:tint val="75000"/>
                  </a:prstClr>
                </a:solidFill>
              </a:rPr>
              <a:pPr/>
              <a:t>11-Jun-21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C7AA37-13EE-4F06-ABCF-D756AE8762B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23639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1"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5C3628A-9B95-48BC-8BEF-FDF7FF9702A9}" type="datetimeFigureOut">
              <a:rPr lang="en-US" smtClean="0">
                <a:solidFill>
                  <a:prstClr val="black">
                    <a:tint val="75000"/>
                  </a:prstClr>
                </a:solidFill>
              </a:rPr>
              <a:pPr/>
              <a:t>11-Jun-21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C7AA37-13EE-4F06-ABCF-D756AE8762B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423879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5C3628A-9B95-48BC-8BEF-FDF7FF9702A9}" type="datetimeFigureOut">
              <a:rPr lang="en-US" smtClean="0">
                <a:solidFill>
                  <a:prstClr val="black">
                    <a:tint val="75000"/>
                  </a:prstClr>
                </a:solidFill>
              </a:rPr>
              <a:pPr/>
              <a:t>11-Jun-21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C7AA37-13EE-4F06-ABCF-D756AE8762B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48816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C3628A-9B95-48BC-8BEF-FDF7FF9702A9}" type="datetimeFigureOut">
              <a:rPr lang="en-US" smtClean="0">
                <a:solidFill>
                  <a:prstClr val="black">
                    <a:tint val="75000"/>
                  </a:prstClr>
                </a:solidFill>
              </a:rPr>
              <a:pPr/>
              <a:t>11-Jun-21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C7AA37-13EE-4F06-ABCF-D756AE8762B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365071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C3628A-9B95-48BC-8BEF-FDF7FF9702A9}" type="datetimeFigureOut">
              <a:rPr lang="en-US" smtClean="0">
                <a:solidFill>
                  <a:prstClr val="black">
                    <a:tint val="75000"/>
                  </a:prstClr>
                </a:solidFill>
              </a:rPr>
              <a:pPr/>
              <a:t>11-Jun-21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C7AA37-13EE-4F06-ABCF-D756AE8762B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291067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C3628A-9B95-48BC-8BEF-FDF7FF9702A9}" type="datetimeFigureOut">
              <a:rPr lang="en-US" smtClean="0">
                <a:solidFill>
                  <a:prstClr val="black">
                    <a:tint val="75000"/>
                  </a:prstClr>
                </a:solidFill>
              </a:rPr>
              <a:pPr/>
              <a:t>11-Jun-21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C7AA37-13EE-4F06-ABCF-D756AE8762B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654304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C3628A-9B95-48BC-8BEF-FDF7FF9702A9}" type="datetimeFigureOut">
              <a:rPr lang="en-US" smtClean="0">
                <a:solidFill>
                  <a:prstClr val="black">
                    <a:tint val="75000"/>
                  </a:prstClr>
                </a:solidFill>
              </a:rPr>
              <a:pPr/>
              <a:t>11-Jun-21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C7AA37-13EE-4F06-ABCF-D756AE8762B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641606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3484" y="274640"/>
            <a:ext cx="3655483"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1" y="274640"/>
            <a:ext cx="10767484"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C3628A-9B95-48BC-8BEF-FDF7FF9702A9}" type="datetimeFigureOut">
              <a:rPr lang="en-US" smtClean="0">
                <a:solidFill>
                  <a:prstClr val="black">
                    <a:tint val="75000"/>
                  </a:prstClr>
                </a:solidFill>
              </a:rPr>
              <a:pPr/>
              <a:t>11-Jun-21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C7AA37-13EE-4F06-ABCF-D756AE8762B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581374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E8902D0-097D-482C-8C70-3F38700011F7}" type="datetimeFigureOut">
              <a:rPr lang="en-US" smtClean="0"/>
              <a:t>11-Jun-21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9794C7-E875-4BBC-87AA-273E525D03BB}" type="slidenum">
              <a:rPr lang="en-US" smtClean="0"/>
              <a:t>‹#›</a:t>
            </a:fld>
            <a:endParaRPr lang="en-US"/>
          </a:p>
        </p:txBody>
      </p:sp>
    </p:spTree>
    <p:extLst>
      <p:ext uri="{BB962C8B-B14F-4D97-AF65-F5344CB8AC3E}">
        <p14:creationId xmlns:p14="http://schemas.microsoft.com/office/powerpoint/2010/main" val="22543089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8902D0-097D-482C-8C70-3F38700011F7}" type="datetimeFigureOut">
              <a:rPr lang="en-US" smtClean="0"/>
              <a:t>11-Jun-21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9794C7-E875-4BBC-87AA-273E525D03BB}" type="slidenum">
              <a:rPr lang="en-US" smtClean="0"/>
              <a:t>‹#›</a:t>
            </a:fld>
            <a:endParaRPr lang="en-US"/>
          </a:p>
        </p:txBody>
      </p:sp>
    </p:spTree>
    <p:extLst>
      <p:ext uri="{BB962C8B-B14F-4D97-AF65-F5344CB8AC3E}">
        <p14:creationId xmlns:p14="http://schemas.microsoft.com/office/powerpoint/2010/main" val="282971269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8902D0-097D-482C-8C70-3F38700011F7}" type="datetimeFigureOut">
              <a:rPr lang="en-US" smtClean="0"/>
              <a:t>11-Jun-21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9794C7-E875-4BBC-87AA-273E525D03BB}" type="slidenum">
              <a:rPr lang="en-US" smtClean="0"/>
              <a:t>‹#›</a:t>
            </a:fld>
            <a:endParaRPr lang="en-US"/>
          </a:p>
        </p:txBody>
      </p:sp>
    </p:spTree>
    <p:extLst>
      <p:ext uri="{BB962C8B-B14F-4D97-AF65-F5344CB8AC3E}">
        <p14:creationId xmlns:p14="http://schemas.microsoft.com/office/powerpoint/2010/main" val="2452633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C3628A-9B95-48BC-8BEF-FDF7FF9702A9}" type="datetimeFigureOut">
              <a:rPr lang="en-US" smtClean="0">
                <a:solidFill>
                  <a:prstClr val="black">
                    <a:tint val="75000"/>
                  </a:prstClr>
                </a:solidFill>
              </a:rPr>
              <a:pPr/>
              <a:t>11-Jun-21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C7AA37-13EE-4F06-ABCF-D756AE8762B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606605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8902D0-097D-482C-8C70-3F38700011F7}" type="datetimeFigureOut">
              <a:rPr lang="en-US" smtClean="0"/>
              <a:t>11-Jun-21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9794C7-E875-4BBC-87AA-273E525D03BB}" type="slidenum">
              <a:rPr lang="en-US" smtClean="0"/>
              <a:t>‹#›</a:t>
            </a:fld>
            <a:endParaRPr lang="en-US"/>
          </a:p>
        </p:txBody>
      </p:sp>
    </p:spTree>
    <p:extLst>
      <p:ext uri="{BB962C8B-B14F-4D97-AF65-F5344CB8AC3E}">
        <p14:creationId xmlns:p14="http://schemas.microsoft.com/office/powerpoint/2010/main" val="218977884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8902D0-097D-482C-8C70-3F38700011F7}" type="datetimeFigureOut">
              <a:rPr lang="en-US" smtClean="0"/>
              <a:t>11-Jun-21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9794C7-E875-4BBC-87AA-273E525D03BB}" type="slidenum">
              <a:rPr lang="en-US" smtClean="0"/>
              <a:t>‹#›</a:t>
            </a:fld>
            <a:endParaRPr lang="en-US"/>
          </a:p>
        </p:txBody>
      </p:sp>
    </p:spTree>
    <p:extLst>
      <p:ext uri="{BB962C8B-B14F-4D97-AF65-F5344CB8AC3E}">
        <p14:creationId xmlns:p14="http://schemas.microsoft.com/office/powerpoint/2010/main" val="7994301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E8902D0-097D-482C-8C70-3F38700011F7}" type="datetimeFigureOut">
              <a:rPr lang="en-US" smtClean="0"/>
              <a:t>11-Jun-21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9794C7-E875-4BBC-87AA-273E525D03BB}" type="slidenum">
              <a:rPr lang="en-US" smtClean="0"/>
              <a:t>‹#›</a:t>
            </a:fld>
            <a:endParaRPr lang="en-US"/>
          </a:p>
        </p:txBody>
      </p:sp>
    </p:spTree>
    <p:extLst>
      <p:ext uri="{BB962C8B-B14F-4D97-AF65-F5344CB8AC3E}">
        <p14:creationId xmlns:p14="http://schemas.microsoft.com/office/powerpoint/2010/main" val="21378183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8902D0-097D-482C-8C70-3F38700011F7}" type="datetimeFigureOut">
              <a:rPr lang="en-US" smtClean="0"/>
              <a:t>11-Jun-21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9794C7-E875-4BBC-87AA-273E525D03BB}" type="slidenum">
              <a:rPr lang="en-US" smtClean="0"/>
              <a:t>‹#›</a:t>
            </a:fld>
            <a:endParaRPr lang="en-US"/>
          </a:p>
        </p:txBody>
      </p:sp>
    </p:spTree>
    <p:extLst>
      <p:ext uri="{BB962C8B-B14F-4D97-AF65-F5344CB8AC3E}">
        <p14:creationId xmlns:p14="http://schemas.microsoft.com/office/powerpoint/2010/main" val="30719565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E8902D0-097D-482C-8C70-3F38700011F7}" type="datetimeFigureOut">
              <a:rPr lang="en-US" smtClean="0"/>
              <a:t>11-Jun-21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9794C7-E875-4BBC-87AA-273E525D03BB}" type="slidenum">
              <a:rPr lang="en-US" smtClean="0"/>
              <a:t>‹#›</a:t>
            </a:fld>
            <a:endParaRPr lang="en-US"/>
          </a:p>
        </p:txBody>
      </p:sp>
    </p:spTree>
    <p:extLst>
      <p:ext uri="{BB962C8B-B14F-4D97-AF65-F5344CB8AC3E}">
        <p14:creationId xmlns:p14="http://schemas.microsoft.com/office/powerpoint/2010/main" val="356875407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E8902D0-097D-482C-8C70-3F38700011F7}" type="datetimeFigureOut">
              <a:rPr lang="en-US" smtClean="0"/>
              <a:t>11-Jun-21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9794C7-E875-4BBC-87AA-273E525D03BB}" type="slidenum">
              <a:rPr lang="en-US" smtClean="0"/>
              <a:t>‹#›</a:t>
            </a:fld>
            <a:endParaRPr lang="en-US"/>
          </a:p>
        </p:txBody>
      </p:sp>
    </p:spTree>
    <p:extLst>
      <p:ext uri="{BB962C8B-B14F-4D97-AF65-F5344CB8AC3E}">
        <p14:creationId xmlns:p14="http://schemas.microsoft.com/office/powerpoint/2010/main" val="381168374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8902D0-097D-482C-8C70-3F38700011F7}" type="datetimeFigureOut">
              <a:rPr lang="en-US" smtClean="0"/>
              <a:t>11-Jun-21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9794C7-E875-4BBC-87AA-273E525D03BB}" type="slidenum">
              <a:rPr lang="en-US" smtClean="0"/>
              <a:t>‹#›</a:t>
            </a:fld>
            <a:endParaRPr lang="en-US"/>
          </a:p>
        </p:txBody>
      </p:sp>
    </p:spTree>
    <p:extLst>
      <p:ext uri="{BB962C8B-B14F-4D97-AF65-F5344CB8AC3E}">
        <p14:creationId xmlns:p14="http://schemas.microsoft.com/office/powerpoint/2010/main" val="35767056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8902D0-097D-482C-8C70-3F38700011F7}" type="datetimeFigureOut">
              <a:rPr lang="en-US" smtClean="0"/>
              <a:t>11-Jun-21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9794C7-E875-4BBC-87AA-273E525D03BB}" type="slidenum">
              <a:rPr lang="en-US" smtClean="0"/>
              <a:t>‹#›</a:t>
            </a:fld>
            <a:endParaRPr lang="en-US"/>
          </a:p>
        </p:txBody>
      </p:sp>
    </p:spTree>
    <p:extLst>
      <p:ext uri="{BB962C8B-B14F-4D97-AF65-F5344CB8AC3E}">
        <p14:creationId xmlns:p14="http://schemas.microsoft.com/office/powerpoint/2010/main" val="4259365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1" y="1600202"/>
            <a:ext cx="721148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7484" y="1600202"/>
            <a:ext cx="721148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C3628A-9B95-48BC-8BEF-FDF7FF9702A9}" type="datetimeFigureOut">
              <a:rPr lang="en-US" smtClean="0">
                <a:solidFill>
                  <a:prstClr val="black">
                    <a:tint val="75000"/>
                  </a:prstClr>
                </a:solidFill>
              </a:rPr>
              <a:pPr/>
              <a:t>11-Jun-21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C7AA37-13EE-4F06-ABCF-D756AE8762B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2529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1"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5C3628A-9B95-48BC-8BEF-FDF7FF9702A9}" type="datetimeFigureOut">
              <a:rPr lang="en-US" smtClean="0">
                <a:solidFill>
                  <a:prstClr val="black">
                    <a:tint val="75000"/>
                  </a:prstClr>
                </a:solidFill>
              </a:rPr>
              <a:pPr/>
              <a:t>11-Jun-21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C7AA37-13EE-4F06-ABCF-D756AE8762B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71007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5C3628A-9B95-48BC-8BEF-FDF7FF9702A9}" type="datetimeFigureOut">
              <a:rPr lang="en-US" smtClean="0">
                <a:solidFill>
                  <a:prstClr val="black">
                    <a:tint val="75000"/>
                  </a:prstClr>
                </a:solidFill>
              </a:rPr>
              <a:pPr/>
              <a:t>11-Jun-21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C7AA37-13EE-4F06-ABCF-D756AE8762B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11081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C3628A-9B95-48BC-8BEF-FDF7FF9702A9}" type="datetimeFigureOut">
              <a:rPr lang="en-US" smtClean="0">
                <a:solidFill>
                  <a:prstClr val="black">
                    <a:tint val="75000"/>
                  </a:prstClr>
                </a:solidFill>
              </a:rPr>
              <a:pPr/>
              <a:t>11-Jun-21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C7AA37-13EE-4F06-ABCF-D756AE8762B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34650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C3628A-9B95-48BC-8BEF-FDF7FF9702A9}" type="datetimeFigureOut">
              <a:rPr lang="en-US" smtClean="0">
                <a:solidFill>
                  <a:prstClr val="black">
                    <a:tint val="75000"/>
                  </a:prstClr>
                </a:solidFill>
              </a:rPr>
              <a:pPr/>
              <a:t>11-Jun-21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C7AA37-13EE-4F06-ABCF-D756AE8762B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998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1"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2"/>
            <a:ext cx="10972801"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C3628A-9B95-48BC-8BEF-FDF7FF9702A9}" type="datetimeFigureOut">
              <a:rPr lang="en-US" smtClean="0">
                <a:solidFill>
                  <a:prstClr val="black">
                    <a:tint val="75000"/>
                  </a:prstClr>
                </a:solidFill>
              </a:rPr>
              <a:pPr/>
              <a:t>11-Jun-21</a:t>
            </a:fld>
            <a:endParaRPr lang="en-US">
              <a:solidFill>
                <a:prstClr val="black">
                  <a:tint val="75000"/>
                </a:prstClr>
              </a:solidFill>
            </a:endParaRPr>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C7AA37-13EE-4F06-ABCF-D756AE8762B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2530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1"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2"/>
            <a:ext cx="10972801"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C3628A-9B95-48BC-8BEF-FDF7FF9702A9}" type="datetimeFigureOut">
              <a:rPr lang="en-US" smtClean="0">
                <a:solidFill>
                  <a:prstClr val="black">
                    <a:tint val="75000"/>
                  </a:prstClr>
                </a:solidFill>
              </a:rPr>
              <a:pPr/>
              <a:t>11-Jun-21</a:t>
            </a:fld>
            <a:endParaRPr lang="en-US">
              <a:solidFill>
                <a:prstClr val="black">
                  <a:tint val="75000"/>
                </a:prstClr>
              </a:solidFill>
            </a:endParaRPr>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C7AA37-13EE-4F06-ABCF-D756AE8762B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5430432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1"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2"/>
            <a:ext cx="10972801"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C3628A-9B95-48BC-8BEF-FDF7FF9702A9}" type="datetimeFigureOut">
              <a:rPr lang="en-US" smtClean="0">
                <a:solidFill>
                  <a:prstClr val="black">
                    <a:tint val="75000"/>
                  </a:prstClr>
                </a:solidFill>
              </a:rPr>
              <a:pPr/>
              <a:t>11-Jun-21</a:t>
            </a:fld>
            <a:endParaRPr lang="en-US">
              <a:solidFill>
                <a:prstClr val="black">
                  <a:tint val="75000"/>
                </a:prstClr>
              </a:solidFill>
            </a:endParaRPr>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C7AA37-13EE-4F06-ABCF-D756AE8762B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1802708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8902D0-097D-482C-8C70-3F38700011F7}" type="datetimeFigureOut">
              <a:rPr lang="en-US" smtClean="0"/>
              <a:t>11-Jun-21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9794C7-E875-4BBC-87AA-273E525D03BB}" type="slidenum">
              <a:rPr lang="en-US" smtClean="0"/>
              <a:t>‹#›</a:t>
            </a:fld>
            <a:endParaRPr lang="en-US"/>
          </a:p>
        </p:txBody>
      </p:sp>
    </p:spTree>
    <p:extLst>
      <p:ext uri="{BB962C8B-B14F-4D97-AF65-F5344CB8AC3E}">
        <p14:creationId xmlns:p14="http://schemas.microsoft.com/office/powerpoint/2010/main" val="168122280"/>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8" Type="http://schemas.openxmlformats.org/officeDocument/2006/relationships/hyperlink" Target="https://youtu.be/jwzeJU_62IQ" TargetMode="External"/><Relationship Id="rId3" Type="http://schemas.openxmlformats.org/officeDocument/2006/relationships/hyperlink" Target="https://www.acunetix.com/blog/articles/what-is-insecure-deserialization/#:~:text=Insecure%20Deserialization%20is%20a%20vulnerability,OWASP%20Top%2010%202017%20list" TargetMode="External"/><Relationship Id="rId7" Type="http://schemas.openxmlformats.org/officeDocument/2006/relationships/hyperlink" Target="https://blog.cobalt.io/the-anatomy-of-deserialization-attacks-b90b56328766" TargetMode="External"/><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hyperlink" Target="https://searchsecurity.techtarget.com/definition/insecure-deserialization" TargetMode="External"/><Relationship Id="rId5" Type="http://schemas.openxmlformats.org/officeDocument/2006/relationships/hyperlink" Target="https://owasp.org/www-project-top-ten/2017/A8_2017-Insecure_Deserialization" TargetMode="External"/><Relationship Id="rId4" Type="http://schemas.openxmlformats.org/officeDocument/2006/relationships/hyperlink" Target="https://portswigger.net/web-security/deserializati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thevillagehacker.github.io/" TargetMode="External"/><Relationship Id="rId1" Type="http://schemas.openxmlformats.org/officeDocument/2006/relationships/slideLayout" Target="../slideLayouts/slideLayout3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portswigger/java-deserialization-scanner" TargetMode="External"/><Relationship Id="rId2" Type="http://schemas.openxmlformats.org/officeDocument/2006/relationships/hyperlink" Target="https://www.acunetix.com/blog/articles/owasp-top-10-2017/" TargetMode="External"/><Relationship Id="rId1" Type="http://schemas.openxmlformats.org/officeDocument/2006/relationships/slideLayout" Target="../slideLayouts/slideLayout13.xml"/><Relationship Id="rId4" Type="http://schemas.openxmlformats.org/officeDocument/2006/relationships/hyperlink" Target="https://github.com/frohoff/ysoserial"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thevillagehacker/My-Presentation-Slides/tree/main/Insecure_Deserialization/Examples/python" TargetMode="External"/><Relationship Id="rId2" Type="http://schemas.openxmlformats.org/officeDocument/2006/relationships/hyperlink" Target="https://github.com/thevillagehacker/My-Presentation-Slides/tree/main/Insecure_Deserialization/Examples/java" TargetMode="External"/><Relationship Id="rId1" Type="http://schemas.openxmlformats.org/officeDocument/2006/relationships/slideLayout" Target="../slideLayouts/slideLayout1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103" y="2521974"/>
            <a:ext cx="10972801" cy="1533832"/>
          </a:xfrm>
        </p:spPr>
        <p:txBody>
          <a:bodyPr>
            <a:normAutofit fontScale="90000"/>
          </a:bodyPr>
          <a:lstStyle/>
          <a:p>
            <a:r>
              <a:rPr lang="en-US" b="1" dirty="0">
                <a:solidFill>
                  <a:schemeClr val="bg1"/>
                </a:solidFill>
              </a:rPr>
              <a:t>Insecure Deserialization: What , How and Why?</a:t>
            </a:r>
            <a:r>
              <a:rPr lang="en-US" b="1" dirty="0">
                <a:solidFill>
                  <a:schemeClr val="bg1"/>
                </a:solidFill>
                <a:cs typeface="Calibri"/>
              </a:rPr>
              <a:t/>
            </a:r>
            <a:br>
              <a:rPr lang="en-US" b="1" dirty="0">
                <a:solidFill>
                  <a:schemeClr val="bg1"/>
                </a:solidFill>
                <a:cs typeface="Calibri"/>
              </a:rPr>
            </a:br>
            <a:endParaRPr lang="en-US" dirty="0">
              <a:solidFill>
                <a:schemeClr val="bg1"/>
              </a:solidFill>
            </a:endParaRPr>
          </a:p>
        </p:txBody>
      </p:sp>
    </p:spTree>
    <p:extLst>
      <p:ext uri="{BB962C8B-B14F-4D97-AF65-F5344CB8AC3E}">
        <p14:creationId xmlns:p14="http://schemas.microsoft.com/office/powerpoint/2010/main" val="2702372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p:cNvSpPr txBox="1">
            <a:spLocks noChangeArrowheads="1"/>
          </p:cNvSpPr>
          <p:nvPr/>
        </p:nvSpPr>
        <p:spPr bwMode="auto">
          <a:xfrm>
            <a:off x="511043" y="203230"/>
            <a:ext cx="3485770" cy="56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4340" tIns="49056" rIns="94340" bIns="49056" anchor="t">
            <a:spAutoFit/>
          </a:bodyPr>
          <a:ls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r>
              <a:rPr lang="en-US" sz="3000" b="1" dirty="0" smtClean="0">
                <a:solidFill>
                  <a:srgbClr val="00B0F0"/>
                </a:solidFill>
                <a:latin typeface="Calibri"/>
                <a:cs typeface="Calibri"/>
              </a:rPr>
              <a:t>Serialization</a:t>
            </a:r>
            <a:endParaRPr lang="en-US" sz="3000" b="1" dirty="0">
              <a:solidFill>
                <a:srgbClr val="00B0F0"/>
              </a:solidFill>
              <a:latin typeface="Calibri"/>
            </a:endParaRPr>
          </a:p>
        </p:txBody>
      </p:sp>
      <p:sp>
        <p:nvSpPr>
          <p:cNvPr id="2" name="Content Placeholder 1"/>
          <p:cNvSpPr>
            <a:spLocks noGrp="1"/>
          </p:cNvSpPr>
          <p:nvPr>
            <p:ph idx="1"/>
          </p:nvPr>
        </p:nvSpPr>
        <p:spPr>
          <a:xfrm>
            <a:off x="511043" y="1009085"/>
            <a:ext cx="10972801" cy="1224884"/>
          </a:xfrm>
        </p:spPr>
        <p:txBody>
          <a:bodyPr>
            <a:normAutofit/>
          </a:bodyPr>
          <a:lstStyle/>
          <a:p>
            <a:pPr marL="0" indent="0">
              <a:buNone/>
            </a:pPr>
            <a:r>
              <a:rPr lang="en-US" sz="2400" dirty="0" smtClean="0">
                <a:solidFill>
                  <a:schemeClr val="bg1"/>
                </a:solidFill>
              </a:rPr>
              <a:t>The below shown image represents the serialization of objects into byte stream which is done using java native binary serialization libraries.</a:t>
            </a:r>
            <a:endParaRPr lang="en-US" sz="2400" dirty="0">
              <a:solidFill>
                <a:schemeClr val="bg1"/>
              </a:solidFill>
            </a:endParaRPr>
          </a:p>
        </p:txBody>
      </p:sp>
      <p:pic>
        <p:nvPicPr>
          <p:cNvPr id="6" name="Picture 5"/>
          <p:cNvPicPr>
            <a:picLocks noChangeAspect="1"/>
          </p:cNvPicPr>
          <p:nvPr/>
        </p:nvPicPr>
        <p:blipFill>
          <a:blip r:embed="rId2"/>
          <a:stretch>
            <a:fillRect/>
          </a:stretch>
        </p:blipFill>
        <p:spPr>
          <a:xfrm>
            <a:off x="678271" y="2353492"/>
            <a:ext cx="6232692" cy="2175799"/>
          </a:xfrm>
          <a:prstGeom prst="rect">
            <a:avLst/>
          </a:prstGeom>
        </p:spPr>
      </p:pic>
      <p:pic>
        <p:nvPicPr>
          <p:cNvPr id="7" name="Picture 6"/>
          <p:cNvPicPr>
            <a:picLocks noChangeAspect="1"/>
          </p:cNvPicPr>
          <p:nvPr/>
        </p:nvPicPr>
        <p:blipFill>
          <a:blip r:embed="rId3"/>
          <a:stretch>
            <a:fillRect/>
          </a:stretch>
        </p:blipFill>
        <p:spPr>
          <a:xfrm>
            <a:off x="7078191" y="3006736"/>
            <a:ext cx="4495800" cy="1420559"/>
          </a:xfrm>
          <a:prstGeom prst="rect">
            <a:avLst/>
          </a:prstGeom>
        </p:spPr>
      </p:pic>
      <p:pic>
        <p:nvPicPr>
          <p:cNvPr id="8" name="Picture 7"/>
          <p:cNvPicPr>
            <a:picLocks noChangeAspect="1"/>
          </p:cNvPicPr>
          <p:nvPr/>
        </p:nvPicPr>
        <p:blipFill>
          <a:blip r:embed="rId4"/>
          <a:stretch>
            <a:fillRect/>
          </a:stretch>
        </p:blipFill>
        <p:spPr>
          <a:xfrm>
            <a:off x="4905375" y="4648814"/>
            <a:ext cx="6905625" cy="1971675"/>
          </a:xfrm>
          <a:prstGeom prst="rect">
            <a:avLst/>
          </a:prstGeom>
        </p:spPr>
      </p:pic>
      <p:sp>
        <p:nvSpPr>
          <p:cNvPr id="9" name="Content Placeholder 1"/>
          <p:cNvSpPr txBox="1">
            <a:spLocks/>
          </p:cNvSpPr>
          <p:nvPr/>
        </p:nvSpPr>
        <p:spPr>
          <a:xfrm>
            <a:off x="678272" y="4907265"/>
            <a:ext cx="4026464" cy="12248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bg1"/>
                </a:solidFill>
              </a:rPr>
              <a:t>The data streams stored in the computer memory </a:t>
            </a:r>
            <a:endParaRPr lang="en-US" sz="2400" dirty="0">
              <a:solidFill>
                <a:schemeClr val="bg1"/>
              </a:solidFill>
            </a:endParaRPr>
          </a:p>
        </p:txBody>
      </p:sp>
      <p:sp>
        <p:nvSpPr>
          <p:cNvPr id="10" name="Content Placeholder 1"/>
          <p:cNvSpPr txBox="1">
            <a:spLocks/>
          </p:cNvSpPr>
          <p:nvPr/>
        </p:nvSpPr>
        <p:spPr>
          <a:xfrm>
            <a:off x="7078191" y="1898373"/>
            <a:ext cx="4026464" cy="8927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u="sng" dirty="0" smtClean="0">
                <a:solidFill>
                  <a:srgbClr val="00B050"/>
                </a:solidFill>
              </a:rPr>
              <a:t>Serialized data written to humandata.ser</a:t>
            </a:r>
            <a:endParaRPr lang="en-US" sz="2400" u="sng" dirty="0">
              <a:solidFill>
                <a:srgbClr val="00B050"/>
              </a:solidFill>
            </a:endParaRPr>
          </a:p>
        </p:txBody>
      </p:sp>
      <p:sp>
        <p:nvSpPr>
          <p:cNvPr id="12" name="Content Placeholder 1"/>
          <p:cNvSpPr txBox="1">
            <a:spLocks/>
          </p:cNvSpPr>
          <p:nvPr/>
        </p:nvSpPr>
        <p:spPr>
          <a:xfrm>
            <a:off x="678271" y="1889075"/>
            <a:ext cx="4026464" cy="5535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u="sng" dirty="0" smtClean="0">
                <a:solidFill>
                  <a:srgbClr val="00B050"/>
                </a:solidFill>
              </a:rPr>
              <a:t>Serialization</a:t>
            </a:r>
            <a:endParaRPr lang="en-US" sz="2400" u="sng" dirty="0">
              <a:solidFill>
                <a:srgbClr val="00B050"/>
              </a:solidFill>
            </a:endParaRPr>
          </a:p>
        </p:txBody>
      </p:sp>
    </p:spTree>
    <p:extLst>
      <p:ext uri="{BB962C8B-B14F-4D97-AF65-F5344CB8AC3E}">
        <p14:creationId xmlns:p14="http://schemas.microsoft.com/office/powerpoint/2010/main" val="33399035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p:cNvSpPr txBox="1">
            <a:spLocks noChangeArrowheads="1"/>
          </p:cNvSpPr>
          <p:nvPr/>
        </p:nvSpPr>
        <p:spPr bwMode="auto">
          <a:xfrm>
            <a:off x="623904" y="276645"/>
            <a:ext cx="3697373" cy="56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4340" tIns="49056" rIns="94340" bIns="49056" anchor="t">
            <a:spAutoFit/>
          </a:bodyPr>
          <a:ls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r>
              <a:rPr lang="en-US" sz="3000" b="1" dirty="0" smtClean="0">
                <a:solidFill>
                  <a:srgbClr val="00B0F0"/>
                </a:solidFill>
                <a:latin typeface="Calibri"/>
                <a:cs typeface="Calibri"/>
              </a:rPr>
              <a:t>Deserialization</a:t>
            </a:r>
            <a:endParaRPr lang="en-US" sz="3000" b="1" dirty="0">
              <a:solidFill>
                <a:srgbClr val="00B0F0"/>
              </a:solidFill>
              <a:latin typeface="Calibri"/>
            </a:endParaRPr>
          </a:p>
        </p:txBody>
      </p:sp>
      <p:sp>
        <p:nvSpPr>
          <p:cNvPr id="8" name="Content Placeholder 7"/>
          <p:cNvSpPr>
            <a:spLocks noGrp="1"/>
          </p:cNvSpPr>
          <p:nvPr>
            <p:ph idx="1"/>
          </p:nvPr>
        </p:nvSpPr>
        <p:spPr>
          <a:xfrm>
            <a:off x="623904" y="1151617"/>
            <a:ext cx="10608169" cy="1236741"/>
          </a:xfrm>
        </p:spPr>
        <p:txBody>
          <a:bodyPr>
            <a:normAutofit/>
          </a:bodyPr>
          <a:lstStyle/>
          <a:p>
            <a:pPr marL="0" indent="0">
              <a:buNone/>
            </a:pPr>
            <a:r>
              <a:rPr lang="en-US" sz="2400" dirty="0">
                <a:solidFill>
                  <a:schemeClr val="bg1"/>
                </a:solidFill>
              </a:rPr>
              <a:t>The below shown </a:t>
            </a:r>
            <a:r>
              <a:rPr lang="en-US" sz="2400" dirty="0" smtClean="0">
                <a:solidFill>
                  <a:schemeClr val="bg1"/>
                </a:solidFill>
              </a:rPr>
              <a:t>images represents </a:t>
            </a:r>
            <a:r>
              <a:rPr lang="en-US" sz="2400" dirty="0">
                <a:solidFill>
                  <a:schemeClr val="bg1"/>
                </a:solidFill>
              </a:rPr>
              <a:t>the </a:t>
            </a:r>
            <a:r>
              <a:rPr lang="en-US" sz="2400" dirty="0" smtClean="0">
                <a:solidFill>
                  <a:schemeClr val="bg1"/>
                </a:solidFill>
              </a:rPr>
              <a:t>deserialization </a:t>
            </a:r>
            <a:r>
              <a:rPr lang="en-US" sz="2400" dirty="0">
                <a:solidFill>
                  <a:schemeClr val="bg1"/>
                </a:solidFill>
              </a:rPr>
              <a:t>of </a:t>
            </a:r>
            <a:r>
              <a:rPr lang="en-US" sz="2400" dirty="0" smtClean="0">
                <a:solidFill>
                  <a:schemeClr val="bg1"/>
                </a:solidFill>
              </a:rPr>
              <a:t>byte streams into objects </a:t>
            </a:r>
            <a:r>
              <a:rPr lang="en-US" sz="2400" dirty="0">
                <a:solidFill>
                  <a:schemeClr val="bg1"/>
                </a:solidFill>
              </a:rPr>
              <a:t>which is done using java native binary </a:t>
            </a:r>
            <a:r>
              <a:rPr lang="en-US" sz="2400" dirty="0" smtClean="0">
                <a:solidFill>
                  <a:schemeClr val="bg1"/>
                </a:solidFill>
              </a:rPr>
              <a:t>deserialization </a:t>
            </a:r>
            <a:r>
              <a:rPr lang="en-US" sz="2400" dirty="0">
                <a:solidFill>
                  <a:schemeClr val="bg1"/>
                </a:solidFill>
              </a:rPr>
              <a:t>libraries.</a:t>
            </a:r>
          </a:p>
        </p:txBody>
      </p:sp>
      <p:pic>
        <p:nvPicPr>
          <p:cNvPr id="2" name="Picture 1"/>
          <p:cNvPicPr>
            <a:picLocks noChangeAspect="1"/>
          </p:cNvPicPr>
          <p:nvPr/>
        </p:nvPicPr>
        <p:blipFill>
          <a:blip r:embed="rId2"/>
          <a:stretch>
            <a:fillRect/>
          </a:stretch>
        </p:blipFill>
        <p:spPr>
          <a:xfrm>
            <a:off x="623904" y="2922924"/>
            <a:ext cx="5930249" cy="2342250"/>
          </a:xfrm>
          <a:prstGeom prst="rect">
            <a:avLst/>
          </a:prstGeom>
        </p:spPr>
      </p:pic>
      <p:pic>
        <p:nvPicPr>
          <p:cNvPr id="5" name="Picture 4"/>
          <p:cNvPicPr>
            <a:picLocks noChangeAspect="1"/>
          </p:cNvPicPr>
          <p:nvPr/>
        </p:nvPicPr>
        <p:blipFill rotWithShape="1">
          <a:blip r:embed="rId3"/>
          <a:srcRect r="32206"/>
          <a:stretch/>
        </p:blipFill>
        <p:spPr>
          <a:xfrm>
            <a:off x="7062788" y="3671908"/>
            <a:ext cx="4590428" cy="2519231"/>
          </a:xfrm>
          <a:prstGeom prst="rect">
            <a:avLst/>
          </a:prstGeom>
        </p:spPr>
      </p:pic>
      <p:sp>
        <p:nvSpPr>
          <p:cNvPr id="10" name="Content Placeholder 1"/>
          <p:cNvSpPr txBox="1">
            <a:spLocks/>
          </p:cNvSpPr>
          <p:nvPr/>
        </p:nvSpPr>
        <p:spPr>
          <a:xfrm>
            <a:off x="7062787" y="2583777"/>
            <a:ext cx="3892663" cy="8927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u="sng" dirty="0" smtClean="0">
                <a:solidFill>
                  <a:srgbClr val="00B050"/>
                </a:solidFill>
              </a:rPr>
              <a:t>Deserialized objects read from humandata.ser</a:t>
            </a:r>
            <a:endParaRPr lang="en-US" sz="2400" u="sng" dirty="0">
              <a:solidFill>
                <a:srgbClr val="00B050"/>
              </a:solidFill>
            </a:endParaRPr>
          </a:p>
        </p:txBody>
      </p:sp>
      <p:sp>
        <p:nvSpPr>
          <p:cNvPr id="11" name="Content Placeholder 1"/>
          <p:cNvSpPr txBox="1">
            <a:spLocks/>
          </p:cNvSpPr>
          <p:nvPr/>
        </p:nvSpPr>
        <p:spPr>
          <a:xfrm>
            <a:off x="623904" y="2209285"/>
            <a:ext cx="3892663" cy="5535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u="sng" dirty="0" smtClean="0">
                <a:solidFill>
                  <a:srgbClr val="00B050"/>
                </a:solidFill>
              </a:rPr>
              <a:t>Deserialization</a:t>
            </a:r>
            <a:endParaRPr lang="en-US" sz="2400" u="sng" dirty="0">
              <a:solidFill>
                <a:srgbClr val="00B050"/>
              </a:solidFill>
            </a:endParaRPr>
          </a:p>
        </p:txBody>
      </p:sp>
    </p:spTree>
    <p:extLst>
      <p:ext uri="{BB962C8B-B14F-4D97-AF65-F5344CB8AC3E}">
        <p14:creationId xmlns:p14="http://schemas.microsoft.com/office/powerpoint/2010/main" val="4268742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p:cNvSpPr txBox="1">
            <a:spLocks noChangeArrowheads="1"/>
          </p:cNvSpPr>
          <p:nvPr/>
        </p:nvSpPr>
        <p:spPr bwMode="auto">
          <a:xfrm>
            <a:off x="541361" y="219683"/>
            <a:ext cx="9648956" cy="56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4340" tIns="49056" rIns="94340" bIns="49056" anchor="t">
            <a:spAutoFit/>
          </a:bodyPr>
          <a:ls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r>
              <a:rPr lang="en-US" sz="3000" b="1" dirty="0" smtClean="0">
                <a:solidFill>
                  <a:srgbClr val="00B0F0"/>
                </a:solidFill>
                <a:latin typeface="Calibri"/>
                <a:cs typeface="Calibri"/>
              </a:rPr>
              <a:t>Python Serialization And Deserialization - Marshal</a:t>
            </a:r>
            <a:endParaRPr lang="en-US" sz="3000" b="1" dirty="0">
              <a:solidFill>
                <a:srgbClr val="00B0F0"/>
              </a:solidFill>
              <a:latin typeface="Calibri"/>
            </a:endParaRPr>
          </a:p>
        </p:txBody>
      </p:sp>
      <p:sp>
        <p:nvSpPr>
          <p:cNvPr id="6" name="Content Placeholder 5"/>
          <p:cNvSpPr>
            <a:spLocks noGrp="1"/>
          </p:cNvSpPr>
          <p:nvPr>
            <p:ph idx="1"/>
          </p:nvPr>
        </p:nvSpPr>
        <p:spPr>
          <a:xfrm>
            <a:off x="541361" y="897209"/>
            <a:ext cx="10972801" cy="946339"/>
          </a:xfrm>
        </p:spPr>
        <p:txBody>
          <a:bodyPr>
            <a:normAutofit/>
          </a:bodyPr>
          <a:lstStyle/>
          <a:p>
            <a:pPr marL="0" indent="0">
              <a:buNone/>
            </a:pPr>
            <a:r>
              <a:rPr lang="en-US" sz="2400" dirty="0">
                <a:solidFill>
                  <a:schemeClr val="bg1"/>
                </a:solidFill>
              </a:rPr>
              <a:t>This module contains functions that can read and write Python values in a binary </a:t>
            </a:r>
            <a:r>
              <a:rPr lang="en-US" sz="2400" dirty="0" smtClean="0">
                <a:solidFill>
                  <a:schemeClr val="bg1"/>
                </a:solidFill>
              </a:rPr>
              <a:t>format.</a:t>
            </a:r>
          </a:p>
        </p:txBody>
      </p:sp>
      <p:sp>
        <p:nvSpPr>
          <p:cNvPr id="10" name="Content Placeholder 1"/>
          <p:cNvSpPr txBox="1">
            <a:spLocks/>
          </p:cNvSpPr>
          <p:nvPr/>
        </p:nvSpPr>
        <p:spPr>
          <a:xfrm>
            <a:off x="678272" y="1778088"/>
            <a:ext cx="4026464" cy="5535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u="sng" dirty="0" smtClean="0">
                <a:solidFill>
                  <a:srgbClr val="00B050"/>
                </a:solidFill>
              </a:rPr>
              <a:t>Serialization</a:t>
            </a:r>
            <a:endParaRPr lang="en-US" sz="2400" u="sng" dirty="0">
              <a:solidFill>
                <a:srgbClr val="00B050"/>
              </a:solidFill>
            </a:endParaRPr>
          </a:p>
        </p:txBody>
      </p:sp>
      <p:pic>
        <p:nvPicPr>
          <p:cNvPr id="11" name="Picture 10"/>
          <p:cNvPicPr>
            <a:picLocks noChangeAspect="1"/>
          </p:cNvPicPr>
          <p:nvPr/>
        </p:nvPicPr>
        <p:blipFill>
          <a:blip r:embed="rId2"/>
          <a:stretch>
            <a:fillRect/>
          </a:stretch>
        </p:blipFill>
        <p:spPr>
          <a:xfrm>
            <a:off x="678272" y="2331653"/>
            <a:ext cx="5545547" cy="1178463"/>
          </a:xfrm>
          <a:prstGeom prst="rect">
            <a:avLst/>
          </a:prstGeom>
        </p:spPr>
      </p:pic>
      <p:sp>
        <p:nvSpPr>
          <p:cNvPr id="12" name="Content Placeholder 1"/>
          <p:cNvSpPr txBox="1">
            <a:spLocks/>
          </p:cNvSpPr>
          <p:nvPr/>
        </p:nvSpPr>
        <p:spPr>
          <a:xfrm>
            <a:off x="6435059" y="1778088"/>
            <a:ext cx="4026464" cy="5535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u="sng" dirty="0" smtClean="0">
                <a:solidFill>
                  <a:srgbClr val="00B050"/>
                </a:solidFill>
              </a:rPr>
              <a:t>Deserialization</a:t>
            </a:r>
            <a:endParaRPr lang="en-US" sz="2400" u="sng" dirty="0">
              <a:solidFill>
                <a:srgbClr val="00B050"/>
              </a:solidFill>
            </a:endParaRPr>
          </a:p>
        </p:txBody>
      </p:sp>
      <p:pic>
        <p:nvPicPr>
          <p:cNvPr id="13" name="Picture 12"/>
          <p:cNvPicPr>
            <a:picLocks noChangeAspect="1"/>
          </p:cNvPicPr>
          <p:nvPr/>
        </p:nvPicPr>
        <p:blipFill>
          <a:blip r:embed="rId3"/>
          <a:stretch>
            <a:fillRect/>
          </a:stretch>
        </p:blipFill>
        <p:spPr>
          <a:xfrm>
            <a:off x="6437337" y="2331652"/>
            <a:ext cx="5494108" cy="1178463"/>
          </a:xfrm>
          <a:prstGeom prst="rect">
            <a:avLst/>
          </a:prstGeom>
        </p:spPr>
      </p:pic>
      <p:pic>
        <p:nvPicPr>
          <p:cNvPr id="14" name="Picture 13"/>
          <p:cNvPicPr>
            <a:picLocks noChangeAspect="1"/>
          </p:cNvPicPr>
          <p:nvPr/>
        </p:nvPicPr>
        <p:blipFill>
          <a:blip r:embed="rId4"/>
          <a:stretch>
            <a:fillRect/>
          </a:stretch>
        </p:blipFill>
        <p:spPr>
          <a:xfrm>
            <a:off x="3377175" y="4430401"/>
            <a:ext cx="8554270" cy="1871639"/>
          </a:xfrm>
          <a:prstGeom prst="rect">
            <a:avLst/>
          </a:prstGeom>
        </p:spPr>
      </p:pic>
      <p:sp>
        <p:nvSpPr>
          <p:cNvPr id="15" name="Content Placeholder 1"/>
          <p:cNvSpPr txBox="1">
            <a:spLocks/>
          </p:cNvSpPr>
          <p:nvPr/>
        </p:nvSpPr>
        <p:spPr>
          <a:xfrm>
            <a:off x="680947" y="3721438"/>
            <a:ext cx="4480987" cy="6883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u="sng" dirty="0" smtClean="0">
                <a:solidFill>
                  <a:schemeClr val="bg1"/>
                </a:solidFill>
              </a:rPr>
              <a:t>Serialized and Deserialized Data</a:t>
            </a:r>
            <a:endParaRPr lang="en-US" sz="2400" u="sng" dirty="0">
              <a:solidFill>
                <a:schemeClr val="bg1"/>
              </a:solidFill>
            </a:endParaRPr>
          </a:p>
        </p:txBody>
      </p:sp>
    </p:spTree>
    <p:extLst>
      <p:ext uri="{BB962C8B-B14F-4D97-AF65-F5344CB8AC3E}">
        <p14:creationId xmlns:p14="http://schemas.microsoft.com/office/powerpoint/2010/main" val="4066557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p:cNvSpPr txBox="1">
            <a:spLocks noChangeArrowheads="1"/>
          </p:cNvSpPr>
          <p:nvPr/>
        </p:nvSpPr>
        <p:spPr bwMode="auto">
          <a:xfrm>
            <a:off x="581904" y="204889"/>
            <a:ext cx="8508267" cy="56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4340" tIns="49056" rIns="94340" bIns="49056" anchor="t">
            <a:spAutoFit/>
          </a:bodyPr>
          <a:ls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r>
              <a:rPr lang="en-US" sz="3000" b="1" dirty="0" smtClean="0">
                <a:solidFill>
                  <a:srgbClr val="00B0F0"/>
                </a:solidFill>
                <a:latin typeface="Calibri"/>
                <a:cs typeface="Calibri"/>
              </a:rPr>
              <a:t>Python Pickle</a:t>
            </a:r>
            <a:endParaRPr lang="en-US" sz="3000" b="1" dirty="0">
              <a:solidFill>
                <a:srgbClr val="00B0F0"/>
              </a:solidFill>
              <a:latin typeface="Calibri"/>
            </a:endParaRPr>
          </a:p>
        </p:txBody>
      </p:sp>
      <p:sp>
        <p:nvSpPr>
          <p:cNvPr id="6" name="Content Placeholder 5"/>
          <p:cNvSpPr>
            <a:spLocks noGrp="1"/>
          </p:cNvSpPr>
          <p:nvPr>
            <p:ph idx="1"/>
          </p:nvPr>
        </p:nvSpPr>
        <p:spPr>
          <a:xfrm>
            <a:off x="553329" y="1079697"/>
            <a:ext cx="10972801" cy="1442277"/>
          </a:xfrm>
        </p:spPr>
        <p:txBody>
          <a:bodyPr>
            <a:normAutofit/>
          </a:bodyPr>
          <a:lstStyle/>
          <a:p>
            <a:pPr marL="0" indent="0" algn="just">
              <a:buNone/>
            </a:pPr>
            <a:r>
              <a:rPr lang="en-US" sz="2400" dirty="0">
                <a:solidFill>
                  <a:schemeClr val="bg1"/>
                </a:solidFill>
              </a:rPr>
              <a:t>Pickling” is the process whereby a </a:t>
            </a:r>
            <a:r>
              <a:rPr lang="en-US" sz="2400" b="1" dirty="0">
                <a:solidFill>
                  <a:schemeClr val="bg1"/>
                </a:solidFill>
              </a:rPr>
              <a:t>Python</a:t>
            </a:r>
            <a:r>
              <a:rPr lang="en-US" sz="2400" dirty="0">
                <a:solidFill>
                  <a:schemeClr val="bg1"/>
                </a:solidFill>
              </a:rPr>
              <a:t> object hierarchy is converted into a byte stream, and “unpickling” is the inverse operation, whereby a byte stream (from a binary file or bytes-like object) is converted back into an object hierarchy</a:t>
            </a:r>
            <a:r>
              <a:rPr lang="en-US" sz="2400" dirty="0" smtClean="0">
                <a:solidFill>
                  <a:schemeClr val="bg1"/>
                </a:solidFill>
              </a:rPr>
              <a:t>.</a:t>
            </a:r>
          </a:p>
        </p:txBody>
      </p:sp>
      <p:pic>
        <p:nvPicPr>
          <p:cNvPr id="5" name="Picture 4"/>
          <p:cNvPicPr>
            <a:picLocks noChangeAspect="1"/>
          </p:cNvPicPr>
          <p:nvPr/>
        </p:nvPicPr>
        <p:blipFill>
          <a:blip r:embed="rId2"/>
          <a:stretch>
            <a:fillRect/>
          </a:stretch>
        </p:blipFill>
        <p:spPr>
          <a:xfrm>
            <a:off x="553329" y="3075539"/>
            <a:ext cx="5248874" cy="938366"/>
          </a:xfrm>
          <a:prstGeom prst="rect">
            <a:avLst/>
          </a:prstGeom>
        </p:spPr>
      </p:pic>
      <p:pic>
        <p:nvPicPr>
          <p:cNvPr id="7" name="Picture 6"/>
          <p:cNvPicPr>
            <a:picLocks noChangeAspect="1"/>
          </p:cNvPicPr>
          <p:nvPr/>
        </p:nvPicPr>
        <p:blipFill>
          <a:blip r:embed="rId3"/>
          <a:stretch>
            <a:fillRect/>
          </a:stretch>
        </p:blipFill>
        <p:spPr>
          <a:xfrm>
            <a:off x="6039729" y="3075539"/>
            <a:ext cx="5486401" cy="938366"/>
          </a:xfrm>
          <a:prstGeom prst="rect">
            <a:avLst/>
          </a:prstGeom>
        </p:spPr>
      </p:pic>
      <p:sp>
        <p:nvSpPr>
          <p:cNvPr id="8" name="Content Placeholder 1"/>
          <p:cNvSpPr txBox="1">
            <a:spLocks/>
          </p:cNvSpPr>
          <p:nvPr/>
        </p:nvSpPr>
        <p:spPr>
          <a:xfrm>
            <a:off x="553329" y="2521974"/>
            <a:ext cx="4026464" cy="5535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u="sng" dirty="0" smtClean="0">
                <a:solidFill>
                  <a:srgbClr val="00B050"/>
                </a:solidFill>
              </a:rPr>
              <a:t>Serialization</a:t>
            </a:r>
            <a:endParaRPr lang="en-US" sz="2400" u="sng" dirty="0">
              <a:solidFill>
                <a:srgbClr val="00B050"/>
              </a:solidFill>
            </a:endParaRPr>
          </a:p>
        </p:txBody>
      </p:sp>
      <p:sp>
        <p:nvSpPr>
          <p:cNvPr id="9" name="Content Placeholder 1"/>
          <p:cNvSpPr txBox="1">
            <a:spLocks/>
          </p:cNvSpPr>
          <p:nvPr/>
        </p:nvSpPr>
        <p:spPr>
          <a:xfrm>
            <a:off x="6039729" y="2521974"/>
            <a:ext cx="4026464" cy="5535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u="sng" dirty="0" smtClean="0">
                <a:solidFill>
                  <a:srgbClr val="00B050"/>
                </a:solidFill>
              </a:rPr>
              <a:t>Deserialization</a:t>
            </a:r>
            <a:endParaRPr lang="en-US" sz="2400" u="sng" dirty="0">
              <a:solidFill>
                <a:srgbClr val="00B050"/>
              </a:solidFill>
            </a:endParaRPr>
          </a:p>
        </p:txBody>
      </p:sp>
      <p:sp>
        <p:nvSpPr>
          <p:cNvPr id="10" name="Content Placeholder 1"/>
          <p:cNvSpPr txBox="1">
            <a:spLocks/>
          </p:cNvSpPr>
          <p:nvPr/>
        </p:nvSpPr>
        <p:spPr>
          <a:xfrm>
            <a:off x="553329" y="4173651"/>
            <a:ext cx="4480987" cy="6883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u="sng" dirty="0" smtClean="0">
                <a:solidFill>
                  <a:schemeClr val="bg1"/>
                </a:solidFill>
              </a:rPr>
              <a:t>Serialized and Deserialized Data</a:t>
            </a:r>
            <a:endParaRPr lang="en-US" sz="2400" u="sng" dirty="0">
              <a:solidFill>
                <a:schemeClr val="bg1"/>
              </a:solidFill>
            </a:endParaRPr>
          </a:p>
        </p:txBody>
      </p:sp>
      <p:pic>
        <p:nvPicPr>
          <p:cNvPr id="12" name="Picture 11"/>
          <p:cNvPicPr>
            <a:picLocks noChangeAspect="1"/>
          </p:cNvPicPr>
          <p:nvPr/>
        </p:nvPicPr>
        <p:blipFill>
          <a:blip r:embed="rId4"/>
          <a:stretch>
            <a:fillRect/>
          </a:stretch>
        </p:blipFill>
        <p:spPr>
          <a:xfrm>
            <a:off x="581904" y="4682152"/>
            <a:ext cx="8201025" cy="1800225"/>
          </a:xfrm>
          <a:prstGeom prst="rect">
            <a:avLst/>
          </a:prstGeom>
        </p:spPr>
      </p:pic>
    </p:spTree>
    <p:extLst>
      <p:ext uri="{BB962C8B-B14F-4D97-AF65-F5344CB8AC3E}">
        <p14:creationId xmlns:p14="http://schemas.microsoft.com/office/powerpoint/2010/main" val="13372253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p:cNvSpPr txBox="1">
            <a:spLocks noChangeArrowheads="1"/>
          </p:cNvSpPr>
          <p:nvPr/>
        </p:nvSpPr>
        <p:spPr bwMode="auto">
          <a:xfrm>
            <a:off x="267022" y="164569"/>
            <a:ext cx="8508267" cy="56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4340" tIns="49056" rIns="94340" bIns="49056" anchor="t">
            <a:spAutoFit/>
          </a:bodyPr>
          <a:ls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r>
              <a:rPr lang="en-US" sz="3000" b="1" dirty="0">
                <a:solidFill>
                  <a:srgbClr val="00B0F0"/>
                </a:solidFill>
                <a:latin typeface="Calibri"/>
                <a:cs typeface="Calibri"/>
              </a:rPr>
              <a:t>Achieve Remote Code Execution via Deserialization</a:t>
            </a:r>
            <a:endParaRPr lang="en-US" sz="3000" b="1" dirty="0">
              <a:solidFill>
                <a:srgbClr val="00B0F0"/>
              </a:solidFill>
              <a:latin typeface="Calibri"/>
            </a:endParaRPr>
          </a:p>
        </p:txBody>
      </p:sp>
      <p:sp>
        <p:nvSpPr>
          <p:cNvPr id="6" name="Content Placeholder 5"/>
          <p:cNvSpPr>
            <a:spLocks noGrp="1"/>
          </p:cNvSpPr>
          <p:nvPr>
            <p:ph idx="1"/>
          </p:nvPr>
        </p:nvSpPr>
        <p:spPr>
          <a:xfrm>
            <a:off x="267023" y="888855"/>
            <a:ext cx="10972801" cy="1323404"/>
          </a:xfrm>
        </p:spPr>
        <p:txBody>
          <a:bodyPr>
            <a:noAutofit/>
          </a:bodyPr>
          <a:lstStyle/>
          <a:p>
            <a:pPr marL="0" indent="0" algn="just">
              <a:buNone/>
            </a:pPr>
            <a:r>
              <a:rPr lang="en-US" sz="2400" dirty="0" smtClean="0">
                <a:solidFill>
                  <a:schemeClr val="bg1"/>
                </a:solidFill>
              </a:rPr>
              <a:t>The below shown python code is vulnerable to Remote Code Execution. The attacker controlled input is not verified by the developer at any place which leads to perform arbitrary code executions.</a:t>
            </a:r>
          </a:p>
        </p:txBody>
      </p:sp>
      <p:pic>
        <p:nvPicPr>
          <p:cNvPr id="2" name="Picture 1"/>
          <p:cNvPicPr>
            <a:picLocks noChangeAspect="1"/>
          </p:cNvPicPr>
          <p:nvPr/>
        </p:nvPicPr>
        <p:blipFill>
          <a:blip r:embed="rId2"/>
          <a:stretch>
            <a:fillRect/>
          </a:stretch>
        </p:blipFill>
        <p:spPr>
          <a:xfrm>
            <a:off x="267023" y="2625567"/>
            <a:ext cx="5809312" cy="1076277"/>
          </a:xfrm>
          <a:prstGeom prst="rect">
            <a:avLst/>
          </a:prstGeom>
        </p:spPr>
      </p:pic>
      <p:sp>
        <p:nvSpPr>
          <p:cNvPr id="7" name="Content Placeholder 1"/>
          <p:cNvSpPr txBox="1">
            <a:spLocks/>
          </p:cNvSpPr>
          <p:nvPr/>
        </p:nvSpPr>
        <p:spPr>
          <a:xfrm>
            <a:off x="267023" y="2072002"/>
            <a:ext cx="4026464" cy="5535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u="sng" dirty="0" smtClean="0">
                <a:solidFill>
                  <a:srgbClr val="00B050"/>
                </a:solidFill>
              </a:rPr>
              <a:t>Class contains RCE payload</a:t>
            </a:r>
            <a:endParaRPr lang="en-US" sz="2400" u="sng" dirty="0">
              <a:solidFill>
                <a:srgbClr val="00B050"/>
              </a:solidFill>
            </a:endParaRPr>
          </a:p>
        </p:txBody>
      </p:sp>
      <p:pic>
        <p:nvPicPr>
          <p:cNvPr id="8" name="Picture 7"/>
          <p:cNvPicPr>
            <a:picLocks noChangeAspect="1"/>
          </p:cNvPicPr>
          <p:nvPr/>
        </p:nvPicPr>
        <p:blipFill>
          <a:blip r:embed="rId3"/>
          <a:stretch>
            <a:fillRect/>
          </a:stretch>
        </p:blipFill>
        <p:spPr>
          <a:xfrm>
            <a:off x="7096736" y="2625567"/>
            <a:ext cx="4143088" cy="1076277"/>
          </a:xfrm>
          <a:prstGeom prst="rect">
            <a:avLst/>
          </a:prstGeom>
        </p:spPr>
      </p:pic>
      <p:sp>
        <p:nvSpPr>
          <p:cNvPr id="10" name="Content Placeholder 1"/>
          <p:cNvSpPr txBox="1">
            <a:spLocks/>
          </p:cNvSpPr>
          <p:nvPr/>
        </p:nvSpPr>
        <p:spPr>
          <a:xfrm>
            <a:off x="7038085" y="2118001"/>
            <a:ext cx="4026464" cy="5535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u="sng" dirty="0" smtClean="0">
                <a:solidFill>
                  <a:srgbClr val="00B050"/>
                </a:solidFill>
              </a:rPr>
              <a:t>Serialization</a:t>
            </a:r>
            <a:endParaRPr lang="en-US" sz="2400" u="sng" dirty="0">
              <a:solidFill>
                <a:srgbClr val="00B050"/>
              </a:solidFill>
            </a:endParaRPr>
          </a:p>
        </p:txBody>
      </p:sp>
      <p:sp>
        <p:nvSpPr>
          <p:cNvPr id="11" name="Content Placeholder 1"/>
          <p:cNvSpPr txBox="1">
            <a:spLocks/>
          </p:cNvSpPr>
          <p:nvPr/>
        </p:nvSpPr>
        <p:spPr>
          <a:xfrm>
            <a:off x="7096736" y="3760456"/>
            <a:ext cx="4026464" cy="5535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u="sng" dirty="0" smtClean="0">
                <a:solidFill>
                  <a:srgbClr val="00B050"/>
                </a:solidFill>
              </a:rPr>
              <a:t>Deserialization</a:t>
            </a:r>
            <a:endParaRPr lang="en-US" sz="2400" u="sng" dirty="0">
              <a:solidFill>
                <a:srgbClr val="00B050"/>
              </a:solidFill>
            </a:endParaRPr>
          </a:p>
        </p:txBody>
      </p:sp>
      <p:sp>
        <p:nvSpPr>
          <p:cNvPr id="13" name="Content Placeholder 1"/>
          <p:cNvSpPr txBox="1">
            <a:spLocks/>
          </p:cNvSpPr>
          <p:nvPr/>
        </p:nvSpPr>
        <p:spPr>
          <a:xfrm>
            <a:off x="267022" y="3969856"/>
            <a:ext cx="4480987" cy="6883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u="sng" dirty="0" smtClean="0">
                <a:solidFill>
                  <a:srgbClr val="00B050"/>
                </a:solidFill>
              </a:rPr>
              <a:t>Remote Code Execution</a:t>
            </a:r>
            <a:endParaRPr lang="en-US" sz="2400" u="sng" dirty="0">
              <a:solidFill>
                <a:srgbClr val="00B050"/>
              </a:solidFill>
            </a:endParaRPr>
          </a:p>
        </p:txBody>
      </p:sp>
      <p:pic>
        <p:nvPicPr>
          <p:cNvPr id="5" name="Picture 4"/>
          <p:cNvPicPr>
            <a:picLocks noChangeAspect="1"/>
          </p:cNvPicPr>
          <p:nvPr/>
        </p:nvPicPr>
        <p:blipFill>
          <a:blip r:embed="rId4"/>
          <a:stretch>
            <a:fillRect/>
          </a:stretch>
        </p:blipFill>
        <p:spPr>
          <a:xfrm>
            <a:off x="7096736" y="4314020"/>
            <a:ext cx="4667250" cy="1010147"/>
          </a:xfrm>
          <a:prstGeom prst="rect">
            <a:avLst/>
          </a:prstGeom>
        </p:spPr>
      </p:pic>
      <p:pic>
        <p:nvPicPr>
          <p:cNvPr id="14" name="Picture 13"/>
          <p:cNvPicPr>
            <a:picLocks noChangeAspect="1"/>
          </p:cNvPicPr>
          <p:nvPr/>
        </p:nvPicPr>
        <p:blipFill>
          <a:blip r:embed="rId5"/>
          <a:stretch>
            <a:fillRect/>
          </a:stretch>
        </p:blipFill>
        <p:spPr>
          <a:xfrm>
            <a:off x="267022" y="4658185"/>
            <a:ext cx="6771063" cy="1757597"/>
          </a:xfrm>
          <a:prstGeom prst="rect">
            <a:avLst/>
          </a:prstGeom>
        </p:spPr>
      </p:pic>
    </p:spTree>
    <p:extLst>
      <p:ext uri="{BB962C8B-B14F-4D97-AF65-F5344CB8AC3E}">
        <p14:creationId xmlns:p14="http://schemas.microsoft.com/office/powerpoint/2010/main" val="180277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p:cNvSpPr txBox="1">
            <a:spLocks noChangeArrowheads="1"/>
          </p:cNvSpPr>
          <p:nvPr/>
        </p:nvSpPr>
        <p:spPr bwMode="auto">
          <a:xfrm>
            <a:off x="535858" y="219830"/>
            <a:ext cx="2620297" cy="56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4340" tIns="49056" rIns="94340" bIns="49056" anchor="t">
            <a:spAutoFit/>
          </a:bodyPr>
          <a:ls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r>
              <a:rPr lang="en-US" sz="3000" b="1" dirty="0" smtClean="0">
                <a:solidFill>
                  <a:srgbClr val="00B0F0"/>
                </a:solidFill>
                <a:latin typeface="Calibri"/>
                <a:cs typeface="Calibri"/>
              </a:rPr>
              <a:t>Reference</a:t>
            </a:r>
            <a:endParaRPr lang="en-US" sz="3000" b="1" dirty="0">
              <a:solidFill>
                <a:srgbClr val="00B0F0"/>
              </a:solidFill>
              <a:latin typeface="Calibri"/>
            </a:endParaRPr>
          </a:p>
        </p:txBody>
      </p:sp>
      <p:sp>
        <p:nvSpPr>
          <p:cNvPr id="6" name="Content Placeholder 5"/>
          <p:cNvSpPr>
            <a:spLocks noGrp="1"/>
          </p:cNvSpPr>
          <p:nvPr>
            <p:ph idx="1"/>
          </p:nvPr>
        </p:nvSpPr>
        <p:spPr>
          <a:xfrm>
            <a:off x="535858" y="1010266"/>
            <a:ext cx="10972801" cy="5257799"/>
          </a:xfrm>
        </p:spPr>
        <p:txBody>
          <a:bodyPr>
            <a:noAutofit/>
          </a:bodyPr>
          <a:lstStyle/>
          <a:p>
            <a:pPr marL="457200" indent="-457200">
              <a:lnSpc>
                <a:spcPct val="150000"/>
              </a:lnSpc>
              <a:buFont typeface="Wingdings" panose="05000000000000000000" pitchFamily="2" charset="2"/>
              <a:buChar char="ü"/>
            </a:pPr>
            <a:r>
              <a:rPr lang="en-US" sz="2400" dirty="0">
                <a:solidFill>
                  <a:srgbClr val="00B050"/>
                </a:solidFill>
                <a:hlinkClick r:id="rId3"/>
              </a:rPr>
              <a:t>https://</a:t>
            </a:r>
            <a:r>
              <a:rPr lang="en-US" sz="2400" dirty="0" smtClean="0">
                <a:solidFill>
                  <a:srgbClr val="00B050"/>
                </a:solidFill>
                <a:hlinkClick r:id="rId3"/>
              </a:rPr>
              <a:t>thevillagehacker.medium.com/insecure-deserialization-c2f0ae4a50f </a:t>
            </a:r>
            <a:endParaRPr lang="en-US" sz="2400" dirty="0">
              <a:solidFill>
                <a:srgbClr val="00B050"/>
              </a:solidFill>
              <a:hlinkClick r:id="rId3"/>
            </a:endParaRPr>
          </a:p>
          <a:p>
            <a:pPr marL="457200" indent="-457200">
              <a:lnSpc>
                <a:spcPct val="150000"/>
              </a:lnSpc>
              <a:buFont typeface="Wingdings" panose="05000000000000000000" pitchFamily="2" charset="2"/>
              <a:buChar char="ü"/>
            </a:pPr>
            <a:r>
              <a:rPr lang="en-US" sz="2400" dirty="0" smtClean="0">
                <a:solidFill>
                  <a:srgbClr val="00B050"/>
                </a:solidFill>
                <a:hlinkClick r:id="rId3"/>
              </a:rPr>
              <a:t>https</a:t>
            </a:r>
            <a:r>
              <a:rPr lang="en-US" sz="2400" dirty="0">
                <a:solidFill>
                  <a:srgbClr val="00B050"/>
                </a:solidFill>
                <a:hlinkClick r:id="rId3"/>
              </a:rPr>
              <a:t>://www.acunetix.com/blog/articles/what-is-insecure-deserialization/#:~:text=Insecure%20Deserialization%20is%20a%20vulnerability,OWASP%20Top%2010%202017%20list</a:t>
            </a:r>
            <a:r>
              <a:rPr lang="en-US" sz="2400" dirty="0">
                <a:solidFill>
                  <a:srgbClr val="00B050"/>
                </a:solidFill>
              </a:rPr>
              <a:t>. </a:t>
            </a:r>
          </a:p>
          <a:p>
            <a:pPr marL="457200" indent="-457200">
              <a:lnSpc>
                <a:spcPct val="150000"/>
              </a:lnSpc>
              <a:buFont typeface="Wingdings" panose="05000000000000000000" pitchFamily="2" charset="2"/>
              <a:buChar char="ü"/>
            </a:pPr>
            <a:r>
              <a:rPr lang="en-US" sz="2400" dirty="0">
                <a:solidFill>
                  <a:srgbClr val="00B050"/>
                </a:solidFill>
                <a:hlinkClick r:id="rId4"/>
              </a:rPr>
              <a:t>https://portswigger.net/web-security/deserialization</a:t>
            </a:r>
            <a:r>
              <a:rPr lang="en-US" sz="2400" dirty="0">
                <a:solidFill>
                  <a:srgbClr val="00B050"/>
                </a:solidFill>
              </a:rPr>
              <a:t> </a:t>
            </a:r>
          </a:p>
          <a:p>
            <a:pPr marL="457200" indent="-457200">
              <a:lnSpc>
                <a:spcPct val="150000"/>
              </a:lnSpc>
              <a:buFont typeface="Wingdings" panose="05000000000000000000" pitchFamily="2" charset="2"/>
              <a:buChar char="ü"/>
            </a:pPr>
            <a:r>
              <a:rPr lang="en-US" sz="2400" dirty="0" smtClean="0">
                <a:solidFill>
                  <a:srgbClr val="00B050"/>
                </a:solidFill>
                <a:hlinkClick r:id="rId5"/>
              </a:rPr>
              <a:t>https</a:t>
            </a:r>
            <a:r>
              <a:rPr lang="en-US" sz="2400" dirty="0">
                <a:solidFill>
                  <a:srgbClr val="00B050"/>
                </a:solidFill>
                <a:hlinkClick r:id="rId5"/>
              </a:rPr>
              <a:t>://owasp.org/www-project-top-ten/2017/A8_2017-Insecure_Deserialization</a:t>
            </a:r>
            <a:r>
              <a:rPr lang="en-US" sz="2400" dirty="0">
                <a:solidFill>
                  <a:srgbClr val="00B050"/>
                </a:solidFill>
              </a:rPr>
              <a:t> </a:t>
            </a:r>
          </a:p>
          <a:p>
            <a:pPr marL="457200" indent="-457200">
              <a:lnSpc>
                <a:spcPct val="150000"/>
              </a:lnSpc>
              <a:buFont typeface="Wingdings" panose="05000000000000000000" pitchFamily="2" charset="2"/>
              <a:buChar char="ü"/>
            </a:pPr>
            <a:r>
              <a:rPr lang="en-US" sz="2400" dirty="0" smtClean="0">
                <a:solidFill>
                  <a:srgbClr val="00B050"/>
                </a:solidFill>
                <a:hlinkClick r:id="rId6"/>
              </a:rPr>
              <a:t>https</a:t>
            </a:r>
            <a:r>
              <a:rPr lang="en-US" sz="2400" dirty="0">
                <a:solidFill>
                  <a:srgbClr val="00B050"/>
                </a:solidFill>
                <a:hlinkClick r:id="rId6"/>
              </a:rPr>
              <a:t>://searchsecurity.techtarget.com/definition/insecure-deserialization</a:t>
            </a:r>
            <a:r>
              <a:rPr lang="en-US" sz="2400" dirty="0">
                <a:solidFill>
                  <a:srgbClr val="00B050"/>
                </a:solidFill>
              </a:rPr>
              <a:t> </a:t>
            </a:r>
          </a:p>
          <a:p>
            <a:pPr marL="457200" indent="-457200">
              <a:lnSpc>
                <a:spcPct val="150000"/>
              </a:lnSpc>
              <a:buFont typeface="Wingdings" panose="05000000000000000000" pitchFamily="2" charset="2"/>
              <a:buChar char="ü"/>
            </a:pPr>
            <a:r>
              <a:rPr lang="en-US" sz="2400" dirty="0">
                <a:solidFill>
                  <a:srgbClr val="00B050"/>
                </a:solidFill>
                <a:hlinkClick r:id="rId7"/>
              </a:rPr>
              <a:t>https://blog.cobalt.io/the-anatomy-of-deserialization-attacks-b90b56328766</a:t>
            </a:r>
            <a:r>
              <a:rPr lang="en-US" sz="2400" dirty="0">
                <a:solidFill>
                  <a:srgbClr val="00B050"/>
                </a:solidFill>
              </a:rPr>
              <a:t> </a:t>
            </a:r>
            <a:endParaRPr lang="en-US" sz="2400" dirty="0" smtClean="0">
              <a:solidFill>
                <a:srgbClr val="00B050"/>
              </a:solidFill>
            </a:endParaRPr>
          </a:p>
          <a:p>
            <a:pPr marL="457200" indent="-457200">
              <a:lnSpc>
                <a:spcPct val="150000"/>
              </a:lnSpc>
              <a:buFont typeface="Wingdings" panose="05000000000000000000" pitchFamily="2" charset="2"/>
              <a:buChar char="ü"/>
            </a:pPr>
            <a:r>
              <a:rPr lang="en-US" sz="2400" dirty="0">
                <a:solidFill>
                  <a:srgbClr val="00B050"/>
                </a:solidFill>
                <a:hlinkClick r:id="rId8"/>
              </a:rPr>
              <a:t>https://</a:t>
            </a:r>
            <a:r>
              <a:rPr lang="en-US" sz="2400" dirty="0" smtClean="0">
                <a:solidFill>
                  <a:srgbClr val="00B050"/>
                </a:solidFill>
                <a:hlinkClick r:id="rId8"/>
              </a:rPr>
              <a:t>youtu.be/jwzeJU_62IQ</a:t>
            </a:r>
            <a:r>
              <a:rPr lang="en-US" sz="2400" dirty="0" smtClean="0">
                <a:solidFill>
                  <a:srgbClr val="00B050"/>
                </a:solidFill>
              </a:rPr>
              <a:t> </a:t>
            </a:r>
            <a:endParaRPr lang="en-US" sz="2400" dirty="0">
              <a:solidFill>
                <a:srgbClr val="00B050"/>
              </a:solidFill>
            </a:endParaRPr>
          </a:p>
        </p:txBody>
      </p:sp>
    </p:spTree>
    <p:extLst>
      <p:ext uri="{BB962C8B-B14F-4D97-AF65-F5344CB8AC3E}">
        <p14:creationId xmlns:p14="http://schemas.microsoft.com/office/powerpoint/2010/main" val="26298864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82064" y="2728452"/>
            <a:ext cx="4095136" cy="989988"/>
          </a:xfrm>
        </p:spPr>
        <p:txBody>
          <a:bodyPr/>
          <a:lstStyle/>
          <a:p>
            <a:r>
              <a:rPr lang="en-US" dirty="0" smtClean="0">
                <a:solidFill>
                  <a:schemeClr val="bg1"/>
                </a:solidFill>
              </a:rPr>
              <a:t>Thank You</a:t>
            </a:r>
            <a:endParaRPr lang="en-US" dirty="0">
              <a:solidFill>
                <a:schemeClr val="bg1"/>
              </a:solidFill>
            </a:endParaRPr>
          </a:p>
        </p:txBody>
      </p:sp>
    </p:spTree>
    <p:extLst>
      <p:ext uri="{BB962C8B-B14F-4D97-AF65-F5344CB8AC3E}">
        <p14:creationId xmlns:p14="http://schemas.microsoft.com/office/powerpoint/2010/main" val="9233472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993490" cy="593519"/>
          </a:xfrm>
        </p:spPr>
        <p:txBody>
          <a:bodyPr>
            <a:normAutofit/>
          </a:bodyPr>
          <a:lstStyle/>
          <a:p>
            <a:r>
              <a:rPr lang="en-US" sz="3000" b="1" dirty="0" smtClean="0">
                <a:solidFill>
                  <a:srgbClr val="00B0F0"/>
                </a:solidFill>
              </a:rPr>
              <a:t>Whoami</a:t>
            </a:r>
            <a:r>
              <a:rPr lang="en-US" sz="2800" b="1" i="1" dirty="0" smtClean="0">
                <a:solidFill>
                  <a:srgbClr val="00B0F0"/>
                </a:solidFill>
              </a:rPr>
              <a:t>?</a:t>
            </a:r>
            <a:endParaRPr lang="en-US" sz="2800" b="1" i="1" dirty="0">
              <a:solidFill>
                <a:srgbClr val="00B0F0"/>
              </a:solidFill>
            </a:endParaRPr>
          </a:p>
        </p:txBody>
      </p:sp>
      <p:sp>
        <p:nvSpPr>
          <p:cNvPr id="3" name="Content Placeholder 2"/>
          <p:cNvSpPr>
            <a:spLocks noGrp="1"/>
          </p:cNvSpPr>
          <p:nvPr>
            <p:ph idx="1"/>
          </p:nvPr>
        </p:nvSpPr>
        <p:spPr>
          <a:xfrm>
            <a:off x="838200" y="1124734"/>
            <a:ext cx="10515600" cy="4351338"/>
          </a:xfrm>
        </p:spPr>
        <p:txBody>
          <a:bodyPr>
            <a:normAutofit/>
          </a:bodyPr>
          <a:lstStyle/>
          <a:p>
            <a:pPr>
              <a:lnSpc>
                <a:spcPct val="150000"/>
              </a:lnSpc>
            </a:pPr>
            <a:r>
              <a:rPr lang="en-US" sz="2400" dirty="0" smtClean="0"/>
              <a:t>Naveen / </a:t>
            </a:r>
            <a:r>
              <a:rPr lang="en-US" sz="2400" dirty="0"/>
              <a:t>thevillagehacker </a:t>
            </a:r>
            <a:endParaRPr lang="en-US" sz="2400" dirty="0" smtClean="0"/>
          </a:p>
          <a:p>
            <a:pPr>
              <a:lnSpc>
                <a:spcPct val="150000"/>
              </a:lnSpc>
            </a:pPr>
            <a:r>
              <a:rPr lang="en-US" sz="2400" dirty="0" smtClean="0"/>
              <a:t>Security Researcher</a:t>
            </a:r>
          </a:p>
          <a:p>
            <a:pPr>
              <a:lnSpc>
                <a:spcPct val="150000"/>
              </a:lnSpc>
            </a:pPr>
            <a:r>
              <a:rPr lang="en-US" sz="2400" dirty="0" smtClean="0"/>
              <a:t>Occasional Bug </a:t>
            </a:r>
            <a:r>
              <a:rPr lang="en-US" sz="2400" dirty="0" smtClean="0"/>
              <a:t>Bounty Hunter </a:t>
            </a:r>
          </a:p>
          <a:p>
            <a:pPr>
              <a:lnSpc>
                <a:spcPct val="150000"/>
              </a:lnSpc>
            </a:pPr>
            <a:r>
              <a:rPr lang="en-US" sz="2400" dirty="0">
                <a:hlinkClick r:id="rId2"/>
              </a:rPr>
              <a:t>https://</a:t>
            </a:r>
            <a:r>
              <a:rPr lang="en-US" sz="2400" dirty="0" smtClean="0">
                <a:hlinkClick r:id="rId2"/>
              </a:rPr>
              <a:t>thevillagehacker.github.io</a:t>
            </a:r>
            <a:r>
              <a:rPr lang="en-US" sz="2400" dirty="0" smtClean="0"/>
              <a:t> </a:t>
            </a:r>
          </a:p>
          <a:p>
            <a:pPr>
              <a:lnSpc>
                <a:spcPct val="150000"/>
              </a:lnSpc>
            </a:pPr>
            <a:r>
              <a:rPr lang="en-US" sz="2400" dirty="0" smtClean="0"/>
              <a:t>@thevillagehackr </a:t>
            </a:r>
          </a:p>
          <a:p>
            <a:pPr>
              <a:lnSpc>
                <a:spcPct val="150000"/>
              </a:lnSpc>
            </a:pPr>
            <a:r>
              <a:rPr lang="en-US" sz="2400" dirty="0" smtClean="0"/>
              <a:t>@thevillagehacker</a:t>
            </a:r>
            <a:endParaRPr lang="en-US" sz="2400" dirty="0"/>
          </a:p>
        </p:txBody>
      </p:sp>
      <p:pic>
        <p:nvPicPr>
          <p:cNvPr id="6152" name="Picture 8" descr="Twitter Icon, Transparent Twitter.PNG Images &amp; Vector - FreeIcon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6589" y="3881339"/>
            <a:ext cx="595825" cy="595825"/>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Linkedin - Free social media ico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48068" y="4519442"/>
            <a:ext cx="474346" cy="4571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1337112">
            <a:off x="6096000" y="919451"/>
            <a:ext cx="4761905" cy="4761905"/>
          </a:xfrm>
          <a:prstGeom prst="rect">
            <a:avLst/>
          </a:prstGeom>
        </p:spPr>
      </p:pic>
      <p:pic>
        <p:nvPicPr>
          <p:cNvPr id="1028" name="Picture 4" descr=":flag-i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0786" y="1317311"/>
            <a:ext cx="378622" cy="378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261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p:cNvSpPr txBox="1">
            <a:spLocks noChangeArrowheads="1"/>
          </p:cNvSpPr>
          <p:nvPr/>
        </p:nvSpPr>
        <p:spPr bwMode="auto">
          <a:xfrm>
            <a:off x="511043" y="293571"/>
            <a:ext cx="2497628" cy="56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4340" tIns="49056" rIns="94340" bIns="49056" anchor="t">
            <a:spAutoFit/>
          </a:bodyPr>
          <a:ls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buClr>
                <a:srgbClr val="000000"/>
              </a:buClr>
            </a:pPr>
            <a:r>
              <a:rPr lang="en-GB" altLang="en-US" sz="3000" b="1" dirty="0" smtClean="0">
                <a:solidFill>
                  <a:srgbClr val="00B0F0"/>
                </a:solidFill>
                <a:latin typeface="Calibri"/>
                <a:cs typeface="Arial"/>
              </a:rPr>
              <a:t>Index</a:t>
            </a:r>
            <a:endParaRPr lang="en-GB" altLang="en-US" sz="3000" b="1" dirty="0">
              <a:solidFill>
                <a:srgbClr val="00B0F0"/>
              </a:solidFill>
            </a:endParaRPr>
          </a:p>
        </p:txBody>
      </p:sp>
      <p:sp>
        <p:nvSpPr>
          <p:cNvPr id="8" name="Subtitle 7"/>
          <p:cNvSpPr>
            <a:spLocks noGrp="1"/>
          </p:cNvSpPr>
          <p:nvPr>
            <p:ph type="subTitle" idx="1"/>
          </p:nvPr>
        </p:nvSpPr>
        <p:spPr>
          <a:xfrm>
            <a:off x="511043" y="1180555"/>
            <a:ext cx="10137292" cy="4261599"/>
          </a:xfrm>
        </p:spPr>
        <p:txBody>
          <a:bodyPr>
            <a:normAutofit/>
          </a:bodyPr>
          <a:lstStyle/>
          <a:p>
            <a:pPr marL="342900" indent="-342900" algn="l">
              <a:lnSpc>
                <a:spcPct val="150000"/>
              </a:lnSpc>
              <a:buFont typeface="Wingdings" panose="05000000000000000000" pitchFamily="2" charset="2"/>
              <a:buChar char="Ø"/>
            </a:pPr>
            <a:r>
              <a:rPr lang="en-US" sz="2400" dirty="0">
                <a:solidFill>
                  <a:schemeClr val="bg1"/>
                </a:solidFill>
              </a:rPr>
              <a:t>Serialization and Deserialization</a:t>
            </a:r>
          </a:p>
          <a:p>
            <a:pPr marL="342900" indent="-342900" algn="l">
              <a:lnSpc>
                <a:spcPct val="150000"/>
              </a:lnSpc>
              <a:buFont typeface="Wingdings" panose="05000000000000000000" pitchFamily="2" charset="2"/>
              <a:buChar char="Ø"/>
            </a:pPr>
            <a:r>
              <a:rPr lang="en-US" sz="2400" dirty="0" smtClean="0">
                <a:solidFill>
                  <a:schemeClr val="bg1"/>
                </a:solidFill>
              </a:rPr>
              <a:t>What </a:t>
            </a:r>
            <a:r>
              <a:rPr lang="en-US" sz="2400" dirty="0">
                <a:solidFill>
                  <a:schemeClr val="bg1"/>
                </a:solidFill>
              </a:rPr>
              <a:t>is Insecure deserialization</a:t>
            </a:r>
            <a:r>
              <a:rPr lang="en-US" sz="2400" dirty="0" smtClean="0">
                <a:solidFill>
                  <a:schemeClr val="bg1"/>
                </a:solidFill>
              </a:rPr>
              <a:t>?</a:t>
            </a:r>
          </a:p>
          <a:p>
            <a:pPr marL="342900" indent="-342900" algn="l">
              <a:lnSpc>
                <a:spcPct val="150000"/>
              </a:lnSpc>
              <a:buFont typeface="Wingdings" panose="05000000000000000000" pitchFamily="2" charset="2"/>
              <a:buChar char="Ø"/>
            </a:pPr>
            <a:r>
              <a:rPr lang="en-US" sz="2400" dirty="0">
                <a:solidFill>
                  <a:schemeClr val="bg1"/>
                </a:solidFill>
              </a:rPr>
              <a:t>What can go wrong?</a:t>
            </a:r>
          </a:p>
          <a:p>
            <a:pPr marL="342900" indent="-342900" algn="l">
              <a:lnSpc>
                <a:spcPct val="150000"/>
              </a:lnSpc>
              <a:buFont typeface="Wingdings" panose="05000000000000000000" pitchFamily="2" charset="2"/>
              <a:buChar char="Ø"/>
            </a:pPr>
            <a:r>
              <a:rPr lang="en-US" sz="2400" dirty="0" smtClean="0">
                <a:solidFill>
                  <a:schemeClr val="bg1"/>
                </a:solidFill>
              </a:rPr>
              <a:t>Attack </a:t>
            </a:r>
            <a:r>
              <a:rPr lang="en-US" sz="2400" dirty="0">
                <a:solidFill>
                  <a:schemeClr val="bg1"/>
                </a:solidFill>
              </a:rPr>
              <a:t>Surface and its Impacts</a:t>
            </a:r>
          </a:p>
          <a:p>
            <a:pPr marL="342900" indent="-342900" algn="l">
              <a:lnSpc>
                <a:spcPct val="150000"/>
              </a:lnSpc>
              <a:buFont typeface="Wingdings" panose="05000000000000000000" pitchFamily="2" charset="2"/>
              <a:buChar char="Ø"/>
            </a:pPr>
            <a:r>
              <a:rPr lang="en-US" sz="2400" dirty="0" smtClean="0">
                <a:solidFill>
                  <a:schemeClr val="bg1"/>
                </a:solidFill>
              </a:rPr>
              <a:t>Demo Example</a:t>
            </a:r>
          </a:p>
          <a:p>
            <a:pPr marL="342900" indent="-342900" algn="l">
              <a:lnSpc>
                <a:spcPct val="150000"/>
              </a:lnSpc>
              <a:buFont typeface="Wingdings" panose="05000000000000000000" pitchFamily="2" charset="2"/>
              <a:buChar char="Ø"/>
            </a:pPr>
            <a:r>
              <a:rPr lang="en-US" sz="2400" dirty="0" smtClean="0">
                <a:solidFill>
                  <a:schemeClr val="bg1"/>
                </a:solidFill>
              </a:rPr>
              <a:t>Reference</a:t>
            </a:r>
            <a:endParaRPr lang="en-US"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7791742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p:cNvSpPr txBox="1">
            <a:spLocks noChangeArrowheads="1"/>
          </p:cNvSpPr>
          <p:nvPr/>
        </p:nvSpPr>
        <p:spPr bwMode="auto">
          <a:xfrm>
            <a:off x="511043" y="278332"/>
            <a:ext cx="6155228" cy="56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4340" tIns="49056" rIns="94340" bIns="49056" anchor="t">
            <a:spAutoFit/>
          </a:bodyPr>
          <a:ls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buClr>
                <a:srgbClr val="000000"/>
              </a:buClr>
            </a:pPr>
            <a:r>
              <a:rPr lang="en-GB" altLang="en-US" sz="3000" b="1" dirty="0" smtClean="0">
                <a:solidFill>
                  <a:srgbClr val="00B0F0"/>
                </a:solidFill>
                <a:latin typeface="Calibri"/>
                <a:cs typeface="Arial"/>
              </a:rPr>
              <a:t>Serialization and Deserialization</a:t>
            </a:r>
            <a:endParaRPr lang="en-GB" altLang="en-US" sz="3000" b="1" dirty="0">
              <a:solidFill>
                <a:srgbClr val="00B0F0"/>
              </a:solidFill>
            </a:endParaRPr>
          </a:p>
        </p:txBody>
      </p:sp>
      <p:sp>
        <p:nvSpPr>
          <p:cNvPr id="6" name="Subtitle 5"/>
          <p:cNvSpPr>
            <a:spLocks noGrp="1"/>
          </p:cNvSpPr>
          <p:nvPr>
            <p:ph type="subTitle" idx="1"/>
          </p:nvPr>
        </p:nvSpPr>
        <p:spPr>
          <a:xfrm>
            <a:off x="511043" y="1164696"/>
            <a:ext cx="10697731" cy="5472078"/>
          </a:xfrm>
        </p:spPr>
        <p:txBody>
          <a:bodyPr>
            <a:noAutofit/>
          </a:bodyPr>
          <a:lstStyle/>
          <a:p>
            <a:pPr algn="just"/>
            <a:r>
              <a:rPr lang="en-US" sz="2600" b="1" u="sng" dirty="0">
                <a:solidFill>
                  <a:srgbClr val="00B050"/>
                </a:solidFill>
              </a:rPr>
              <a:t>Serialization:-</a:t>
            </a:r>
          </a:p>
          <a:p>
            <a:pPr algn="just"/>
            <a:r>
              <a:rPr lang="en-US" sz="2400" b="1" dirty="0" smtClean="0">
                <a:solidFill>
                  <a:schemeClr val="bg1"/>
                </a:solidFill>
              </a:rPr>
              <a:t>Serialization</a:t>
            </a:r>
            <a:r>
              <a:rPr lang="en-US" sz="2400" dirty="0">
                <a:solidFill>
                  <a:schemeClr val="bg1"/>
                </a:solidFill>
              </a:rPr>
              <a:t> is the process of converting an object into a stream of bytes to store the object or transmit it to memory, a database, or a file. Its main purpose is to save the state of an object in order to be able to recreate it when </a:t>
            </a:r>
            <a:r>
              <a:rPr lang="en-US" sz="2400" dirty="0" smtClean="0">
                <a:solidFill>
                  <a:schemeClr val="bg1"/>
                </a:solidFill>
              </a:rPr>
              <a:t>needed.</a:t>
            </a:r>
          </a:p>
          <a:p>
            <a:pPr algn="just"/>
            <a:endParaRPr lang="en-US" sz="2400" dirty="0" smtClean="0">
              <a:solidFill>
                <a:schemeClr val="bg1"/>
              </a:solidFill>
            </a:endParaRPr>
          </a:p>
          <a:p>
            <a:pPr algn="just"/>
            <a:r>
              <a:rPr lang="en-US" sz="2600" b="1" u="sng" dirty="0">
                <a:solidFill>
                  <a:srgbClr val="00B050"/>
                </a:solidFill>
              </a:rPr>
              <a:t>Deserialization:-</a:t>
            </a:r>
          </a:p>
          <a:p>
            <a:pPr algn="just"/>
            <a:r>
              <a:rPr lang="en-US" sz="2400" b="1" dirty="0">
                <a:solidFill>
                  <a:schemeClr val="bg1"/>
                </a:solidFill>
              </a:rPr>
              <a:t>Deserialization </a:t>
            </a:r>
            <a:r>
              <a:rPr lang="en-US" sz="2400" dirty="0">
                <a:solidFill>
                  <a:schemeClr val="bg1"/>
                </a:solidFill>
              </a:rPr>
              <a:t>is the process of restoring this byte stream to a fully functional replica of the original object, in the exact state as when it was </a:t>
            </a:r>
            <a:r>
              <a:rPr lang="en-US" sz="2400" dirty="0" smtClean="0">
                <a:solidFill>
                  <a:schemeClr val="bg1"/>
                </a:solidFill>
              </a:rPr>
              <a:t>serialized. </a:t>
            </a:r>
          </a:p>
          <a:p>
            <a:pPr algn="l">
              <a:lnSpc>
                <a:spcPct val="150000"/>
              </a:lnSpc>
              <a:spcAft>
                <a:spcPts val="600"/>
              </a:spcAft>
            </a:pPr>
            <a:r>
              <a:rPr lang="en-US" sz="2400" b="1" u="sng" dirty="0" smtClean="0">
                <a:solidFill>
                  <a:srgbClr val="00B050"/>
                </a:solidFill>
              </a:rPr>
              <a:t>Example:-</a:t>
            </a:r>
          </a:p>
          <a:p>
            <a:pPr marL="342900" indent="-342900" algn="l">
              <a:spcAft>
                <a:spcPts val="600"/>
              </a:spcAft>
              <a:buFont typeface="Arial" panose="020B0604020202020204" pitchFamily="34" charset="0"/>
              <a:buChar char="•"/>
            </a:pPr>
            <a:r>
              <a:rPr lang="en-US" sz="2400" dirty="0" smtClean="0">
                <a:solidFill>
                  <a:schemeClr val="bg1"/>
                </a:solidFill>
                <a:cs typeface="Calibri"/>
              </a:rPr>
              <a:t>Computer games</a:t>
            </a:r>
          </a:p>
          <a:p>
            <a:pPr marL="342900" indent="-342900" algn="l">
              <a:spcAft>
                <a:spcPts val="600"/>
              </a:spcAft>
              <a:buFont typeface="Arial" panose="020B0604020202020204" pitchFamily="34" charset="0"/>
              <a:buChar char="•"/>
            </a:pPr>
            <a:r>
              <a:rPr lang="en-US" sz="2400" dirty="0" smtClean="0">
                <a:solidFill>
                  <a:schemeClr val="bg1"/>
                </a:solidFill>
                <a:cs typeface="Calibri"/>
              </a:rPr>
              <a:t>Mobile games</a:t>
            </a:r>
            <a:endParaRPr lang="en-US" sz="2400" dirty="0">
              <a:solidFill>
                <a:schemeClr val="bg1"/>
              </a:solidFill>
              <a:cs typeface="Calibri"/>
            </a:endParaRPr>
          </a:p>
          <a:p>
            <a:pPr>
              <a:lnSpc>
                <a:spcPct val="150000"/>
              </a:lnSpc>
              <a:spcAft>
                <a:spcPts val="600"/>
              </a:spcAft>
            </a:pPr>
            <a:r>
              <a:rPr lang="en-US" sz="2400" b="1" dirty="0">
                <a:solidFill>
                  <a:schemeClr val="bg1"/>
                </a:solidFill>
              </a:rPr>
              <a:t> </a:t>
            </a:r>
            <a:endParaRPr lang="en-US" sz="2400" b="1" dirty="0">
              <a:solidFill>
                <a:schemeClr val="bg1"/>
              </a:solidFill>
              <a:cs typeface="Calibri"/>
            </a:endParaRPr>
          </a:p>
          <a:p>
            <a:pPr indent="-228600">
              <a:lnSpc>
                <a:spcPct val="150000"/>
              </a:lnSpc>
              <a:spcAft>
                <a:spcPts val="600"/>
              </a:spcAft>
              <a:buFont typeface="Arial" panose="020B0604020202020204" pitchFamily="34" charset="0"/>
              <a:buChar char="•"/>
            </a:pPr>
            <a:endParaRPr lang="en-US" sz="2400" b="1" dirty="0">
              <a:solidFill>
                <a:schemeClr val="bg1"/>
              </a:solidFill>
            </a:endParaRPr>
          </a:p>
        </p:txBody>
      </p:sp>
      <p:pic>
        <p:nvPicPr>
          <p:cNvPr id="1028" name="Picture 4" descr="Why Don&amp;#39;t Old Games Work on New Computers? - YouTub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575" y="-3290888"/>
            <a:ext cx="4622902" cy="2600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299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EFEA"/>
        </a:solidFill>
        <a:effectLst/>
      </p:bgPr>
    </p:bg>
    <p:spTree>
      <p:nvGrpSpPr>
        <p:cNvPr id="1" name=""/>
        <p:cNvGrpSpPr/>
        <p:nvPr/>
      </p:nvGrpSpPr>
      <p:grpSpPr>
        <a:xfrm>
          <a:off x="0" y="0"/>
          <a:ext cx="0" cy="0"/>
          <a:chOff x="0" y="0"/>
          <a:chExt cx="0" cy="0"/>
        </a:xfrm>
      </p:grpSpPr>
      <p:sp>
        <p:nvSpPr>
          <p:cNvPr id="3" name="Text Box 5"/>
          <p:cNvSpPr txBox="1">
            <a:spLocks noChangeArrowheads="1"/>
          </p:cNvSpPr>
          <p:nvPr/>
        </p:nvSpPr>
        <p:spPr bwMode="auto">
          <a:xfrm>
            <a:off x="485272" y="143034"/>
            <a:ext cx="5015876" cy="56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4340" tIns="49056" rIns="94340" bIns="49056" anchor="t">
            <a:spAutoFit/>
          </a:bodyPr>
          <a:ls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buClr>
                <a:srgbClr val="000000"/>
              </a:buClr>
            </a:pPr>
            <a:r>
              <a:rPr lang="en-GB" altLang="en-US" sz="3000" b="1" dirty="0" smtClean="0">
                <a:solidFill>
                  <a:srgbClr val="00B0F0"/>
                </a:solidFill>
                <a:latin typeface="Calibri"/>
                <a:cs typeface="Arial"/>
              </a:rPr>
              <a:t>Basic Process</a:t>
            </a:r>
            <a:endParaRPr lang="en-GB" altLang="en-US" sz="3000" b="1" dirty="0">
              <a:solidFill>
                <a:srgbClr val="00B0F0"/>
              </a:solidFill>
              <a:latin typeface="Calibri"/>
              <a:cs typeface="Arial"/>
            </a:endParaRPr>
          </a:p>
        </p:txBody>
      </p:sp>
      <p:pic>
        <p:nvPicPr>
          <p:cNvPr id="6" name="Picture 2" descr="Diagram of serialization and deserializ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1027" y="855407"/>
            <a:ext cx="10183529" cy="5797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05996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p:cNvSpPr txBox="1">
            <a:spLocks noChangeArrowheads="1"/>
          </p:cNvSpPr>
          <p:nvPr/>
        </p:nvSpPr>
        <p:spPr bwMode="auto">
          <a:xfrm>
            <a:off x="511043" y="234578"/>
            <a:ext cx="4414918" cy="56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4340" tIns="49056" rIns="94340" bIns="49056" anchor="t">
            <a:spAutoFit/>
          </a:bodyPr>
          <a:ls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buClr>
                <a:srgbClr val="000000"/>
              </a:buClr>
            </a:pPr>
            <a:r>
              <a:rPr lang="en-GB" altLang="en-US" sz="3000" b="1" dirty="0" smtClean="0">
                <a:solidFill>
                  <a:srgbClr val="00B0F0"/>
                </a:solidFill>
                <a:latin typeface="Calibri"/>
                <a:cs typeface="Arial"/>
              </a:rPr>
              <a:t>Insecure Deserialization</a:t>
            </a:r>
            <a:endParaRPr lang="en-GB" altLang="en-US" sz="3000" b="1" dirty="0">
              <a:solidFill>
                <a:srgbClr val="00B0F0"/>
              </a:solidFill>
            </a:endParaRPr>
          </a:p>
        </p:txBody>
      </p:sp>
      <p:sp>
        <p:nvSpPr>
          <p:cNvPr id="6" name="Subtitle 5"/>
          <p:cNvSpPr>
            <a:spLocks noGrp="1"/>
          </p:cNvSpPr>
          <p:nvPr>
            <p:ph type="subTitle" idx="1"/>
          </p:nvPr>
        </p:nvSpPr>
        <p:spPr>
          <a:xfrm>
            <a:off x="511043" y="1039760"/>
            <a:ext cx="10697731" cy="5670755"/>
          </a:xfrm>
        </p:spPr>
        <p:txBody>
          <a:bodyPr>
            <a:normAutofit fontScale="92500" lnSpcReduction="10000"/>
          </a:bodyPr>
          <a:lstStyle/>
          <a:p>
            <a:pPr marL="342900" indent="-342900" algn="just">
              <a:lnSpc>
                <a:spcPct val="150000"/>
              </a:lnSpc>
              <a:buFont typeface="Arial" panose="020B0604020202020204" pitchFamily="34" charset="0"/>
              <a:buChar char="•"/>
            </a:pPr>
            <a:r>
              <a:rPr lang="en-US" sz="2400" dirty="0">
                <a:solidFill>
                  <a:schemeClr val="bg1"/>
                </a:solidFill>
              </a:rPr>
              <a:t>Insecure Deserialization is a vulnerability that occurs when untrusted data is used to abuse the logic of an application, inflict a denial of service (DoS) attack, or even execute arbitrary code upon it being </a:t>
            </a:r>
            <a:r>
              <a:rPr lang="en-US" sz="2400" b="1" dirty="0" smtClean="0">
                <a:solidFill>
                  <a:schemeClr val="bg1"/>
                </a:solidFill>
              </a:rPr>
              <a:t>Deserialized</a:t>
            </a:r>
            <a:r>
              <a:rPr lang="en-US" sz="2400" dirty="0" smtClean="0">
                <a:solidFill>
                  <a:schemeClr val="bg1"/>
                </a:solidFill>
              </a:rPr>
              <a:t>. </a:t>
            </a:r>
          </a:p>
          <a:p>
            <a:pPr marL="342900" indent="-342900" algn="just">
              <a:lnSpc>
                <a:spcPct val="150000"/>
              </a:lnSpc>
              <a:buFont typeface="Arial" panose="020B0604020202020204" pitchFamily="34" charset="0"/>
              <a:buChar char="•"/>
            </a:pPr>
            <a:r>
              <a:rPr lang="en-US" sz="2400" dirty="0" smtClean="0">
                <a:solidFill>
                  <a:schemeClr val="bg1"/>
                </a:solidFill>
              </a:rPr>
              <a:t>It </a:t>
            </a:r>
            <a:r>
              <a:rPr lang="en-US" sz="2400" dirty="0">
                <a:solidFill>
                  <a:schemeClr val="bg1"/>
                </a:solidFill>
              </a:rPr>
              <a:t>also occupies the </a:t>
            </a:r>
            <a:r>
              <a:rPr lang="en-US" sz="2400" b="1" dirty="0">
                <a:solidFill>
                  <a:schemeClr val="bg1"/>
                </a:solidFill>
              </a:rPr>
              <a:t>#8 </a:t>
            </a:r>
            <a:r>
              <a:rPr lang="en-US" sz="2400" dirty="0">
                <a:solidFill>
                  <a:schemeClr val="bg1"/>
                </a:solidFill>
              </a:rPr>
              <a:t>spot in the </a:t>
            </a:r>
            <a:r>
              <a:rPr lang="en-US" sz="2400" dirty="0">
                <a:solidFill>
                  <a:schemeClr val="bg1"/>
                </a:solidFill>
                <a:hlinkClick r:id="rId2"/>
              </a:rPr>
              <a:t>OWASP Top 10 2017</a:t>
            </a:r>
            <a:r>
              <a:rPr lang="en-US" sz="2400" dirty="0">
                <a:solidFill>
                  <a:schemeClr val="bg1"/>
                </a:solidFill>
              </a:rPr>
              <a:t> list</a:t>
            </a:r>
            <a:r>
              <a:rPr lang="en-US" sz="2400" dirty="0" smtClean="0">
                <a:solidFill>
                  <a:schemeClr val="bg1"/>
                </a:solidFill>
              </a:rPr>
              <a:t>.</a:t>
            </a:r>
          </a:p>
          <a:p>
            <a:pPr marL="342900" indent="-342900" algn="just">
              <a:lnSpc>
                <a:spcPct val="150000"/>
              </a:lnSpc>
              <a:buFont typeface="Arial" panose="020B0604020202020204" pitchFamily="34" charset="0"/>
              <a:buChar char="•"/>
            </a:pPr>
            <a:r>
              <a:rPr lang="en-US" sz="2400" dirty="0">
                <a:solidFill>
                  <a:schemeClr val="bg1"/>
                </a:solidFill>
              </a:rPr>
              <a:t>Exploitation of deserialization is </a:t>
            </a:r>
            <a:r>
              <a:rPr lang="en-US" sz="2400" dirty="0" smtClean="0">
                <a:solidFill>
                  <a:schemeClr val="bg1"/>
                </a:solidFill>
              </a:rPr>
              <a:t>a bit </a:t>
            </a:r>
            <a:r>
              <a:rPr lang="en-US" sz="2400" dirty="0">
                <a:solidFill>
                  <a:schemeClr val="bg1"/>
                </a:solidFill>
              </a:rPr>
              <a:t>difficult, as off the </a:t>
            </a:r>
            <a:r>
              <a:rPr lang="en-US" sz="2400" dirty="0" smtClean="0">
                <a:solidFill>
                  <a:schemeClr val="bg1"/>
                </a:solidFill>
              </a:rPr>
              <a:t>shell </a:t>
            </a:r>
            <a:r>
              <a:rPr lang="en-US" sz="2400" dirty="0">
                <a:solidFill>
                  <a:schemeClr val="bg1"/>
                </a:solidFill>
              </a:rPr>
              <a:t>exploits rarely work without changes or tweaks to the underlying exploit code</a:t>
            </a:r>
            <a:r>
              <a:rPr lang="en-US" sz="2400" dirty="0" smtClean="0">
                <a:solidFill>
                  <a:schemeClr val="bg1"/>
                </a:solidFill>
              </a:rPr>
              <a:t>.</a:t>
            </a:r>
          </a:p>
          <a:p>
            <a:pPr marL="342900" indent="-342900" algn="just">
              <a:lnSpc>
                <a:spcPct val="150000"/>
              </a:lnSpc>
              <a:buFont typeface="Arial" panose="020B0604020202020204" pitchFamily="34" charset="0"/>
              <a:buChar char="•"/>
            </a:pPr>
            <a:r>
              <a:rPr lang="en-US" sz="2400" dirty="0">
                <a:solidFill>
                  <a:schemeClr val="bg1"/>
                </a:solidFill>
              </a:rPr>
              <a:t>Some tools can discover deserialization flaws, but human assistance is frequently needed to validate the problem</a:t>
            </a:r>
            <a:r>
              <a:rPr lang="en-US" sz="2400" dirty="0" smtClean="0">
                <a:solidFill>
                  <a:schemeClr val="bg1"/>
                </a:solidFill>
              </a:rPr>
              <a:t>. </a:t>
            </a:r>
          </a:p>
          <a:p>
            <a:pPr marL="457200" indent="339725" algn="just">
              <a:lnSpc>
                <a:spcPct val="150000"/>
              </a:lnSpc>
              <a:buFont typeface="Wingdings" panose="05000000000000000000" pitchFamily="2" charset="2"/>
              <a:buChar char="Ø"/>
            </a:pPr>
            <a:r>
              <a:rPr lang="fr-FR" sz="2600" u="sng" dirty="0" smtClean="0">
                <a:solidFill>
                  <a:schemeClr val="bg1"/>
                </a:solidFill>
                <a:hlinkClick r:id="rId3"/>
              </a:rPr>
              <a:t>Java </a:t>
            </a:r>
            <a:r>
              <a:rPr lang="fr-FR" sz="2600" u="sng" dirty="0">
                <a:solidFill>
                  <a:schemeClr val="bg1"/>
                </a:solidFill>
                <a:hlinkClick r:id="rId3"/>
              </a:rPr>
              <a:t>Deserialization Scanner</a:t>
            </a:r>
            <a:r>
              <a:rPr lang="fr-FR" dirty="0">
                <a:solidFill>
                  <a:schemeClr val="bg1"/>
                </a:solidFill>
              </a:rPr>
              <a:t> </a:t>
            </a:r>
            <a:r>
              <a:rPr lang="fr-FR" sz="2400" dirty="0">
                <a:solidFill>
                  <a:schemeClr val="bg1"/>
                </a:solidFill>
              </a:rPr>
              <a:t>Burp Suite </a:t>
            </a:r>
            <a:r>
              <a:rPr lang="fr-FR" sz="2400" dirty="0" smtClean="0">
                <a:solidFill>
                  <a:schemeClr val="bg1"/>
                </a:solidFill>
              </a:rPr>
              <a:t>extension.</a:t>
            </a:r>
          </a:p>
          <a:p>
            <a:pPr marL="457200" indent="280988" algn="just">
              <a:lnSpc>
                <a:spcPct val="150000"/>
              </a:lnSpc>
              <a:buFont typeface="Wingdings" panose="05000000000000000000" pitchFamily="2" charset="2"/>
              <a:buChar char="Ø"/>
            </a:pPr>
            <a:r>
              <a:rPr lang="fr-FR" sz="2400" dirty="0" smtClean="0">
                <a:solidFill>
                  <a:schemeClr val="bg1"/>
                </a:solidFill>
              </a:rPr>
              <a:t> </a:t>
            </a:r>
            <a:r>
              <a:rPr lang="en-US" sz="2600" u="sng" dirty="0" smtClean="0">
                <a:solidFill>
                  <a:schemeClr val="bg1"/>
                </a:solidFill>
                <a:hlinkClick r:id="rId4"/>
              </a:rPr>
              <a:t>Ysoserial</a:t>
            </a:r>
            <a:endParaRPr lang="en-US" sz="2600" dirty="0">
              <a:solidFill>
                <a:schemeClr val="bg1"/>
              </a:solidFill>
            </a:endParaRPr>
          </a:p>
          <a:p>
            <a:pPr algn="l"/>
            <a:endParaRPr lang="en-US" sz="2400" dirty="0">
              <a:solidFill>
                <a:schemeClr val="bg1"/>
              </a:solidFill>
            </a:endParaRPr>
          </a:p>
        </p:txBody>
      </p:sp>
    </p:spTree>
    <p:extLst>
      <p:ext uri="{BB962C8B-B14F-4D97-AF65-F5344CB8AC3E}">
        <p14:creationId xmlns:p14="http://schemas.microsoft.com/office/powerpoint/2010/main" val="21214507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EEFEA"/>
        </a:solidFill>
        <a:effectLst/>
      </p:bgPr>
    </p:bg>
    <p:spTree>
      <p:nvGrpSpPr>
        <p:cNvPr id="1" name=""/>
        <p:cNvGrpSpPr/>
        <p:nvPr/>
      </p:nvGrpSpPr>
      <p:grpSpPr>
        <a:xfrm>
          <a:off x="0" y="0"/>
          <a:ext cx="0" cy="0"/>
          <a:chOff x="0" y="0"/>
          <a:chExt cx="0" cy="0"/>
        </a:xfrm>
      </p:grpSpPr>
      <p:sp>
        <p:nvSpPr>
          <p:cNvPr id="3" name="Text Box 5"/>
          <p:cNvSpPr txBox="1">
            <a:spLocks noChangeArrowheads="1"/>
          </p:cNvSpPr>
          <p:nvPr/>
        </p:nvSpPr>
        <p:spPr bwMode="auto">
          <a:xfrm>
            <a:off x="485272" y="146088"/>
            <a:ext cx="3762263" cy="56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4340" tIns="49056" rIns="94340" bIns="49056" anchor="t">
            <a:spAutoFit/>
          </a:bodyPr>
          <a:ls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buClr>
                <a:srgbClr val="000000"/>
              </a:buClr>
            </a:pPr>
            <a:r>
              <a:rPr lang="en-GB" altLang="en-US" sz="3000" b="1" dirty="0" smtClean="0">
                <a:solidFill>
                  <a:srgbClr val="00B0F0"/>
                </a:solidFill>
                <a:latin typeface="Calibri"/>
                <a:cs typeface="Arial"/>
              </a:rPr>
              <a:t>What can go wrong?</a:t>
            </a:r>
            <a:endParaRPr lang="en-GB" altLang="en-US" sz="3000" b="1" dirty="0">
              <a:solidFill>
                <a:srgbClr val="00B0F0"/>
              </a:solidFill>
              <a:latin typeface="Calibri"/>
              <a:cs typeface="Arial"/>
            </a:endParaRPr>
          </a:p>
        </p:txBody>
      </p:sp>
      <p:sp>
        <p:nvSpPr>
          <p:cNvPr id="5" name="Rectangle 4"/>
          <p:cNvSpPr/>
          <p:nvPr/>
        </p:nvSpPr>
        <p:spPr>
          <a:xfrm>
            <a:off x="485272" y="1137139"/>
            <a:ext cx="9964615" cy="369332"/>
          </a:xfrm>
          <a:prstGeom prst="rect">
            <a:avLst/>
          </a:prstGeom>
        </p:spPr>
        <p:txBody>
          <a:bodyPr wrap="square" lIns="91440" tIns="45720" rIns="91440" bIns="45720" anchor="t">
            <a:spAutoFit/>
          </a:bodyPr>
          <a:lstStyle/>
          <a:p>
            <a:endParaRPr lang="en-US">
              <a:cs typeface="Calibri"/>
            </a:endParaRPr>
          </a:p>
        </p:txBody>
      </p:sp>
      <p:pic>
        <p:nvPicPr>
          <p:cNvPr id="1028" name="Picture 4" descr="Insecure deserialization infographic"/>
          <p:cNvPicPr>
            <a:picLocks noChangeAspect="1" noChangeArrowheads="1"/>
          </p:cNvPicPr>
          <p:nvPr/>
        </p:nvPicPr>
        <p:blipFill rotWithShape="1">
          <a:blip r:embed="rId2">
            <a:extLst>
              <a:ext uri="{28A0092B-C50C-407E-A947-70E740481C1C}">
                <a14:useLocalDpi xmlns:a14="http://schemas.microsoft.com/office/drawing/2010/main" val="0"/>
              </a:ext>
            </a:extLst>
          </a:blip>
          <a:srcRect l="6003" t="2895" r="5756" b="4555"/>
          <a:stretch/>
        </p:blipFill>
        <p:spPr bwMode="auto">
          <a:xfrm>
            <a:off x="1844712" y="706823"/>
            <a:ext cx="7255044" cy="5870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870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p:cNvSpPr txBox="1">
            <a:spLocks noChangeArrowheads="1"/>
          </p:cNvSpPr>
          <p:nvPr/>
        </p:nvSpPr>
        <p:spPr bwMode="auto">
          <a:xfrm>
            <a:off x="609599" y="216811"/>
            <a:ext cx="5738447" cy="56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4340" tIns="49056" rIns="94340" bIns="49056" anchor="t">
            <a:spAutoFit/>
          </a:bodyPr>
          <a:ls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r>
              <a:rPr lang="en-US" sz="3000" b="1" dirty="0" smtClean="0">
                <a:solidFill>
                  <a:srgbClr val="00B0F0"/>
                </a:solidFill>
                <a:latin typeface="Calibri"/>
                <a:cs typeface="Calibri"/>
              </a:rPr>
              <a:t>Attack Surfaces </a:t>
            </a:r>
            <a:r>
              <a:rPr lang="en-US" sz="3000" b="1" dirty="0">
                <a:solidFill>
                  <a:srgbClr val="00B0F0"/>
                </a:solidFill>
                <a:latin typeface="Calibri"/>
                <a:cs typeface="Calibri"/>
              </a:rPr>
              <a:t>and its </a:t>
            </a:r>
            <a:r>
              <a:rPr lang="en-US" sz="3000" b="1" dirty="0" smtClean="0">
                <a:solidFill>
                  <a:srgbClr val="00B0F0"/>
                </a:solidFill>
                <a:latin typeface="Calibri"/>
                <a:cs typeface="Calibri"/>
              </a:rPr>
              <a:t>Impacts</a:t>
            </a:r>
            <a:endParaRPr lang="en-US" sz="3000" b="1" dirty="0">
              <a:solidFill>
                <a:srgbClr val="00B0F0"/>
              </a:solidFill>
              <a:latin typeface="Calibri"/>
            </a:endParaRPr>
          </a:p>
        </p:txBody>
      </p:sp>
      <p:sp>
        <p:nvSpPr>
          <p:cNvPr id="5" name="Title 4"/>
          <p:cNvSpPr>
            <a:spLocks noGrp="1"/>
          </p:cNvSpPr>
          <p:nvPr>
            <p:ph type="title"/>
          </p:nvPr>
        </p:nvSpPr>
        <p:spPr>
          <a:xfrm>
            <a:off x="609600" y="1118716"/>
            <a:ext cx="5738447" cy="485000"/>
          </a:xfrm>
        </p:spPr>
        <p:txBody>
          <a:bodyPr>
            <a:noAutofit/>
          </a:bodyPr>
          <a:lstStyle/>
          <a:p>
            <a:pPr algn="l"/>
            <a:r>
              <a:rPr lang="en-US" sz="2800" u="sng" dirty="0">
                <a:solidFill>
                  <a:srgbClr val="00B050"/>
                </a:solidFill>
              </a:rPr>
              <a:t>Attack Surface</a:t>
            </a:r>
          </a:p>
        </p:txBody>
      </p:sp>
      <p:sp>
        <p:nvSpPr>
          <p:cNvPr id="7" name="Content Placeholder 6"/>
          <p:cNvSpPr>
            <a:spLocks noGrp="1"/>
          </p:cNvSpPr>
          <p:nvPr>
            <p:ph idx="4294967295"/>
          </p:nvPr>
        </p:nvSpPr>
        <p:spPr>
          <a:xfrm>
            <a:off x="609600" y="1817655"/>
            <a:ext cx="5270500" cy="3123056"/>
          </a:xfrm>
        </p:spPr>
        <p:txBody>
          <a:bodyPr>
            <a:noAutofit/>
          </a:bodyPr>
          <a:lstStyle/>
          <a:p>
            <a:pPr algn="just"/>
            <a:r>
              <a:rPr lang="en-US" sz="2400" dirty="0" smtClean="0">
                <a:solidFill>
                  <a:schemeClr val="bg1"/>
                </a:solidFill>
              </a:rPr>
              <a:t>Access-control-related </a:t>
            </a:r>
            <a:r>
              <a:rPr lang="en-US" sz="2400" dirty="0">
                <a:solidFill>
                  <a:schemeClr val="bg1"/>
                </a:solidFill>
              </a:rPr>
              <a:t>attacks </a:t>
            </a:r>
            <a:endParaRPr lang="en-US" sz="2400" dirty="0" smtClean="0">
              <a:solidFill>
                <a:schemeClr val="bg1"/>
              </a:solidFill>
            </a:endParaRPr>
          </a:p>
          <a:p>
            <a:pPr algn="just"/>
            <a:r>
              <a:rPr lang="en-US" sz="2400" dirty="0" smtClean="0">
                <a:solidFill>
                  <a:schemeClr val="bg1"/>
                </a:solidFill>
              </a:rPr>
              <a:t>HTTP cookies</a:t>
            </a:r>
          </a:p>
          <a:p>
            <a:pPr algn="just"/>
            <a:r>
              <a:rPr lang="en-US" sz="2400" dirty="0" smtClean="0">
                <a:solidFill>
                  <a:schemeClr val="bg1"/>
                </a:solidFill>
              </a:rPr>
              <a:t>HTML </a:t>
            </a:r>
            <a:r>
              <a:rPr lang="en-US" sz="2400" dirty="0">
                <a:solidFill>
                  <a:schemeClr val="bg1"/>
                </a:solidFill>
              </a:rPr>
              <a:t>form </a:t>
            </a:r>
            <a:r>
              <a:rPr lang="en-US" sz="2400" dirty="0" smtClean="0">
                <a:solidFill>
                  <a:schemeClr val="bg1"/>
                </a:solidFill>
              </a:rPr>
              <a:t>parameters</a:t>
            </a:r>
          </a:p>
          <a:p>
            <a:pPr algn="just"/>
            <a:r>
              <a:rPr lang="en-US" sz="2400" dirty="0" smtClean="0">
                <a:solidFill>
                  <a:schemeClr val="bg1"/>
                </a:solidFill>
              </a:rPr>
              <a:t>API </a:t>
            </a:r>
            <a:r>
              <a:rPr lang="en-US" sz="2400" dirty="0">
                <a:solidFill>
                  <a:schemeClr val="bg1"/>
                </a:solidFill>
              </a:rPr>
              <a:t>authentication </a:t>
            </a:r>
            <a:r>
              <a:rPr lang="en-US" sz="2400" dirty="0" smtClean="0">
                <a:solidFill>
                  <a:schemeClr val="bg1"/>
                </a:solidFill>
              </a:rPr>
              <a:t>tokens</a:t>
            </a:r>
          </a:p>
          <a:p>
            <a:pPr algn="just"/>
            <a:r>
              <a:rPr lang="en-US" sz="2400" dirty="0" smtClean="0">
                <a:solidFill>
                  <a:schemeClr val="bg1"/>
                </a:solidFill>
              </a:rPr>
              <a:t>Databases</a:t>
            </a:r>
          </a:p>
          <a:p>
            <a:pPr algn="just"/>
            <a:r>
              <a:rPr lang="en-US" sz="2400" dirty="0" smtClean="0">
                <a:solidFill>
                  <a:schemeClr val="bg1"/>
                </a:solidFill>
              </a:rPr>
              <a:t>cache servers</a:t>
            </a:r>
          </a:p>
          <a:p>
            <a:pPr marL="0" indent="0">
              <a:buNone/>
            </a:pPr>
            <a:endParaRPr lang="en-US" sz="2400" dirty="0">
              <a:solidFill>
                <a:schemeClr val="bg1"/>
              </a:solidFill>
            </a:endParaRPr>
          </a:p>
        </p:txBody>
      </p:sp>
      <p:sp>
        <p:nvSpPr>
          <p:cNvPr id="6" name="Content Placeholder 6"/>
          <p:cNvSpPr txBox="1">
            <a:spLocks/>
          </p:cNvSpPr>
          <p:nvPr/>
        </p:nvSpPr>
        <p:spPr>
          <a:xfrm>
            <a:off x="6391423" y="1817654"/>
            <a:ext cx="4806462" cy="36335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dirty="0" smtClean="0">
                <a:solidFill>
                  <a:schemeClr val="bg1"/>
                </a:solidFill>
              </a:rPr>
              <a:t>Remote Code Execution</a:t>
            </a:r>
          </a:p>
          <a:p>
            <a:pPr algn="just"/>
            <a:r>
              <a:rPr lang="en-US" sz="2400" dirty="0" smtClean="0">
                <a:solidFill>
                  <a:schemeClr val="bg1"/>
                </a:solidFill>
              </a:rPr>
              <a:t>Privilege Escalation</a:t>
            </a:r>
          </a:p>
          <a:p>
            <a:pPr algn="just"/>
            <a:r>
              <a:rPr lang="en-US" sz="2400" dirty="0" smtClean="0">
                <a:solidFill>
                  <a:schemeClr val="bg1"/>
                </a:solidFill>
              </a:rPr>
              <a:t>Arbitrary File Access</a:t>
            </a:r>
          </a:p>
          <a:p>
            <a:pPr algn="just"/>
            <a:r>
              <a:rPr lang="en-US" sz="2400" dirty="0" smtClean="0">
                <a:solidFill>
                  <a:schemeClr val="bg1"/>
                </a:solidFill>
              </a:rPr>
              <a:t>Denial-of-service attacks</a:t>
            </a:r>
          </a:p>
          <a:p>
            <a:pPr algn="just"/>
            <a:r>
              <a:rPr lang="en-US" sz="2400" dirty="0" smtClean="0">
                <a:solidFill>
                  <a:schemeClr val="bg1"/>
                </a:solidFill>
              </a:rPr>
              <a:t>Memory Consumption</a:t>
            </a:r>
          </a:p>
        </p:txBody>
      </p:sp>
      <p:sp>
        <p:nvSpPr>
          <p:cNvPr id="9" name="Title 4"/>
          <p:cNvSpPr txBox="1">
            <a:spLocks/>
          </p:cNvSpPr>
          <p:nvPr/>
        </p:nvSpPr>
        <p:spPr>
          <a:xfrm>
            <a:off x="6391423" y="1206044"/>
            <a:ext cx="5738447" cy="485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u="sng" dirty="0" smtClean="0">
                <a:solidFill>
                  <a:srgbClr val="00B050"/>
                </a:solidFill>
              </a:rPr>
              <a:t>Impacts</a:t>
            </a:r>
            <a:endParaRPr lang="en-US" sz="2800" u="sng" dirty="0">
              <a:solidFill>
                <a:srgbClr val="00B050"/>
              </a:solidFill>
            </a:endParaRPr>
          </a:p>
        </p:txBody>
      </p:sp>
    </p:spTree>
    <p:extLst>
      <p:ext uri="{BB962C8B-B14F-4D97-AF65-F5344CB8AC3E}">
        <p14:creationId xmlns:p14="http://schemas.microsoft.com/office/powerpoint/2010/main" val="8562244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p:cNvSpPr txBox="1">
            <a:spLocks noChangeArrowheads="1"/>
          </p:cNvSpPr>
          <p:nvPr/>
        </p:nvSpPr>
        <p:spPr bwMode="auto">
          <a:xfrm>
            <a:off x="609600" y="221091"/>
            <a:ext cx="10287000" cy="56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4340" tIns="49056" rIns="94340" bIns="49056" anchor="t">
            <a:spAutoFit/>
          </a:bodyPr>
          <a:ls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r>
              <a:rPr lang="en-US" sz="3000" b="1" dirty="0" smtClean="0">
                <a:solidFill>
                  <a:srgbClr val="00B0F0"/>
                </a:solidFill>
                <a:latin typeface="Calibri"/>
                <a:cs typeface="Calibri"/>
              </a:rPr>
              <a:t>Demo Example Code for Serialization And Deserialization</a:t>
            </a:r>
            <a:endParaRPr lang="en-US" sz="3000" b="1" dirty="0">
              <a:solidFill>
                <a:srgbClr val="00B0F0"/>
              </a:solidFill>
              <a:latin typeface="Calibri"/>
            </a:endParaRPr>
          </a:p>
        </p:txBody>
      </p:sp>
      <p:sp>
        <p:nvSpPr>
          <p:cNvPr id="7" name="Content Placeholder 6"/>
          <p:cNvSpPr>
            <a:spLocks noGrp="1"/>
          </p:cNvSpPr>
          <p:nvPr>
            <p:ph idx="1"/>
          </p:nvPr>
        </p:nvSpPr>
        <p:spPr>
          <a:xfrm>
            <a:off x="609600" y="1034080"/>
            <a:ext cx="10972801" cy="2787445"/>
          </a:xfrm>
        </p:spPr>
        <p:txBody>
          <a:bodyPr/>
          <a:lstStyle/>
          <a:p>
            <a:pPr marL="0" indent="0">
              <a:buNone/>
            </a:pPr>
            <a:r>
              <a:rPr lang="en-US" sz="3000" u="sng" dirty="0">
                <a:solidFill>
                  <a:srgbClr val="00B050"/>
                </a:solidFill>
              </a:rPr>
              <a:t>Example vulnerable Java </a:t>
            </a:r>
            <a:r>
              <a:rPr lang="en-US" sz="3000" u="sng" dirty="0" smtClean="0">
                <a:solidFill>
                  <a:srgbClr val="00B050"/>
                </a:solidFill>
              </a:rPr>
              <a:t>code</a:t>
            </a:r>
            <a:r>
              <a:rPr lang="en-US" sz="3000" u="sng" dirty="0">
                <a:solidFill>
                  <a:srgbClr val="00B050"/>
                </a:solidFill>
              </a:rPr>
              <a:t>:-</a:t>
            </a:r>
          </a:p>
          <a:p>
            <a:pPr>
              <a:buFont typeface="Wingdings" panose="05000000000000000000" pitchFamily="2" charset="2"/>
              <a:buChar char="ü"/>
            </a:pPr>
            <a:r>
              <a:rPr lang="en-US" sz="2400" dirty="0">
                <a:solidFill>
                  <a:srgbClr val="00B050"/>
                </a:solidFill>
                <a:hlinkClick r:id="rId2"/>
              </a:rPr>
              <a:t>https://</a:t>
            </a:r>
            <a:r>
              <a:rPr lang="en-US" sz="2400" dirty="0" smtClean="0">
                <a:solidFill>
                  <a:srgbClr val="00B050"/>
                </a:solidFill>
                <a:hlinkClick r:id="rId2"/>
              </a:rPr>
              <a:t>github.com/thevillagehacker/My-Presentation-Slides/tree/main/Insecure_Deserialization/Examples/java</a:t>
            </a:r>
            <a:r>
              <a:rPr lang="en-US" sz="2400" dirty="0" smtClean="0">
                <a:solidFill>
                  <a:srgbClr val="00B050"/>
                </a:solidFill>
              </a:rPr>
              <a:t> </a:t>
            </a:r>
          </a:p>
          <a:p>
            <a:pPr>
              <a:buFont typeface="Wingdings" panose="05000000000000000000" pitchFamily="2" charset="2"/>
              <a:buChar char="ü"/>
            </a:pPr>
            <a:r>
              <a:rPr lang="en-US" sz="3000" u="sng" dirty="0">
                <a:solidFill>
                  <a:srgbClr val="00B050"/>
                </a:solidFill>
              </a:rPr>
              <a:t>Example vulnerable Python </a:t>
            </a:r>
            <a:r>
              <a:rPr lang="en-US" sz="3000" u="sng" dirty="0">
                <a:solidFill>
                  <a:srgbClr val="00B050"/>
                </a:solidFill>
              </a:rPr>
              <a:t>code</a:t>
            </a:r>
            <a:r>
              <a:rPr lang="en-US" sz="3000" u="sng" dirty="0">
                <a:solidFill>
                  <a:srgbClr val="00B050"/>
                </a:solidFill>
              </a:rPr>
              <a:t>:-</a:t>
            </a:r>
          </a:p>
          <a:p>
            <a:pPr>
              <a:buFont typeface="Wingdings" panose="05000000000000000000" pitchFamily="2" charset="2"/>
              <a:buChar char="ü"/>
            </a:pPr>
            <a:r>
              <a:rPr lang="en-US" sz="2400" dirty="0">
                <a:solidFill>
                  <a:srgbClr val="00B050"/>
                </a:solidFill>
                <a:hlinkClick r:id="rId3"/>
              </a:rPr>
              <a:t>https://</a:t>
            </a:r>
            <a:r>
              <a:rPr lang="en-US" sz="2400" dirty="0" smtClean="0">
                <a:solidFill>
                  <a:srgbClr val="00B050"/>
                </a:solidFill>
                <a:hlinkClick r:id="rId3"/>
              </a:rPr>
              <a:t>github.com/thevillagehacker/My-Presentation-Slides/tree/main/Insecure_Deserialization/Examples/python</a:t>
            </a:r>
            <a:r>
              <a:rPr lang="en-US" sz="2400" dirty="0" smtClean="0">
                <a:solidFill>
                  <a:srgbClr val="00B050"/>
                </a:solidFill>
              </a:rPr>
              <a:t> </a:t>
            </a:r>
            <a:endParaRPr lang="en-US" sz="2400" dirty="0">
              <a:solidFill>
                <a:srgbClr val="00B050"/>
              </a:solidFill>
            </a:endParaRPr>
          </a:p>
        </p:txBody>
      </p:sp>
      <p:pic>
        <p:nvPicPr>
          <p:cNvPr id="5" name="Picture 4"/>
          <p:cNvPicPr>
            <a:picLocks noChangeAspect="1"/>
          </p:cNvPicPr>
          <p:nvPr/>
        </p:nvPicPr>
        <p:blipFill>
          <a:blip r:embed="rId4"/>
          <a:stretch>
            <a:fillRect/>
          </a:stretch>
        </p:blipFill>
        <p:spPr>
          <a:xfrm>
            <a:off x="801329" y="4073780"/>
            <a:ext cx="10095271" cy="2086173"/>
          </a:xfrm>
          <a:prstGeom prst="rect">
            <a:avLst/>
          </a:prstGeom>
          <a:ln>
            <a:solidFill>
              <a:schemeClr val="bg1">
                <a:lumMod val="95000"/>
              </a:schemeClr>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66783733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A266EDB6-9AA5-4A71-8900-F88AAAB3ED7B}" vid="{CBDCA4A5-3017-4CED-8ED4-BAB5304C62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A266EDB6-9AA5-4A71-8900-F88AAAB3ED7B}" vid="{E2D8CDC9-580A-43B6-ABFE-6C3F06D35212}"/>
    </a:ext>
  </a:ext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A266EDB6-9AA5-4A71-8900-F88AAAB3ED7B}" vid="{55634F40-A661-4736-A42B-5AA5FB04E959}"/>
    </a:ext>
  </a:extLst>
</a:theme>
</file>

<file path=ppt/theme/theme4.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KGISL Template</Template>
  <TotalTime>458</TotalTime>
  <Words>548</Words>
  <Application>Microsoft Office PowerPoint</Application>
  <PresentationFormat>Widescreen</PresentationFormat>
  <Paragraphs>88</Paragraphs>
  <Slides>16</Slides>
  <Notes>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16</vt:i4>
      </vt:variant>
    </vt:vector>
  </HeadingPairs>
  <TitlesOfParts>
    <vt:vector size="24" baseType="lpstr">
      <vt:lpstr>Arial</vt:lpstr>
      <vt:lpstr>Calibri</vt:lpstr>
      <vt:lpstr>Calibri Light</vt:lpstr>
      <vt:lpstr>Wingdings</vt:lpstr>
      <vt:lpstr>1_Office Theme</vt:lpstr>
      <vt:lpstr>Office Theme</vt:lpstr>
      <vt:lpstr>3_Office Theme</vt:lpstr>
      <vt:lpstr>2_Office Theme</vt:lpstr>
      <vt:lpstr>Insecure Deserialization: What , How and Why? </vt:lpstr>
      <vt:lpstr>Whoami?</vt:lpstr>
      <vt:lpstr>PowerPoint Presentation</vt:lpstr>
      <vt:lpstr>PowerPoint Presentation</vt:lpstr>
      <vt:lpstr>PowerPoint Presentation</vt:lpstr>
      <vt:lpstr>PowerPoint Presentation</vt:lpstr>
      <vt:lpstr>PowerPoint Presentation</vt:lpstr>
      <vt:lpstr>Attack Surface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 J</dc:creator>
  <cp:lastModifiedBy>Naveen J</cp:lastModifiedBy>
  <cp:revision>267</cp:revision>
  <dcterms:created xsi:type="dcterms:W3CDTF">2020-04-07T04:28:40Z</dcterms:created>
  <dcterms:modified xsi:type="dcterms:W3CDTF">2021-06-11T12:26:55Z</dcterms:modified>
</cp:coreProperties>
</file>