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0" roundtripDataSignature="AMtx7mg21pxMyqs7yb3/BMBPyDbcRG5E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Candara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19" Type="http://schemas.openxmlformats.org/officeDocument/2006/relationships/font" Target="fonts/Candara-bold.fntdata"/><Relationship Id="rId18" Type="http://schemas.openxmlformats.org/officeDocument/2006/relationships/font" Target="fonts/Candar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Diagram created internally</a:t>
            </a:r>
            <a:endParaRPr/>
          </a:p>
        </p:txBody>
      </p:sp>
      <p:sp>
        <p:nvSpPr>
          <p:cNvPr id="74" name="Google Shape;7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Diagram created internally</a:t>
            </a:r>
            <a:endParaRPr/>
          </a:p>
        </p:txBody>
      </p:sp>
      <p:sp>
        <p:nvSpPr>
          <p:cNvPr id="81" name="Google Shape;8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Logo taken from wikimedia commons &amp; </a:t>
            </a:r>
            <a:r>
              <a:rPr lang="en-IN">
                <a:solidFill>
                  <a:schemeClr val="dk1"/>
                </a:solidFill>
              </a:rPr>
              <a:t>Diagram created internally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Link: https://commons.wikimedia.org/wiki/File:Python_logo_and_wordmark.svg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27d35a873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" name="Google Shape;107;gf27d35a87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f27d35a873_1_1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1" name="Google Shape;21;p13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13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5200"/>
              <a:buFont typeface="Helvetica Neue Light"/>
              <a:buNone/>
              <a:defRPr sz="6933">
                <a:solidFill>
                  <a:srgbClr val="365F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/>
        </p:txBody>
      </p:sp>
      <p:sp>
        <p:nvSpPr>
          <p:cNvPr id="25" name="Google Shape;25;p34"/>
          <p:cNvSpPr txBox="1"/>
          <p:nvPr>
            <p:ph idx="1" type="subTitle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9BE5"/>
              </a:buClr>
              <a:buSzPts val="2800"/>
              <a:buNone/>
              <a:defRPr sz="3733">
                <a:solidFill>
                  <a:srgbClr val="039BE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/>
        </p:txBody>
      </p:sp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Thank you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/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-IN" sz="6933" u="none" cap="none" strike="noStrike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</a:t>
            </a:r>
            <a:r>
              <a:rPr b="0" i="0" lang="en-IN" sz="6933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IN" sz="6933" u="none" cap="none" strike="noStrike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you!</a:t>
            </a:r>
            <a:endParaRPr b="0" i="0" sz="6933" u="none" cap="none" strike="noStrike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" name="Google Shape;29;p32"/>
          <p:cNvSpPr txBox="1"/>
          <p:nvPr/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3733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Happy Learning :)</a:t>
            </a:r>
            <a:endParaRPr b="0" i="0" sz="3733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5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5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5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&amp; source">
  <p:cSld name="Title, body &amp; sourc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4" name="Google Shape;54;p35"/>
          <p:cNvSpPr txBox="1"/>
          <p:nvPr>
            <p:ph idx="2" type="subTitle"/>
          </p:nvPr>
        </p:nvSpPr>
        <p:spPr>
          <a:xfrm>
            <a:off x="196400" y="6452633"/>
            <a:ext cx="2013200" cy="2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i="1" sz="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/>
        </p:nvSpPr>
        <p:spPr>
          <a:xfrm>
            <a:off x="0" y="2591791"/>
            <a:ext cx="12188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25" lIns="45700" spcFirstLastPara="1" rIns="45700" wrap="square" tIns="228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0"/>
              <a:buFont typeface="Arial"/>
              <a:buNone/>
            </a:pPr>
            <a:r>
              <a:rPr b="1" i="0" lang="en-IN" sz="6000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PYTHON FO</a:t>
            </a:r>
            <a:r>
              <a:rPr b="1" lang="en-IN" sz="60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R PROGRAMMING</a:t>
            </a:r>
            <a:endParaRPr b="0" i="0" sz="6000" u="none" cap="none" strike="noStrike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idx="1" type="body"/>
          </p:nvPr>
        </p:nvSpPr>
        <p:spPr>
          <a:xfrm>
            <a:off x="622300" y="1160000"/>
            <a:ext cx="10947300" cy="51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Jupyter Notebook for Python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Jupyter shortcuts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Python Basics: Comments, Variables, and Data types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Strings in Python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Common Packages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32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 txBox="1"/>
          <p:nvPr>
            <p:ph idx="1" type="body"/>
          </p:nvPr>
        </p:nvSpPr>
        <p:spPr>
          <a:xfrm>
            <a:off x="622300" y="1206185"/>
            <a:ext cx="10947400" cy="4557306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69329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Anaconda 5.2 For Linux Installer - https://www.anaconda.com/download/#linux  </a:t>
            </a:r>
            <a:b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Anaconda 5.2 For macOS Installer - https://www.anaconda.com/download/#macos</a:t>
            </a:r>
            <a:b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Anaconda 5.2 For Windows Installer - https://www.anaconda.com/download/#windows</a:t>
            </a:r>
            <a:b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(You need to download the version compatible with your OS.)</a:t>
            </a:r>
            <a:b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92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6"/>
          <p:cNvSpPr txBox="1"/>
          <p:nvPr>
            <p:ph type="title"/>
          </p:nvPr>
        </p:nvSpPr>
        <p:spPr>
          <a:xfrm>
            <a:off x="622300" y="438729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PYTHON INSTALLATION – ANACONDA DISTRIBUTION</a:t>
            </a:r>
            <a:endParaRPr b="1" sz="32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622300" y="438729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PYTHON BASICS</a:t>
            </a:r>
            <a:endParaRPr b="1" sz="32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0"/>
          <p:cNvSpPr txBox="1"/>
          <p:nvPr/>
        </p:nvSpPr>
        <p:spPr>
          <a:xfrm>
            <a:off x="910325" y="1802350"/>
            <a:ext cx="87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8" name="Google Shape;78;p10"/>
          <p:cNvSpPr txBox="1"/>
          <p:nvPr/>
        </p:nvSpPr>
        <p:spPr>
          <a:xfrm>
            <a:off x="785375" y="1598800"/>
            <a:ext cx="3000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Comments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Strings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Packages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PYTHON OPERATORS</a:t>
            </a:r>
            <a:endParaRPr b="1" sz="32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3495024" y="1706022"/>
            <a:ext cx="1017972" cy="923277"/>
          </a:xfrm>
          <a:prstGeom prst="diamond">
            <a:avLst/>
          </a:prstGeom>
          <a:solidFill>
            <a:srgbClr val="351C75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=, +=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3512778" y="2629258"/>
            <a:ext cx="1017972" cy="923277"/>
          </a:xfrm>
          <a:prstGeom prst="diamond">
            <a:avLst/>
          </a:prstGeom>
          <a:solidFill>
            <a:srgbClr val="351C75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and, or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3512778" y="3552576"/>
            <a:ext cx="1017972" cy="923277"/>
          </a:xfrm>
          <a:prstGeom prst="diamond">
            <a:avLst/>
          </a:prstGeom>
          <a:solidFill>
            <a:srgbClr val="351C75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In, not in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3006753" y="4014215"/>
            <a:ext cx="1017972" cy="923277"/>
          </a:xfrm>
          <a:prstGeom prst="diamond">
            <a:avLst/>
          </a:prstGeom>
          <a:solidFill>
            <a:srgbClr val="0B539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&amp;,^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048182" y="1239450"/>
            <a:ext cx="1017972" cy="923277"/>
          </a:xfrm>
          <a:prstGeom prst="diamond">
            <a:avLst/>
          </a:prstGeom>
          <a:solidFill>
            <a:srgbClr val="0B539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IN" sz="186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+,-</a:t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3048182" y="2165687"/>
            <a:ext cx="1017972" cy="923277"/>
          </a:xfrm>
          <a:prstGeom prst="diamond">
            <a:avLst/>
          </a:prstGeom>
          <a:solidFill>
            <a:srgbClr val="0B539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&lt;,&gt;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3048182" y="3088964"/>
            <a:ext cx="1017972" cy="923277"/>
          </a:xfrm>
          <a:prstGeom prst="diamond">
            <a:avLst/>
          </a:prstGeom>
          <a:solidFill>
            <a:srgbClr val="0B539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Is, is not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82916" y="1474078"/>
            <a:ext cx="2304649" cy="4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operators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678726" y="2382492"/>
            <a:ext cx="2248223" cy="4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operators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78712" y="3305785"/>
            <a:ext cx="2030000" cy="4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operators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22302" y="4268625"/>
            <a:ext cx="1981200" cy="4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Bitwise operators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711712" y="1885662"/>
            <a:ext cx="2410575" cy="4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 operators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674766" y="2844131"/>
            <a:ext cx="1938480" cy="4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operators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711712" y="3757858"/>
            <a:ext cx="2515560" cy="4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Membership operators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622300" y="438730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PACKAGES OVERVIEW</a:t>
            </a:r>
            <a:endParaRPr b="1" sz="32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8800" y="1606800"/>
            <a:ext cx="4163259" cy="114320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1120700" y="1760275"/>
            <a:ext cx="3579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Numpy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Pandas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Scikit Learn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Matplotlib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Seaborn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27d35a873_1_17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/>
              <a:t>Hands-On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Ankur Mehra</dc:creator>
</cp:coreProperties>
</file>