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2" r:id="rId2"/>
    <p:sldId id="258" r:id="rId3"/>
    <p:sldId id="285" r:id="rId4"/>
    <p:sldId id="286" r:id="rId5"/>
    <p:sldId id="280" r:id="rId6"/>
    <p:sldId id="274" r:id="rId7"/>
    <p:sldId id="275" r:id="rId8"/>
    <p:sldId id="257" r:id="rId9"/>
    <p:sldId id="284" r:id="rId10"/>
    <p:sldId id="277" r:id="rId11"/>
    <p:sldId id="259" r:id="rId12"/>
    <p:sldId id="273" r:id="rId13"/>
    <p:sldId id="270" r:id="rId14"/>
    <p:sldId id="271" r:id="rId15"/>
    <p:sldId id="279" r:id="rId16"/>
    <p:sldId id="278" r:id="rId17"/>
    <p:sldId id="27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9AD62-8141-4286-B0C6-F6798B5E22D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9CD0B3-8398-4080-BBD1-8F983B6A6C64}">
      <dgm:prSet phldrT="[Text]"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Q1</a:t>
          </a:r>
          <a:endParaRPr lang="en-US" dirty="0"/>
        </a:p>
      </dgm:t>
    </dgm:pt>
    <dgm:pt modelId="{50A81E03-9C53-4D20-9717-6F73D8EFEF79}" type="parTrans" cxnId="{DE2B0E03-5F8E-47BB-A503-66CA0E1F219A}">
      <dgm:prSet/>
      <dgm:spPr/>
      <dgm:t>
        <a:bodyPr/>
        <a:lstStyle/>
        <a:p>
          <a:endParaRPr lang="en-US"/>
        </a:p>
      </dgm:t>
    </dgm:pt>
    <dgm:pt modelId="{AC59CC6E-E3E8-4D7D-91A5-995F5BCB136F}" type="sibTrans" cxnId="{DE2B0E03-5F8E-47BB-A503-66CA0E1F219A}">
      <dgm:prSet/>
      <dgm:spPr/>
      <dgm:t>
        <a:bodyPr/>
        <a:lstStyle/>
        <a:p>
          <a:endParaRPr lang="en-US"/>
        </a:p>
      </dgm:t>
    </dgm:pt>
    <dgm:pt modelId="{70DE9FAA-1082-4211-BC5A-9A6234169188}">
      <dgm:prSet phldrT="[Text]"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Q2</a:t>
          </a:r>
          <a:endParaRPr lang="en-US" b="0" dirty="0"/>
        </a:p>
      </dgm:t>
    </dgm:pt>
    <dgm:pt modelId="{732D49A6-95D6-45E8-BAF1-176212248BE9}" type="parTrans" cxnId="{15904ACA-B4C4-4D8F-BC9A-2A48F887AA49}">
      <dgm:prSet/>
      <dgm:spPr/>
      <dgm:t>
        <a:bodyPr/>
        <a:lstStyle/>
        <a:p>
          <a:endParaRPr lang="en-US"/>
        </a:p>
      </dgm:t>
    </dgm:pt>
    <dgm:pt modelId="{1F3A8377-A314-4A02-B60D-1EBBC22FBD8A}" type="sibTrans" cxnId="{15904ACA-B4C4-4D8F-BC9A-2A48F887AA49}">
      <dgm:prSet/>
      <dgm:spPr/>
      <dgm:t>
        <a:bodyPr/>
        <a:lstStyle/>
        <a:p>
          <a:endParaRPr lang="en-US"/>
        </a:p>
      </dgm:t>
    </dgm:pt>
    <dgm:pt modelId="{A234BF05-8522-4E61-B742-8CE04BE24BC7}">
      <dgm:prSet phldr="0"/>
      <dgm:spPr/>
      <dgm:t>
        <a:bodyPr/>
        <a:lstStyle/>
        <a:p>
          <a:pPr rtl="0"/>
          <a:r>
            <a:rPr lang="en-US" b="0" dirty="0">
              <a:solidFill>
                <a:srgbClr val="010000"/>
              </a:solidFill>
              <a:latin typeface="Calibri Light"/>
            </a:rPr>
            <a:t>Questions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FC3AEAC5-3E17-4868-89D3-F8871E0BD295}" type="parTrans" cxnId="{47996EBB-E1DD-4076-ADEB-8F73665721E6}">
      <dgm:prSet/>
      <dgm:spPr/>
      <dgm:t>
        <a:bodyPr/>
        <a:lstStyle/>
        <a:p>
          <a:endParaRPr lang="en-US"/>
        </a:p>
      </dgm:t>
    </dgm:pt>
    <dgm:pt modelId="{491BABB6-70CB-47CE-AE69-4E8377F0CBBA}" type="sibTrans" cxnId="{47996EBB-E1DD-4076-ADEB-8F73665721E6}">
      <dgm:prSet/>
      <dgm:spPr/>
      <dgm:t>
        <a:bodyPr/>
        <a:lstStyle/>
        <a:p>
          <a:endParaRPr lang="en-US"/>
        </a:p>
      </dgm:t>
    </dgm:pt>
    <dgm:pt modelId="{C32F9E76-29DD-40D2-9B27-199C17060D2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 </a:t>
          </a:r>
          <a:r>
            <a:rPr lang="en-US" dirty="0"/>
            <a:t>⋮</a:t>
          </a:r>
          <a:endParaRPr lang="en-US" dirty="0">
            <a:latin typeface="Calibri Light" panose="020F0302020204030204"/>
          </a:endParaRPr>
        </a:p>
      </dgm:t>
    </dgm:pt>
    <dgm:pt modelId="{DFCBB886-0FF7-47CB-B447-54FAED09930D}" type="parTrans" cxnId="{1590A224-D0A7-4BAC-85C6-F9D244904EBD}">
      <dgm:prSet/>
      <dgm:spPr/>
      <dgm:t>
        <a:bodyPr/>
        <a:lstStyle/>
        <a:p>
          <a:endParaRPr lang="en-US"/>
        </a:p>
      </dgm:t>
    </dgm:pt>
    <dgm:pt modelId="{2D8A9FDA-D8EC-46F2-8311-0FBD8DFBE3DF}" type="sibTrans" cxnId="{1590A224-D0A7-4BAC-85C6-F9D244904EBD}">
      <dgm:prSet/>
      <dgm:spPr/>
      <dgm:t>
        <a:bodyPr/>
        <a:lstStyle/>
        <a:p>
          <a:endParaRPr lang="en-US"/>
        </a:p>
      </dgm:t>
    </dgm:pt>
    <dgm:pt modelId="{023BFE53-62C6-415C-8971-7A1718249F7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Upgrade Pool ID</a:t>
          </a:r>
          <a:endParaRPr lang="en-US" dirty="0"/>
        </a:p>
      </dgm:t>
    </dgm:pt>
    <dgm:pt modelId="{A414693A-46D5-4606-9698-20E61A6095B0}" type="parTrans" cxnId="{9C97FB07-5C58-48D8-AA60-ED24821BEFBD}">
      <dgm:prSet/>
      <dgm:spPr/>
      <dgm:t>
        <a:bodyPr/>
        <a:lstStyle/>
        <a:p>
          <a:endParaRPr lang="en-US"/>
        </a:p>
      </dgm:t>
    </dgm:pt>
    <dgm:pt modelId="{0519082D-F654-483B-AA4F-9940FD4CBC88}" type="sibTrans" cxnId="{9C97FB07-5C58-48D8-AA60-ED24821BEFBD}">
      <dgm:prSet/>
      <dgm:spPr/>
      <dgm:t>
        <a:bodyPr/>
        <a:lstStyle/>
        <a:p>
          <a:endParaRPr lang="en-US"/>
        </a:p>
      </dgm:t>
    </dgm:pt>
    <dgm:pt modelId="{5D355EAE-7224-4252-BF6E-74264C6AC31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Downgrade Pool ID</a:t>
          </a:r>
        </a:p>
      </dgm:t>
    </dgm:pt>
    <dgm:pt modelId="{2195085F-847A-42A3-856D-6D57D54B8D66}" type="parTrans" cxnId="{B482FDED-236F-422C-A182-A514FB92B75E}">
      <dgm:prSet/>
      <dgm:spPr/>
      <dgm:t>
        <a:bodyPr/>
        <a:lstStyle/>
        <a:p>
          <a:endParaRPr lang="en-US"/>
        </a:p>
      </dgm:t>
    </dgm:pt>
    <dgm:pt modelId="{C48F1C4F-F251-48CB-8A88-CB8D1CEDF391}" type="sibTrans" cxnId="{B482FDED-236F-422C-A182-A514FB92B75E}">
      <dgm:prSet/>
      <dgm:spPr/>
      <dgm:t>
        <a:bodyPr/>
        <a:lstStyle/>
        <a:p>
          <a:endParaRPr lang="en-US"/>
        </a:p>
      </dgm:t>
    </dgm:pt>
    <dgm:pt modelId="{D324E329-495B-4843-AFFC-F20A99E60D0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Connecting Pools</a:t>
          </a:r>
        </a:p>
      </dgm:t>
    </dgm:pt>
    <dgm:pt modelId="{FFFAFE30-60DB-41AC-8986-058040DC9EE9}" type="parTrans" cxnId="{24BDE81D-7A5C-4FA3-A19A-59BB6F22BF64}">
      <dgm:prSet/>
      <dgm:spPr/>
      <dgm:t>
        <a:bodyPr/>
        <a:lstStyle/>
        <a:p>
          <a:endParaRPr lang="en-US"/>
        </a:p>
      </dgm:t>
    </dgm:pt>
    <dgm:pt modelId="{24750D4E-9086-4526-821E-A848277C3405}" type="sibTrans" cxnId="{24BDE81D-7A5C-4FA3-A19A-59BB6F22BF64}">
      <dgm:prSet/>
      <dgm:spPr/>
      <dgm:t>
        <a:bodyPr/>
        <a:lstStyle/>
        <a:p>
          <a:endParaRPr lang="en-US"/>
        </a:p>
      </dgm:t>
    </dgm:pt>
    <dgm:pt modelId="{3BCD13DD-4D81-4F0E-8D44-375702AF6AB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Q3</a:t>
          </a:r>
        </a:p>
      </dgm:t>
    </dgm:pt>
    <dgm:pt modelId="{00C362F6-E380-459D-AF3A-C92CEB918280}" type="parTrans" cxnId="{0128EB58-0714-4FA5-8F88-CD45160D1887}">
      <dgm:prSet/>
      <dgm:spPr/>
      <dgm:t>
        <a:bodyPr/>
        <a:lstStyle/>
        <a:p>
          <a:endParaRPr lang="en-US"/>
        </a:p>
      </dgm:t>
    </dgm:pt>
    <dgm:pt modelId="{41916BF2-C6C6-44EC-A2D9-DF1F1D82967D}" type="sibTrans" cxnId="{0128EB58-0714-4FA5-8F88-CD45160D1887}">
      <dgm:prSet/>
      <dgm:spPr/>
      <dgm:t>
        <a:bodyPr/>
        <a:lstStyle/>
        <a:p>
          <a:endParaRPr lang="en-US"/>
        </a:p>
      </dgm:t>
    </dgm:pt>
    <dgm:pt modelId="{B8BA8751-F8FF-4B1D-A545-10F5B0B17D6B}" type="pres">
      <dgm:prSet presAssocID="{3499AD62-8141-4286-B0C6-F6798B5E22DF}" presName="Name0" presStyleCnt="0">
        <dgm:presLayoutVars>
          <dgm:dir/>
          <dgm:animLvl val="lvl"/>
          <dgm:resizeHandles val="exact"/>
        </dgm:presLayoutVars>
      </dgm:prSet>
      <dgm:spPr/>
    </dgm:pt>
    <dgm:pt modelId="{0515D247-44C7-4E36-8869-49140223FA1A}" type="pres">
      <dgm:prSet presAssocID="{A234BF05-8522-4E61-B742-8CE04BE24BC7}" presName="composite" presStyleCnt="0"/>
      <dgm:spPr/>
    </dgm:pt>
    <dgm:pt modelId="{B2FB26D2-C0B9-4F10-AD38-D1163725B315}" type="pres">
      <dgm:prSet presAssocID="{A234BF05-8522-4E61-B742-8CE04BE24B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01FC60-2640-4E41-9239-73AE30BEDC3A}" type="pres">
      <dgm:prSet presAssocID="{A234BF05-8522-4E61-B742-8CE04BE24BC7}" presName="desTx" presStyleLbl="alignAccFollowNode1" presStyleIdx="0" presStyleCnt="2">
        <dgm:presLayoutVars>
          <dgm:bulletEnabled val="1"/>
        </dgm:presLayoutVars>
      </dgm:prSet>
      <dgm:spPr/>
    </dgm:pt>
    <dgm:pt modelId="{58D3DEB1-EC01-4701-8D0B-9754C4F742D5}" type="pres">
      <dgm:prSet presAssocID="{491BABB6-70CB-47CE-AE69-4E8377F0CBBA}" presName="space" presStyleCnt="0"/>
      <dgm:spPr/>
    </dgm:pt>
    <dgm:pt modelId="{3E019ABC-A8AE-4545-AF05-1DFA67F587AC}" type="pres">
      <dgm:prSet presAssocID="{D324E329-495B-4843-AFFC-F20A99E60D02}" presName="composite" presStyleCnt="0"/>
      <dgm:spPr/>
    </dgm:pt>
    <dgm:pt modelId="{BC3A7A21-05D0-411C-847B-A04558775A97}" type="pres">
      <dgm:prSet presAssocID="{D324E329-495B-4843-AFFC-F20A99E60D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90A94D-7245-49D1-B007-D92BAE5B8531}" type="pres">
      <dgm:prSet presAssocID="{D324E329-495B-4843-AFFC-F20A99E60D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2B0E03-5F8E-47BB-A503-66CA0E1F219A}" srcId="{A234BF05-8522-4E61-B742-8CE04BE24BC7}" destId="{829CD0B3-8398-4080-BBD1-8F983B6A6C64}" srcOrd="0" destOrd="0" parTransId="{50A81E03-9C53-4D20-9717-6F73D8EFEF79}" sibTransId="{AC59CC6E-E3E8-4D7D-91A5-995F5BCB136F}"/>
    <dgm:cxn modelId="{E8846705-E3EF-4E45-AF01-11F3589FC60B}" type="presOf" srcId="{C32F9E76-29DD-40D2-9B27-199C17060D25}" destId="{1101FC60-2640-4E41-9239-73AE30BEDC3A}" srcOrd="0" destOrd="3" presId="urn:microsoft.com/office/officeart/2005/8/layout/hList1"/>
    <dgm:cxn modelId="{9C97FB07-5C58-48D8-AA60-ED24821BEFBD}" srcId="{D324E329-495B-4843-AFFC-F20A99E60D02}" destId="{023BFE53-62C6-415C-8971-7A1718249F7D}" srcOrd="0" destOrd="0" parTransId="{A414693A-46D5-4606-9698-20E61A6095B0}" sibTransId="{0519082D-F654-483B-AA4F-9940FD4CBC88}"/>
    <dgm:cxn modelId="{ACDD5C0B-26C7-4E7D-9E9C-FE8816EF3DC0}" type="presOf" srcId="{3BCD13DD-4D81-4F0E-8D44-375702AF6AB3}" destId="{1101FC60-2640-4E41-9239-73AE30BEDC3A}" srcOrd="0" destOrd="2" presId="urn:microsoft.com/office/officeart/2005/8/layout/hList1"/>
    <dgm:cxn modelId="{24BDE81D-7A5C-4FA3-A19A-59BB6F22BF64}" srcId="{3499AD62-8141-4286-B0C6-F6798B5E22DF}" destId="{D324E329-495B-4843-AFFC-F20A99E60D02}" srcOrd="1" destOrd="0" parTransId="{FFFAFE30-60DB-41AC-8986-058040DC9EE9}" sibTransId="{24750D4E-9086-4526-821E-A848277C3405}"/>
    <dgm:cxn modelId="{1590A224-D0A7-4BAC-85C6-F9D244904EBD}" srcId="{A234BF05-8522-4E61-B742-8CE04BE24BC7}" destId="{C32F9E76-29DD-40D2-9B27-199C17060D25}" srcOrd="3" destOrd="0" parTransId="{DFCBB886-0FF7-47CB-B447-54FAED09930D}" sibTransId="{2D8A9FDA-D8EC-46F2-8311-0FBD8DFBE3DF}"/>
    <dgm:cxn modelId="{77901854-4411-41C9-96CB-C235CA4B914F}" type="presOf" srcId="{3499AD62-8141-4286-B0C6-F6798B5E22DF}" destId="{B8BA8751-F8FF-4B1D-A545-10F5B0B17D6B}" srcOrd="0" destOrd="0" presId="urn:microsoft.com/office/officeart/2005/8/layout/hList1"/>
    <dgm:cxn modelId="{0128EB58-0714-4FA5-8F88-CD45160D1887}" srcId="{A234BF05-8522-4E61-B742-8CE04BE24BC7}" destId="{3BCD13DD-4D81-4F0E-8D44-375702AF6AB3}" srcOrd="2" destOrd="0" parTransId="{00C362F6-E380-459D-AF3A-C92CEB918280}" sibTransId="{41916BF2-C6C6-44EC-A2D9-DF1F1D82967D}"/>
    <dgm:cxn modelId="{2A80E78D-3F2E-4C48-BE10-728BC7ABCBA3}" type="presOf" srcId="{023BFE53-62C6-415C-8971-7A1718249F7D}" destId="{EA90A94D-7245-49D1-B007-D92BAE5B8531}" srcOrd="0" destOrd="0" presId="urn:microsoft.com/office/officeart/2005/8/layout/hList1"/>
    <dgm:cxn modelId="{3254D99E-CCA9-49A9-8219-E72B404613A0}" type="presOf" srcId="{A234BF05-8522-4E61-B742-8CE04BE24BC7}" destId="{B2FB26D2-C0B9-4F10-AD38-D1163725B315}" srcOrd="0" destOrd="0" presId="urn:microsoft.com/office/officeart/2005/8/layout/hList1"/>
    <dgm:cxn modelId="{47996EBB-E1DD-4076-ADEB-8F73665721E6}" srcId="{3499AD62-8141-4286-B0C6-F6798B5E22DF}" destId="{A234BF05-8522-4E61-B742-8CE04BE24BC7}" srcOrd="0" destOrd="0" parTransId="{FC3AEAC5-3E17-4868-89D3-F8871E0BD295}" sibTransId="{491BABB6-70CB-47CE-AE69-4E8377F0CBBA}"/>
    <dgm:cxn modelId="{961FBCC1-F3D7-4528-AF62-CBFD3FA880F2}" type="presOf" srcId="{70DE9FAA-1082-4211-BC5A-9A6234169188}" destId="{1101FC60-2640-4E41-9239-73AE30BEDC3A}" srcOrd="0" destOrd="1" presId="urn:microsoft.com/office/officeart/2005/8/layout/hList1"/>
    <dgm:cxn modelId="{152EEDC6-2579-4B61-9673-05104EF34FCC}" type="presOf" srcId="{5D355EAE-7224-4252-BF6E-74264C6AC31C}" destId="{EA90A94D-7245-49D1-B007-D92BAE5B8531}" srcOrd="0" destOrd="1" presId="urn:microsoft.com/office/officeart/2005/8/layout/hList1"/>
    <dgm:cxn modelId="{15904ACA-B4C4-4D8F-BC9A-2A48F887AA49}" srcId="{A234BF05-8522-4E61-B742-8CE04BE24BC7}" destId="{70DE9FAA-1082-4211-BC5A-9A6234169188}" srcOrd="1" destOrd="0" parTransId="{732D49A6-95D6-45E8-BAF1-176212248BE9}" sibTransId="{1F3A8377-A314-4A02-B60D-1EBBC22FBD8A}"/>
    <dgm:cxn modelId="{E24FDFCF-CA55-412C-ADEE-C16135ABAD5A}" type="presOf" srcId="{D324E329-495B-4843-AFFC-F20A99E60D02}" destId="{BC3A7A21-05D0-411C-847B-A04558775A97}" srcOrd="0" destOrd="0" presId="urn:microsoft.com/office/officeart/2005/8/layout/hList1"/>
    <dgm:cxn modelId="{D50E89E4-BB4C-4D8B-8B2D-DFC8E036699E}" type="presOf" srcId="{829CD0B3-8398-4080-BBD1-8F983B6A6C64}" destId="{1101FC60-2640-4E41-9239-73AE30BEDC3A}" srcOrd="0" destOrd="0" presId="urn:microsoft.com/office/officeart/2005/8/layout/hList1"/>
    <dgm:cxn modelId="{B482FDED-236F-422C-A182-A514FB92B75E}" srcId="{D324E329-495B-4843-AFFC-F20A99E60D02}" destId="{5D355EAE-7224-4252-BF6E-74264C6AC31C}" srcOrd="1" destOrd="0" parTransId="{2195085F-847A-42A3-856D-6D57D54B8D66}" sibTransId="{C48F1C4F-F251-48CB-8A88-CB8D1CEDF391}"/>
    <dgm:cxn modelId="{8EE61CFF-9A78-482B-9A51-CB09B1A317C3}" type="presParOf" srcId="{B8BA8751-F8FF-4B1D-A545-10F5B0B17D6B}" destId="{0515D247-44C7-4E36-8869-49140223FA1A}" srcOrd="0" destOrd="0" presId="urn:microsoft.com/office/officeart/2005/8/layout/hList1"/>
    <dgm:cxn modelId="{BFF4C4B0-18B8-4E07-BD86-3C18C227A427}" type="presParOf" srcId="{0515D247-44C7-4E36-8869-49140223FA1A}" destId="{B2FB26D2-C0B9-4F10-AD38-D1163725B315}" srcOrd="0" destOrd="0" presId="urn:microsoft.com/office/officeart/2005/8/layout/hList1"/>
    <dgm:cxn modelId="{1BFCB6AF-D4C0-4794-B724-07BC47C44452}" type="presParOf" srcId="{0515D247-44C7-4E36-8869-49140223FA1A}" destId="{1101FC60-2640-4E41-9239-73AE30BEDC3A}" srcOrd="1" destOrd="0" presId="urn:microsoft.com/office/officeart/2005/8/layout/hList1"/>
    <dgm:cxn modelId="{5305F0C3-0B51-4122-A80A-4DF7E0B85C85}" type="presParOf" srcId="{B8BA8751-F8FF-4B1D-A545-10F5B0B17D6B}" destId="{58D3DEB1-EC01-4701-8D0B-9754C4F742D5}" srcOrd="1" destOrd="0" presId="urn:microsoft.com/office/officeart/2005/8/layout/hList1"/>
    <dgm:cxn modelId="{DF21942D-0E61-4FD5-B72A-434DFC39F011}" type="presParOf" srcId="{B8BA8751-F8FF-4B1D-A545-10F5B0B17D6B}" destId="{3E019ABC-A8AE-4545-AF05-1DFA67F587AC}" srcOrd="2" destOrd="0" presId="urn:microsoft.com/office/officeart/2005/8/layout/hList1"/>
    <dgm:cxn modelId="{37DA630A-7FD6-4447-A7BD-9172ECC3EF0B}" type="presParOf" srcId="{3E019ABC-A8AE-4545-AF05-1DFA67F587AC}" destId="{BC3A7A21-05D0-411C-847B-A04558775A97}" srcOrd="0" destOrd="0" presId="urn:microsoft.com/office/officeart/2005/8/layout/hList1"/>
    <dgm:cxn modelId="{AA644078-9F5B-49C7-BFAE-8F9E767911B7}" type="presParOf" srcId="{3E019ABC-A8AE-4545-AF05-1DFA67F587AC}" destId="{EA90A94D-7245-49D1-B007-D92BAE5B85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9AD62-8141-4286-B0C6-F6798B5E22D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9CD0B3-8398-4080-BBD1-8F983B6A6C64}">
      <dgm:prSet phldrT="[Text]" phldr="0"/>
      <dgm:spPr/>
      <dgm:t>
        <a:bodyPr/>
        <a:lstStyle/>
        <a:p>
          <a:r>
            <a:rPr lang="en-US" b="0" dirty="0">
              <a:latin typeface="Calibri Light" panose="020F0302020204030204"/>
            </a:rPr>
            <a:t>Q1</a:t>
          </a:r>
          <a:endParaRPr lang="en-US" dirty="0"/>
        </a:p>
      </dgm:t>
    </dgm:pt>
    <dgm:pt modelId="{50A81E03-9C53-4D20-9717-6F73D8EFEF79}" type="parTrans" cxnId="{DE2B0E03-5F8E-47BB-A503-66CA0E1F219A}">
      <dgm:prSet/>
      <dgm:spPr/>
      <dgm:t>
        <a:bodyPr/>
        <a:lstStyle/>
        <a:p>
          <a:endParaRPr lang="en-US"/>
        </a:p>
      </dgm:t>
    </dgm:pt>
    <dgm:pt modelId="{AC59CC6E-E3E8-4D7D-91A5-995F5BCB136F}" type="sibTrans" cxnId="{DE2B0E03-5F8E-47BB-A503-66CA0E1F219A}">
      <dgm:prSet/>
      <dgm:spPr/>
      <dgm:t>
        <a:bodyPr/>
        <a:lstStyle/>
        <a:p>
          <a:endParaRPr lang="en-US"/>
        </a:p>
      </dgm:t>
    </dgm:pt>
    <dgm:pt modelId="{70DE9FAA-1082-4211-BC5A-9A6234169188}">
      <dgm:prSet phldrT="[Text]" phldr="0"/>
      <dgm:spPr/>
      <dgm:t>
        <a:bodyPr/>
        <a:lstStyle/>
        <a:p>
          <a:pPr rtl="0"/>
          <a:r>
            <a:rPr lang="en-US" b="0" dirty="0">
              <a:latin typeface="Calibri Light" panose="020F0302020204030204"/>
            </a:rPr>
            <a:t>Q2</a:t>
          </a:r>
          <a:endParaRPr lang="en-US" b="0" dirty="0"/>
        </a:p>
      </dgm:t>
    </dgm:pt>
    <dgm:pt modelId="{732D49A6-95D6-45E8-BAF1-176212248BE9}" type="parTrans" cxnId="{15904ACA-B4C4-4D8F-BC9A-2A48F887AA49}">
      <dgm:prSet/>
      <dgm:spPr/>
      <dgm:t>
        <a:bodyPr/>
        <a:lstStyle/>
        <a:p>
          <a:endParaRPr lang="en-US"/>
        </a:p>
      </dgm:t>
    </dgm:pt>
    <dgm:pt modelId="{1F3A8377-A314-4A02-B60D-1EBBC22FBD8A}" type="sibTrans" cxnId="{15904ACA-B4C4-4D8F-BC9A-2A48F887AA49}">
      <dgm:prSet/>
      <dgm:spPr/>
      <dgm:t>
        <a:bodyPr/>
        <a:lstStyle/>
        <a:p>
          <a:endParaRPr lang="en-US"/>
        </a:p>
      </dgm:t>
    </dgm:pt>
    <dgm:pt modelId="{A234BF05-8522-4E61-B742-8CE04BE24BC7}">
      <dgm:prSet phldr="0"/>
      <dgm:spPr/>
      <dgm:t>
        <a:bodyPr/>
        <a:lstStyle/>
        <a:p>
          <a:pPr rtl="0"/>
          <a:r>
            <a:rPr lang="en-US" b="0" dirty="0">
              <a:solidFill>
                <a:srgbClr val="010000"/>
              </a:solidFill>
              <a:latin typeface="Calibri Light"/>
            </a:rPr>
            <a:t>Questions</a:t>
          </a:r>
          <a:endParaRPr lang="en-US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FC3AEAC5-3E17-4868-89D3-F8871E0BD295}" type="parTrans" cxnId="{47996EBB-E1DD-4076-ADEB-8F73665721E6}">
      <dgm:prSet/>
      <dgm:spPr/>
      <dgm:t>
        <a:bodyPr/>
        <a:lstStyle/>
        <a:p>
          <a:endParaRPr lang="en-US"/>
        </a:p>
      </dgm:t>
    </dgm:pt>
    <dgm:pt modelId="{491BABB6-70CB-47CE-AE69-4E8377F0CBBA}" type="sibTrans" cxnId="{47996EBB-E1DD-4076-ADEB-8F73665721E6}">
      <dgm:prSet/>
      <dgm:spPr/>
      <dgm:t>
        <a:bodyPr/>
        <a:lstStyle/>
        <a:p>
          <a:endParaRPr lang="en-US"/>
        </a:p>
      </dgm:t>
    </dgm:pt>
    <dgm:pt modelId="{C32F9E76-29DD-40D2-9B27-199C17060D2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 </a:t>
          </a:r>
          <a:r>
            <a:rPr lang="en-US" dirty="0"/>
            <a:t>⋮</a:t>
          </a:r>
          <a:endParaRPr lang="en-US" dirty="0">
            <a:latin typeface="Calibri Light" panose="020F0302020204030204"/>
          </a:endParaRPr>
        </a:p>
      </dgm:t>
    </dgm:pt>
    <dgm:pt modelId="{DFCBB886-0FF7-47CB-B447-54FAED09930D}" type="parTrans" cxnId="{1590A224-D0A7-4BAC-85C6-F9D244904EBD}">
      <dgm:prSet/>
      <dgm:spPr/>
      <dgm:t>
        <a:bodyPr/>
        <a:lstStyle/>
        <a:p>
          <a:endParaRPr lang="en-US"/>
        </a:p>
      </dgm:t>
    </dgm:pt>
    <dgm:pt modelId="{2D8A9FDA-D8EC-46F2-8311-0FBD8DFBE3DF}" type="sibTrans" cxnId="{1590A224-D0A7-4BAC-85C6-F9D244904EBD}">
      <dgm:prSet/>
      <dgm:spPr/>
      <dgm:t>
        <a:bodyPr/>
        <a:lstStyle/>
        <a:p>
          <a:endParaRPr lang="en-US"/>
        </a:p>
      </dgm:t>
    </dgm:pt>
    <dgm:pt modelId="{023BFE53-62C6-415C-8971-7A1718249F7D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Upgrade Pool ID</a:t>
          </a:r>
          <a:endParaRPr lang="en-US" dirty="0"/>
        </a:p>
      </dgm:t>
    </dgm:pt>
    <dgm:pt modelId="{A414693A-46D5-4606-9698-20E61A6095B0}" type="parTrans" cxnId="{9C97FB07-5C58-48D8-AA60-ED24821BEFBD}">
      <dgm:prSet/>
      <dgm:spPr/>
      <dgm:t>
        <a:bodyPr/>
        <a:lstStyle/>
        <a:p>
          <a:endParaRPr lang="en-US"/>
        </a:p>
      </dgm:t>
    </dgm:pt>
    <dgm:pt modelId="{0519082D-F654-483B-AA4F-9940FD4CBC88}" type="sibTrans" cxnId="{9C97FB07-5C58-48D8-AA60-ED24821BEFBD}">
      <dgm:prSet/>
      <dgm:spPr/>
      <dgm:t>
        <a:bodyPr/>
        <a:lstStyle/>
        <a:p>
          <a:endParaRPr lang="en-US"/>
        </a:p>
      </dgm:t>
    </dgm:pt>
    <dgm:pt modelId="{5D355EAE-7224-4252-BF6E-74264C6AC31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Downgrade Pool ID</a:t>
          </a:r>
        </a:p>
      </dgm:t>
    </dgm:pt>
    <dgm:pt modelId="{2195085F-847A-42A3-856D-6D57D54B8D66}" type="parTrans" cxnId="{B482FDED-236F-422C-A182-A514FB92B75E}">
      <dgm:prSet/>
      <dgm:spPr/>
      <dgm:t>
        <a:bodyPr/>
        <a:lstStyle/>
        <a:p>
          <a:endParaRPr lang="en-US"/>
        </a:p>
      </dgm:t>
    </dgm:pt>
    <dgm:pt modelId="{C48F1C4F-F251-48CB-8A88-CB8D1CEDF391}" type="sibTrans" cxnId="{B482FDED-236F-422C-A182-A514FB92B75E}">
      <dgm:prSet/>
      <dgm:spPr/>
      <dgm:t>
        <a:bodyPr/>
        <a:lstStyle/>
        <a:p>
          <a:endParaRPr lang="en-US"/>
        </a:p>
      </dgm:t>
    </dgm:pt>
    <dgm:pt modelId="{D324E329-495B-4843-AFFC-F20A99E60D02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Connecting Pools</a:t>
          </a:r>
        </a:p>
      </dgm:t>
    </dgm:pt>
    <dgm:pt modelId="{FFFAFE30-60DB-41AC-8986-058040DC9EE9}" type="parTrans" cxnId="{24BDE81D-7A5C-4FA3-A19A-59BB6F22BF64}">
      <dgm:prSet/>
      <dgm:spPr/>
      <dgm:t>
        <a:bodyPr/>
        <a:lstStyle/>
        <a:p>
          <a:endParaRPr lang="en-US"/>
        </a:p>
      </dgm:t>
    </dgm:pt>
    <dgm:pt modelId="{24750D4E-9086-4526-821E-A848277C3405}" type="sibTrans" cxnId="{24BDE81D-7A5C-4FA3-A19A-59BB6F22BF64}">
      <dgm:prSet/>
      <dgm:spPr/>
      <dgm:t>
        <a:bodyPr/>
        <a:lstStyle/>
        <a:p>
          <a:endParaRPr lang="en-US"/>
        </a:p>
      </dgm:t>
    </dgm:pt>
    <dgm:pt modelId="{3BCD13DD-4D81-4F0E-8D44-375702AF6AB3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Q3</a:t>
          </a:r>
        </a:p>
      </dgm:t>
    </dgm:pt>
    <dgm:pt modelId="{00C362F6-E380-459D-AF3A-C92CEB918280}" type="parTrans" cxnId="{0128EB58-0714-4FA5-8F88-CD45160D1887}">
      <dgm:prSet/>
      <dgm:spPr/>
      <dgm:t>
        <a:bodyPr/>
        <a:lstStyle/>
        <a:p>
          <a:endParaRPr lang="en-US"/>
        </a:p>
      </dgm:t>
    </dgm:pt>
    <dgm:pt modelId="{41916BF2-C6C6-44EC-A2D9-DF1F1D82967D}" type="sibTrans" cxnId="{0128EB58-0714-4FA5-8F88-CD45160D1887}">
      <dgm:prSet/>
      <dgm:spPr/>
      <dgm:t>
        <a:bodyPr/>
        <a:lstStyle/>
        <a:p>
          <a:endParaRPr lang="en-US"/>
        </a:p>
      </dgm:t>
    </dgm:pt>
    <dgm:pt modelId="{B8BA8751-F8FF-4B1D-A545-10F5B0B17D6B}" type="pres">
      <dgm:prSet presAssocID="{3499AD62-8141-4286-B0C6-F6798B5E22DF}" presName="Name0" presStyleCnt="0">
        <dgm:presLayoutVars>
          <dgm:dir/>
          <dgm:animLvl val="lvl"/>
          <dgm:resizeHandles val="exact"/>
        </dgm:presLayoutVars>
      </dgm:prSet>
      <dgm:spPr/>
    </dgm:pt>
    <dgm:pt modelId="{0515D247-44C7-4E36-8869-49140223FA1A}" type="pres">
      <dgm:prSet presAssocID="{A234BF05-8522-4E61-B742-8CE04BE24BC7}" presName="composite" presStyleCnt="0"/>
      <dgm:spPr/>
    </dgm:pt>
    <dgm:pt modelId="{B2FB26D2-C0B9-4F10-AD38-D1163725B315}" type="pres">
      <dgm:prSet presAssocID="{A234BF05-8522-4E61-B742-8CE04BE24BC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101FC60-2640-4E41-9239-73AE30BEDC3A}" type="pres">
      <dgm:prSet presAssocID="{A234BF05-8522-4E61-B742-8CE04BE24BC7}" presName="desTx" presStyleLbl="alignAccFollowNode1" presStyleIdx="0" presStyleCnt="2">
        <dgm:presLayoutVars>
          <dgm:bulletEnabled val="1"/>
        </dgm:presLayoutVars>
      </dgm:prSet>
      <dgm:spPr/>
    </dgm:pt>
    <dgm:pt modelId="{58D3DEB1-EC01-4701-8D0B-9754C4F742D5}" type="pres">
      <dgm:prSet presAssocID="{491BABB6-70CB-47CE-AE69-4E8377F0CBBA}" presName="space" presStyleCnt="0"/>
      <dgm:spPr/>
    </dgm:pt>
    <dgm:pt modelId="{3E019ABC-A8AE-4545-AF05-1DFA67F587AC}" type="pres">
      <dgm:prSet presAssocID="{D324E329-495B-4843-AFFC-F20A99E60D02}" presName="composite" presStyleCnt="0"/>
      <dgm:spPr/>
    </dgm:pt>
    <dgm:pt modelId="{BC3A7A21-05D0-411C-847B-A04558775A97}" type="pres">
      <dgm:prSet presAssocID="{D324E329-495B-4843-AFFC-F20A99E60D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A90A94D-7245-49D1-B007-D92BAE5B8531}" type="pres">
      <dgm:prSet presAssocID="{D324E329-495B-4843-AFFC-F20A99E60D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2B0E03-5F8E-47BB-A503-66CA0E1F219A}" srcId="{A234BF05-8522-4E61-B742-8CE04BE24BC7}" destId="{829CD0B3-8398-4080-BBD1-8F983B6A6C64}" srcOrd="0" destOrd="0" parTransId="{50A81E03-9C53-4D20-9717-6F73D8EFEF79}" sibTransId="{AC59CC6E-E3E8-4D7D-91A5-995F5BCB136F}"/>
    <dgm:cxn modelId="{E8846705-E3EF-4E45-AF01-11F3589FC60B}" type="presOf" srcId="{C32F9E76-29DD-40D2-9B27-199C17060D25}" destId="{1101FC60-2640-4E41-9239-73AE30BEDC3A}" srcOrd="0" destOrd="3" presId="urn:microsoft.com/office/officeart/2005/8/layout/hList1"/>
    <dgm:cxn modelId="{9C97FB07-5C58-48D8-AA60-ED24821BEFBD}" srcId="{D324E329-495B-4843-AFFC-F20A99E60D02}" destId="{023BFE53-62C6-415C-8971-7A1718249F7D}" srcOrd="0" destOrd="0" parTransId="{A414693A-46D5-4606-9698-20E61A6095B0}" sibTransId="{0519082D-F654-483B-AA4F-9940FD4CBC88}"/>
    <dgm:cxn modelId="{ACDD5C0B-26C7-4E7D-9E9C-FE8816EF3DC0}" type="presOf" srcId="{3BCD13DD-4D81-4F0E-8D44-375702AF6AB3}" destId="{1101FC60-2640-4E41-9239-73AE30BEDC3A}" srcOrd="0" destOrd="2" presId="urn:microsoft.com/office/officeart/2005/8/layout/hList1"/>
    <dgm:cxn modelId="{24BDE81D-7A5C-4FA3-A19A-59BB6F22BF64}" srcId="{3499AD62-8141-4286-B0C6-F6798B5E22DF}" destId="{D324E329-495B-4843-AFFC-F20A99E60D02}" srcOrd="1" destOrd="0" parTransId="{FFFAFE30-60DB-41AC-8986-058040DC9EE9}" sibTransId="{24750D4E-9086-4526-821E-A848277C3405}"/>
    <dgm:cxn modelId="{1590A224-D0A7-4BAC-85C6-F9D244904EBD}" srcId="{A234BF05-8522-4E61-B742-8CE04BE24BC7}" destId="{C32F9E76-29DD-40D2-9B27-199C17060D25}" srcOrd="3" destOrd="0" parTransId="{DFCBB886-0FF7-47CB-B447-54FAED09930D}" sibTransId="{2D8A9FDA-D8EC-46F2-8311-0FBD8DFBE3DF}"/>
    <dgm:cxn modelId="{77901854-4411-41C9-96CB-C235CA4B914F}" type="presOf" srcId="{3499AD62-8141-4286-B0C6-F6798B5E22DF}" destId="{B8BA8751-F8FF-4B1D-A545-10F5B0B17D6B}" srcOrd="0" destOrd="0" presId="urn:microsoft.com/office/officeart/2005/8/layout/hList1"/>
    <dgm:cxn modelId="{0128EB58-0714-4FA5-8F88-CD45160D1887}" srcId="{A234BF05-8522-4E61-B742-8CE04BE24BC7}" destId="{3BCD13DD-4D81-4F0E-8D44-375702AF6AB3}" srcOrd="2" destOrd="0" parTransId="{00C362F6-E380-459D-AF3A-C92CEB918280}" sibTransId="{41916BF2-C6C6-44EC-A2D9-DF1F1D82967D}"/>
    <dgm:cxn modelId="{2A80E78D-3F2E-4C48-BE10-728BC7ABCBA3}" type="presOf" srcId="{023BFE53-62C6-415C-8971-7A1718249F7D}" destId="{EA90A94D-7245-49D1-B007-D92BAE5B8531}" srcOrd="0" destOrd="0" presId="urn:microsoft.com/office/officeart/2005/8/layout/hList1"/>
    <dgm:cxn modelId="{3254D99E-CCA9-49A9-8219-E72B404613A0}" type="presOf" srcId="{A234BF05-8522-4E61-B742-8CE04BE24BC7}" destId="{B2FB26D2-C0B9-4F10-AD38-D1163725B315}" srcOrd="0" destOrd="0" presId="urn:microsoft.com/office/officeart/2005/8/layout/hList1"/>
    <dgm:cxn modelId="{47996EBB-E1DD-4076-ADEB-8F73665721E6}" srcId="{3499AD62-8141-4286-B0C6-F6798B5E22DF}" destId="{A234BF05-8522-4E61-B742-8CE04BE24BC7}" srcOrd="0" destOrd="0" parTransId="{FC3AEAC5-3E17-4868-89D3-F8871E0BD295}" sibTransId="{491BABB6-70CB-47CE-AE69-4E8377F0CBBA}"/>
    <dgm:cxn modelId="{961FBCC1-F3D7-4528-AF62-CBFD3FA880F2}" type="presOf" srcId="{70DE9FAA-1082-4211-BC5A-9A6234169188}" destId="{1101FC60-2640-4E41-9239-73AE30BEDC3A}" srcOrd="0" destOrd="1" presId="urn:microsoft.com/office/officeart/2005/8/layout/hList1"/>
    <dgm:cxn modelId="{152EEDC6-2579-4B61-9673-05104EF34FCC}" type="presOf" srcId="{5D355EAE-7224-4252-BF6E-74264C6AC31C}" destId="{EA90A94D-7245-49D1-B007-D92BAE5B8531}" srcOrd="0" destOrd="1" presId="urn:microsoft.com/office/officeart/2005/8/layout/hList1"/>
    <dgm:cxn modelId="{15904ACA-B4C4-4D8F-BC9A-2A48F887AA49}" srcId="{A234BF05-8522-4E61-B742-8CE04BE24BC7}" destId="{70DE9FAA-1082-4211-BC5A-9A6234169188}" srcOrd="1" destOrd="0" parTransId="{732D49A6-95D6-45E8-BAF1-176212248BE9}" sibTransId="{1F3A8377-A314-4A02-B60D-1EBBC22FBD8A}"/>
    <dgm:cxn modelId="{E24FDFCF-CA55-412C-ADEE-C16135ABAD5A}" type="presOf" srcId="{D324E329-495B-4843-AFFC-F20A99E60D02}" destId="{BC3A7A21-05D0-411C-847B-A04558775A97}" srcOrd="0" destOrd="0" presId="urn:microsoft.com/office/officeart/2005/8/layout/hList1"/>
    <dgm:cxn modelId="{D50E89E4-BB4C-4D8B-8B2D-DFC8E036699E}" type="presOf" srcId="{829CD0B3-8398-4080-BBD1-8F983B6A6C64}" destId="{1101FC60-2640-4E41-9239-73AE30BEDC3A}" srcOrd="0" destOrd="0" presId="urn:microsoft.com/office/officeart/2005/8/layout/hList1"/>
    <dgm:cxn modelId="{B482FDED-236F-422C-A182-A514FB92B75E}" srcId="{D324E329-495B-4843-AFFC-F20A99E60D02}" destId="{5D355EAE-7224-4252-BF6E-74264C6AC31C}" srcOrd="1" destOrd="0" parTransId="{2195085F-847A-42A3-856D-6D57D54B8D66}" sibTransId="{C48F1C4F-F251-48CB-8A88-CB8D1CEDF391}"/>
    <dgm:cxn modelId="{8EE61CFF-9A78-482B-9A51-CB09B1A317C3}" type="presParOf" srcId="{B8BA8751-F8FF-4B1D-A545-10F5B0B17D6B}" destId="{0515D247-44C7-4E36-8869-49140223FA1A}" srcOrd="0" destOrd="0" presId="urn:microsoft.com/office/officeart/2005/8/layout/hList1"/>
    <dgm:cxn modelId="{BFF4C4B0-18B8-4E07-BD86-3C18C227A427}" type="presParOf" srcId="{0515D247-44C7-4E36-8869-49140223FA1A}" destId="{B2FB26D2-C0B9-4F10-AD38-D1163725B315}" srcOrd="0" destOrd="0" presId="urn:microsoft.com/office/officeart/2005/8/layout/hList1"/>
    <dgm:cxn modelId="{1BFCB6AF-D4C0-4794-B724-07BC47C44452}" type="presParOf" srcId="{0515D247-44C7-4E36-8869-49140223FA1A}" destId="{1101FC60-2640-4E41-9239-73AE30BEDC3A}" srcOrd="1" destOrd="0" presId="urn:microsoft.com/office/officeart/2005/8/layout/hList1"/>
    <dgm:cxn modelId="{5305F0C3-0B51-4122-A80A-4DF7E0B85C85}" type="presParOf" srcId="{B8BA8751-F8FF-4B1D-A545-10F5B0B17D6B}" destId="{58D3DEB1-EC01-4701-8D0B-9754C4F742D5}" srcOrd="1" destOrd="0" presId="urn:microsoft.com/office/officeart/2005/8/layout/hList1"/>
    <dgm:cxn modelId="{DF21942D-0E61-4FD5-B72A-434DFC39F011}" type="presParOf" srcId="{B8BA8751-F8FF-4B1D-A545-10F5B0B17D6B}" destId="{3E019ABC-A8AE-4545-AF05-1DFA67F587AC}" srcOrd="2" destOrd="0" presId="urn:microsoft.com/office/officeart/2005/8/layout/hList1"/>
    <dgm:cxn modelId="{37DA630A-7FD6-4447-A7BD-9172ECC3EF0B}" type="presParOf" srcId="{3E019ABC-A8AE-4545-AF05-1DFA67F587AC}" destId="{BC3A7A21-05D0-411C-847B-A04558775A97}" srcOrd="0" destOrd="0" presId="urn:microsoft.com/office/officeart/2005/8/layout/hList1"/>
    <dgm:cxn modelId="{AA644078-9F5B-49C7-BFAE-8F9E767911B7}" type="presParOf" srcId="{3E019ABC-A8AE-4545-AF05-1DFA67F587AC}" destId="{EA90A94D-7245-49D1-B007-D92BAE5B85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9AD62-8141-4286-B0C6-F6798B5E22DF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29CD0B3-8398-4080-BBD1-8F983B6A6C64}">
      <dgm:prSet phldrT="[Text]" phldr="0" custT="1"/>
      <dgm:spPr/>
      <dgm:t>
        <a:bodyPr/>
        <a:lstStyle/>
        <a:p>
          <a:r>
            <a:rPr lang="en-US" sz="2000" b="0" dirty="0">
              <a:latin typeface="Calibri Light" panose="020F0302020204030204"/>
            </a:rPr>
            <a:t>Quiz Heading HTML</a:t>
          </a:r>
          <a:endParaRPr lang="en-US" sz="2000" dirty="0"/>
        </a:p>
      </dgm:t>
    </dgm:pt>
    <dgm:pt modelId="{50A81E03-9C53-4D20-9717-6F73D8EFEF79}" type="parTrans" cxnId="{DE2B0E03-5F8E-47BB-A503-66CA0E1F219A}">
      <dgm:prSet/>
      <dgm:spPr/>
      <dgm:t>
        <a:bodyPr/>
        <a:lstStyle/>
        <a:p>
          <a:endParaRPr lang="en-US"/>
        </a:p>
      </dgm:t>
    </dgm:pt>
    <dgm:pt modelId="{AC59CC6E-E3E8-4D7D-91A5-995F5BCB136F}" type="sibTrans" cxnId="{DE2B0E03-5F8E-47BB-A503-66CA0E1F219A}">
      <dgm:prSet/>
      <dgm:spPr/>
      <dgm:t>
        <a:bodyPr/>
        <a:lstStyle/>
        <a:p>
          <a:endParaRPr lang="en-US"/>
        </a:p>
      </dgm:t>
    </dgm:pt>
    <dgm:pt modelId="{A234BF05-8522-4E61-B742-8CE04BE24BC7}">
      <dgm:prSet phldr="0" custT="1"/>
      <dgm:spPr/>
      <dgm:t>
        <a:bodyPr/>
        <a:lstStyle/>
        <a:p>
          <a:pPr rtl="0"/>
          <a:r>
            <a:rPr lang="en-US" sz="2000" b="0" dirty="0">
              <a:solidFill>
                <a:srgbClr val="010000"/>
              </a:solidFill>
              <a:latin typeface="Calibri Light"/>
            </a:rPr>
            <a:t>Basic Settings</a:t>
          </a:r>
          <a:endParaRPr lang="en-US" sz="2000" b="0" i="0" u="none" strike="noStrike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FC3AEAC5-3E17-4868-89D3-F8871E0BD295}" type="parTrans" cxnId="{47996EBB-E1DD-4076-ADEB-8F73665721E6}">
      <dgm:prSet/>
      <dgm:spPr/>
      <dgm:t>
        <a:bodyPr/>
        <a:lstStyle/>
        <a:p>
          <a:endParaRPr lang="en-US"/>
        </a:p>
      </dgm:t>
    </dgm:pt>
    <dgm:pt modelId="{491BABB6-70CB-47CE-AE69-4E8377F0CBBA}" type="sibTrans" cxnId="{47996EBB-E1DD-4076-ADEB-8F73665721E6}">
      <dgm:prSet/>
      <dgm:spPr/>
      <dgm:t>
        <a:bodyPr/>
        <a:lstStyle/>
        <a:p>
          <a:endParaRPr lang="en-US"/>
        </a:p>
      </dgm:t>
    </dgm:pt>
    <dgm:pt modelId="{3BCD13DD-4D81-4F0E-8D44-375702AF6AB3}">
      <dgm:prSet phldr="0" custT="1"/>
      <dgm:spPr/>
      <dgm:t>
        <a:bodyPr/>
        <a:lstStyle/>
        <a:p>
          <a:r>
            <a:rPr lang="en-US" sz="2000" dirty="0">
              <a:latin typeface="Calibri Light" panose="020F0302020204030204"/>
            </a:rPr>
            <a:t>Show Pool Names?</a:t>
          </a:r>
        </a:p>
      </dgm:t>
    </dgm:pt>
    <dgm:pt modelId="{00C362F6-E380-459D-AF3A-C92CEB918280}" type="parTrans" cxnId="{0128EB58-0714-4FA5-8F88-CD45160D1887}">
      <dgm:prSet/>
      <dgm:spPr/>
      <dgm:t>
        <a:bodyPr/>
        <a:lstStyle/>
        <a:p>
          <a:endParaRPr lang="en-US"/>
        </a:p>
      </dgm:t>
    </dgm:pt>
    <dgm:pt modelId="{41916BF2-C6C6-44EC-A2D9-DF1F1D82967D}" type="sibTrans" cxnId="{0128EB58-0714-4FA5-8F88-CD45160D1887}">
      <dgm:prSet/>
      <dgm:spPr/>
      <dgm:t>
        <a:bodyPr/>
        <a:lstStyle/>
        <a:p>
          <a:endParaRPr lang="en-US"/>
        </a:p>
      </dgm:t>
    </dgm:pt>
    <dgm:pt modelId="{675E4621-0054-4ABA-832F-FAD4B4DBCA47}">
      <dgm:prSet phldr="0" custT="1"/>
      <dgm:spPr/>
      <dgm:t>
        <a:bodyPr/>
        <a:lstStyle/>
        <a:p>
          <a:pPr rtl="0"/>
          <a:r>
            <a:rPr lang="en-US" sz="2000" dirty="0">
              <a:latin typeface="Calibri Light" panose="020F0302020204030204"/>
            </a:rPr>
            <a:t>Question Pools</a:t>
          </a:r>
        </a:p>
      </dgm:t>
    </dgm:pt>
    <dgm:pt modelId="{BFB9A8A6-E2ED-46CF-A0F3-9442D77B3731}" type="parTrans" cxnId="{651DC69D-9677-4799-93BC-B84BB130FF7A}">
      <dgm:prSet/>
      <dgm:spPr/>
      <dgm:t>
        <a:bodyPr/>
        <a:lstStyle/>
        <a:p>
          <a:endParaRPr lang="en-US"/>
        </a:p>
      </dgm:t>
    </dgm:pt>
    <dgm:pt modelId="{05270E73-A5A7-4284-AEEE-FDB9CDD1436E}" type="sibTrans" cxnId="{651DC69D-9677-4799-93BC-B84BB130FF7A}">
      <dgm:prSet/>
      <dgm:spPr/>
      <dgm:t>
        <a:bodyPr/>
        <a:lstStyle/>
        <a:p>
          <a:endParaRPr lang="en-US"/>
        </a:p>
      </dgm:t>
    </dgm:pt>
    <dgm:pt modelId="{58D48B38-2D2F-4257-A15D-10A434D8BEA7}">
      <dgm:prSet custT="1"/>
      <dgm:spPr/>
      <dgm:t>
        <a:bodyPr/>
        <a:lstStyle/>
        <a:p>
          <a:pPr rtl="0"/>
          <a:r>
            <a:rPr lang="en-US" sz="2000" dirty="0">
              <a:latin typeface="Calibri Light" panose="020F0302020204030204"/>
            </a:rPr>
            <a:t>End Conditions</a:t>
          </a:r>
        </a:p>
      </dgm:t>
    </dgm:pt>
    <dgm:pt modelId="{2A3B456D-2915-4604-99BB-87899475DC48}" type="parTrans" cxnId="{E6B0899E-9792-4E4E-868D-119047E0792A}">
      <dgm:prSet/>
      <dgm:spPr/>
      <dgm:t>
        <a:bodyPr/>
        <a:lstStyle/>
        <a:p>
          <a:endParaRPr lang="en-US"/>
        </a:p>
      </dgm:t>
    </dgm:pt>
    <dgm:pt modelId="{E345986D-32ED-4BBD-95D7-F783B04DE2B2}" type="sibTrans" cxnId="{E6B0899E-9792-4E4E-868D-119047E0792A}">
      <dgm:prSet/>
      <dgm:spPr/>
      <dgm:t>
        <a:bodyPr/>
        <a:lstStyle/>
        <a:p>
          <a:endParaRPr lang="en-US"/>
        </a:p>
      </dgm:t>
    </dgm:pt>
    <dgm:pt modelId="{7F285F77-1A2B-4323-BA69-310C6A0D85CE}">
      <dgm:prSet phldrT="[Text]" custT="1"/>
      <dgm:spPr/>
      <dgm:t>
        <a:bodyPr/>
        <a:lstStyle/>
        <a:p>
          <a:r>
            <a:rPr lang="en-US" sz="2000" dirty="0">
              <a:latin typeface="Calibri Light" panose="020F0302020204030204"/>
            </a:rPr>
            <a:t>Show Progress bar?</a:t>
          </a:r>
        </a:p>
      </dgm:t>
    </dgm:pt>
    <dgm:pt modelId="{A226CBDE-80F3-4E5D-BB50-40593B06B91B}" type="parTrans" cxnId="{7FE03BF9-93C9-47F7-B71D-70C64168FEC7}">
      <dgm:prSet/>
      <dgm:spPr/>
      <dgm:t>
        <a:bodyPr/>
        <a:lstStyle/>
        <a:p>
          <a:endParaRPr lang="en-US"/>
        </a:p>
      </dgm:t>
    </dgm:pt>
    <dgm:pt modelId="{1C06553E-4B68-4AA8-9A86-E9AF4D0D395D}" type="sibTrans" cxnId="{7FE03BF9-93C9-47F7-B71D-70C64168FEC7}">
      <dgm:prSet/>
      <dgm:spPr/>
      <dgm:t>
        <a:bodyPr/>
        <a:lstStyle/>
        <a:p>
          <a:endParaRPr lang="en-US"/>
        </a:p>
      </dgm:t>
    </dgm:pt>
    <dgm:pt modelId="{1A8186C1-C83B-45A1-95CF-3119C3E18649}">
      <dgm:prSet phldrT="[Text]" custT="1"/>
      <dgm:spPr/>
      <dgm:t>
        <a:bodyPr/>
        <a:lstStyle/>
        <a:p>
          <a:r>
            <a:rPr lang="en-US" sz="2000" dirty="0">
              <a:latin typeface="Calibri Light" panose="020F0302020204030204"/>
            </a:rPr>
            <a:t>Show Strikes?</a:t>
          </a:r>
        </a:p>
      </dgm:t>
    </dgm:pt>
    <dgm:pt modelId="{2DA82BD2-C993-4B83-84AB-59011BB30EAC}" type="parTrans" cxnId="{8399D6E5-D447-4A83-91E4-811CC9ACA736}">
      <dgm:prSet/>
      <dgm:spPr/>
      <dgm:t>
        <a:bodyPr/>
        <a:lstStyle/>
        <a:p>
          <a:endParaRPr lang="en-US"/>
        </a:p>
      </dgm:t>
    </dgm:pt>
    <dgm:pt modelId="{4E0A5DF7-15BD-4B6A-B22E-787430E2DB00}" type="sibTrans" cxnId="{8399D6E5-D447-4A83-91E4-811CC9ACA736}">
      <dgm:prSet/>
      <dgm:spPr/>
      <dgm:t>
        <a:bodyPr/>
        <a:lstStyle/>
        <a:p>
          <a:endParaRPr lang="en-US"/>
        </a:p>
      </dgm:t>
    </dgm:pt>
    <dgm:pt modelId="{16D1B688-64BC-4250-B125-A44A255BB1A6}">
      <dgm:prSet phldrT="[Text]" custT="1"/>
      <dgm:spPr/>
      <dgm:t>
        <a:bodyPr/>
        <a:lstStyle/>
        <a:p>
          <a:r>
            <a:rPr lang="en-US" sz="2000" dirty="0">
              <a:latin typeface="Calibri Light" panose="020F0302020204030204"/>
            </a:rPr>
            <a:t>Use </a:t>
          </a:r>
          <a:r>
            <a:rPr lang="en-US" sz="2000" dirty="0" err="1">
              <a:latin typeface="Calibri Light" panose="020F0302020204030204"/>
            </a:rPr>
            <a:t>coloured</a:t>
          </a:r>
          <a:r>
            <a:rPr lang="en-US" sz="2000" dirty="0">
              <a:latin typeface="Calibri Light" panose="020F0302020204030204"/>
            </a:rPr>
            <a:t> feedback boxes?</a:t>
          </a:r>
        </a:p>
      </dgm:t>
    </dgm:pt>
    <dgm:pt modelId="{A95C89D6-2904-4799-9384-5D0714029FBA}" type="parTrans" cxnId="{0799997C-ACC8-4476-BC7D-791DA1E260AC}">
      <dgm:prSet/>
      <dgm:spPr/>
      <dgm:t>
        <a:bodyPr/>
        <a:lstStyle/>
        <a:p>
          <a:endParaRPr lang="en-US"/>
        </a:p>
      </dgm:t>
    </dgm:pt>
    <dgm:pt modelId="{F107E5AD-546C-48D3-9B27-37C4930F9CAC}" type="sibTrans" cxnId="{0799997C-ACC8-4476-BC7D-791DA1E260AC}">
      <dgm:prSet/>
      <dgm:spPr/>
      <dgm:t>
        <a:bodyPr/>
        <a:lstStyle/>
        <a:p>
          <a:endParaRPr lang="en-US"/>
        </a:p>
      </dgm:t>
    </dgm:pt>
    <dgm:pt modelId="{520C27C3-810A-4724-A8C4-598298A9BE8F}">
      <dgm:prSet custT="1"/>
      <dgm:spPr/>
      <dgm:t>
        <a:bodyPr/>
        <a:lstStyle/>
        <a:p>
          <a:r>
            <a:rPr lang="en-US" sz="2000" b="0" dirty="0">
              <a:latin typeface="+mj-lt"/>
            </a:rPr>
            <a:t>Question Pool 1</a:t>
          </a:r>
        </a:p>
      </dgm:t>
    </dgm:pt>
    <dgm:pt modelId="{73A0F3EA-0168-44E8-8534-4832443CBD7E}" type="parTrans" cxnId="{A8B4D4F7-3BA8-49F1-9E66-9B1E35C3B7D5}">
      <dgm:prSet/>
      <dgm:spPr/>
      <dgm:t>
        <a:bodyPr/>
        <a:lstStyle/>
        <a:p>
          <a:endParaRPr lang="en-US"/>
        </a:p>
      </dgm:t>
    </dgm:pt>
    <dgm:pt modelId="{ADE9AA0C-221A-455E-B7C2-E654BC6384FD}" type="sibTrans" cxnId="{A8B4D4F7-3BA8-49F1-9E66-9B1E35C3B7D5}">
      <dgm:prSet/>
      <dgm:spPr/>
      <dgm:t>
        <a:bodyPr/>
        <a:lstStyle/>
        <a:p>
          <a:endParaRPr lang="en-US"/>
        </a:p>
      </dgm:t>
    </dgm:pt>
    <dgm:pt modelId="{E9F5A865-548B-4733-B9B4-F7AC26778DD1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List of Questions</a:t>
          </a:r>
        </a:p>
      </dgm:t>
    </dgm:pt>
    <dgm:pt modelId="{2DC2BEC6-5F90-4E12-A079-838E61A6E38A}" type="parTrans" cxnId="{5BF9D3F2-7942-4B00-9767-EC43146F0D37}">
      <dgm:prSet/>
      <dgm:spPr/>
      <dgm:t>
        <a:bodyPr/>
        <a:lstStyle/>
        <a:p>
          <a:endParaRPr lang="en-US"/>
        </a:p>
      </dgm:t>
    </dgm:pt>
    <dgm:pt modelId="{4C017057-9EEF-437B-AAF3-8B9C40601E5B}" type="sibTrans" cxnId="{5BF9D3F2-7942-4B00-9767-EC43146F0D37}">
      <dgm:prSet/>
      <dgm:spPr/>
      <dgm:t>
        <a:bodyPr/>
        <a:lstStyle/>
        <a:p>
          <a:endParaRPr lang="en-US"/>
        </a:p>
      </dgm:t>
    </dgm:pt>
    <dgm:pt modelId="{A5E13290-71D1-4125-9810-B77ED38B95CB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Question Pool Settings</a:t>
          </a:r>
        </a:p>
      </dgm:t>
    </dgm:pt>
    <dgm:pt modelId="{45575112-E50C-417C-A68F-D26F6CDAE4E1}" type="parTrans" cxnId="{D5ADBB7D-6D10-473F-946A-6FAEADC88081}">
      <dgm:prSet/>
      <dgm:spPr/>
      <dgm:t>
        <a:bodyPr/>
        <a:lstStyle/>
        <a:p>
          <a:endParaRPr lang="en-US"/>
        </a:p>
      </dgm:t>
    </dgm:pt>
    <dgm:pt modelId="{423DC7EB-4CC8-4C5B-8D74-77DED646E1E8}" type="sibTrans" cxnId="{D5ADBB7D-6D10-473F-946A-6FAEADC88081}">
      <dgm:prSet/>
      <dgm:spPr/>
      <dgm:t>
        <a:bodyPr/>
        <a:lstStyle/>
        <a:p>
          <a:endParaRPr lang="en-US"/>
        </a:p>
      </dgm:t>
    </dgm:pt>
    <dgm:pt modelId="{48C83A71-E72B-4362-9057-C9EE9D061B60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Question Pool 2</a:t>
          </a:r>
        </a:p>
      </dgm:t>
    </dgm:pt>
    <dgm:pt modelId="{CF643299-9FF1-4815-8FD4-40FEBF129F75}" type="parTrans" cxnId="{D80F2FDC-EF2E-45B3-9AB5-B2E11F8C8EC5}">
      <dgm:prSet/>
      <dgm:spPr/>
      <dgm:t>
        <a:bodyPr/>
        <a:lstStyle/>
        <a:p>
          <a:endParaRPr lang="en-US"/>
        </a:p>
      </dgm:t>
    </dgm:pt>
    <dgm:pt modelId="{09C35479-9136-41D6-BFDC-DF1E14758F7E}" type="sibTrans" cxnId="{D80F2FDC-EF2E-45B3-9AB5-B2E11F8C8EC5}">
      <dgm:prSet/>
      <dgm:spPr/>
      <dgm:t>
        <a:bodyPr/>
        <a:lstStyle/>
        <a:p>
          <a:endParaRPr lang="en-US"/>
        </a:p>
      </dgm:t>
    </dgm:pt>
    <dgm:pt modelId="{5C99F138-5312-4570-8224-C188E6D01D61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Question Pool 2 Settings</a:t>
          </a:r>
        </a:p>
      </dgm:t>
    </dgm:pt>
    <dgm:pt modelId="{C1E1764F-9FA9-4FE7-8929-72A57D0442E0}" type="parTrans" cxnId="{8C95C251-9BC3-4D34-A5E6-13E54242FB53}">
      <dgm:prSet/>
      <dgm:spPr/>
      <dgm:t>
        <a:bodyPr/>
        <a:lstStyle/>
        <a:p>
          <a:endParaRPr lang="en-US"/>
        </a:p>
      </dgm:t>
    </dgm:pt>
    <dgm:pt modelId="{54E3E16F-D49A-46CA-BD48-F3B44F194191}" type="sibTrans" cxnId="{8C95C251-9BC3-4D34-A5E6-13E54242FB53}">
      <dgm:prSet/>
      <dgm:spPr/>
      <dgm:t>
        <a:bodyPr/>
        <a:lstStyle/>
        <a:p>
          <a:endParaRPr lang="en-US"/>
        </a:p>
      </dgm:t>
    </dgm:pt>
    <dgm:pt modelId="{2B0B8820-9BE2-4019-B8BA-FD6B90B0B740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List of questions</a:t>
          </a:r>
        </a:p>
      </dgm:t>
    </dgm:pt>
    <dgm:pt modelId="{EDEC8308-E45B-41FB-AB24-5D883AA1F1DF}" type="parTrans" cxnId="{D8513C8A-3756-4053-81E5-767630FB68EC}">
      <dgm:prSet/>
      <dgm:spPr/>
      <dgm:t>
        <a:bodyPr/>
        <a:lstStyle/>
        <a:p>
          <a:endParaRPr lang="en-US"/>
        </a:p>
      </dgm:t>
    </dgm:pt>
    <dgm:pt modelId="{EA21AE31-FFBB-4449-9C6C-A4E01F6A1342}" type="sibTrans" cxnId="{D8513C8A-3756-4053-81E5-767630FB68EC}">
      <dgm:prSet/>
      <dgm:spPr/>
      <dgm:t>
        <a:bodyPr/>
        <a:lstStyle/>
        <a:p>
          <a:endParaRPr lang="en-US"/>
        </a:p>
      </dgm:t>
    </dgm:pt>
    <dgm:pt modelId="{910468D7-192E-4D6F-8143-43182B91B6C7}">
      <dgm:prSet phldrT="[Text]" custT="1"/>
      <dgm:spPr/>
      <dgm:t>
        <a:bodyPr/>
        <a:lstStyle/>
        <a:p>
          <a:endParaRPr lang="en-US" sz="2000" b="0" dirty="0">
            <a:latin typeface="+mj-lt"/>
          </a:endParaRPr>
        </a:p>
      </dgm:t>
    </dgm:pt>
    <dgm:pt modelId="{3928A1BD-07BE-418E-A64E-1F1940BAFAF0}" type="parTrans" cxnId="{09EE3ED5-BA2F-4FFD-B58A-AC708F7BD752}">
      <dgm:prSet/>
      <dgm:spPr/>
      <dgm:t>
        <a:bodyPr/>
        <a:lstStyle/>
        <a:p>
          <a:endParaRPr lang="en-US"/>
        </a:p>
      </dgm:t>
    </dgm:pt>
    <dgm:pt modelId="{BB060241-D68E-4A39-983F-ED9A56AECAF9}" type="sibTrans" cxnId="{09EE3ED5-BA2F-4FFD-B58A-AC708F7BD752}">
      <dgm:prSet/>
      <dgm:spPr/>
      <dgm:t>
        <a:bodyPr/>
        <a:lstStyle/>
        <a:p>
          <a:endParaRPr lang="en-US"/>
        </a:p>
      </dgm:t>
    </dgm:pt>
    <dgm:pt modelId="{79717DC7-C2D0-470A-ACA5-D8EE0F1400E6}">
      <dgm:prSet phldrT="[Text]" custT="1"/>
      <dgm:spPr/>
      <dgm:t>
        <a:bodyPr/>
        <a:lstStyle/>
        <a:p>
          <a:r>
            <a:rPr lang="en-US" sz="2000" dirty="0">
              <a:latin typeface="Calibri Light" panose="020F0302020204030204"/>
            </a:rPr>
            <a:t>Pre-quiz HTML</a:t>
          </a:r>
          <a:endParaRPr lang="en-US" sz="2000" b="0" dirty="0"/>
        </a:p>
      </dgm:t>
    </dgm:pt>
    <dgm:pt modelId="{267CAFEA-B90A-497A-B8D1-6C3B5C336D40}" type="parTrans" cxnId="{3FD4CD0C-DDCE-4CD1-A6C3-BE30E359F40F}">
      <dgm:prSet/>
      <dgm:spPr/>
      <dgm:t>
        <a:bodyPr/>
        <a:lstStyle/>
        <a:p>
          <a:endParaRPr lang="en-US"/>
        </a:p>
      </dgm:t>
    </dgm:pt>
    <dgm:pt modelId="{0DBB72C6-A887-4CFE-A20A-70828240D90E}" type="sibTrans" cxnId="{3FD4CD0C-DDCE-4CD1-A6C3-BE30E359F40F}">
      <dgm:prSet/>
      <dgm:spPr/>
      <dgm:t>
        <a:bodyPr/>
        <a:lstStyle/>
        <a:p>
          <a:endParaRPr lang="en-US"/>
        </a:p>
      </dgm:t>
    </dgm:pt>
    <dgm:pt modelId="{61575DDB-2715-45D6-9520-2A070BFFBB41}">
      <dgm:prSet custT="1"/>
      <dgm:spPr/>
      <dgm:t>
        <a:bodyPr/>
        <a:lstStyle/>
        <a:p>
          <a:pPr rtl="0"/>
          <a:r>
            <a:rPr lang="en-US" sz="2000" dirty="0">
              <a:latin typeface="Calibri Light" panose="020F0302020204030204"/>
            </a:rPr>
            <a:t>Post-quiz HTML</a:t>
          </a:r>
        </a:p>
      </dgm:t>
    </dgm:pt>
    <dgm:pt modelId="{D19227CD-AC11-4936-9181-EDD0AC30B6E4}" type="parTrans" cxnId="{A031267B-4333-4779-9569-C67E86A7CE69}">
      <dgm:prSet/>
      <dgm:spPr/>
      <dgm:t>
        <a:bodyPr/>
        <a:lstStyle/>
        <a:p>
          <a:endParaRPr lang="en-US"/>
        </a:p>
      </dgm:t>
    </dgm:pt>
    <dgm:pt modelId="{D34F9276-A851-4D2E-8615-D8EE68573A61}" type="sibTrans" cxnId="{A031267B-4333-4779-9569-C67E86A7CE69}">
      <dgm:prSet/>
      <dgm:spPr/>
      <dgm:t>
        <a:bodyPr/>
        <a:lstStyle/>
        <a:p>
          <a:endParaRPr lang="en-US"/>
        </a:p>
      </dgm:t>
    </dgm:pt>
    <dgm:pt modelId="{70DE9FAA-1082-4211-BC5A-9A6234169188}">
      <dgm:prSet phldrT="[Text]" phldr="0" custT="1"/>
      <dgm:spPr/>
      <dgm:t>
        <a:bodyPr/>
        <a:lstStyle/>
        <a:p>
          <a:pPr rtl="0"/>
          <a:r>
            <a:rPr lang="en-US" sz="2000" b="0" dirty="0">
              <a:latin typeface="Calibri Light" panose="020F0302020204030204"/>
            </a:rPr>
            <a:t>Show Feedback Report?</a:t>
          </a:r>
          <a:endParaRPr lang="en-US" sz="2000" b="0" dirty="0"/>
        </a:p>
      </dgm:t>
    </dgm:pt>
    <dgm:pt modelId="{1F3A8377-A314-4A02-B60D-1EBBC22FBD8A}" type="sibTrans" cxnId="{15904ACA-B4C4-4D8F-BC9A-2A48F887AA49}">
      <dgm:prSet/>
      <dgm:spPr/>
      <dgm:t>
        <a:bodyPr/>
        <a:lstStyle/>
        <a:p>
          <a:endParaRPr lang="en-US"/>
        </a:p>
      </dgm:t>
    </dgm:pt>
    <dgm:pt modelId="{732D49A6-95D6-45E8-BAF1-176212248BE9}" type="parTrans" cxnId="{15904ACA-B4C4-4D8F-BC9A-2A48F887AA49}">
      <dgm:prSet/>
      <dgm:spPr/>
      <dgm:t>
        <a:bodyPr/>
        <a:lstStyle/>
        <a:p>
          <a:endParaRPr lang="en-US"/>
        </a:p>
      </dgm:t>
    </dgm:pt>
    <dgm:pt modelId="{18D23BBC-7088-4B1E-BB9F-BEECB41D6EF5}">
      <dgm:prSet phldrT="[Text]" custT="1"/>
      <dgm:spPr/>
      <dgm:t>
        <a:bodyPr/>
        <a:lstStyle/>
        <a:p>
          <a:endParaRPr lang="en-US" sz="2000" b="0" dirty="0">
            <a:latin typeface="+mj-lt"/>
          </a:endParaRPr>
        </a:p>
      </dgm:t>
    </dgm:pt>
    <dgm:pt modelId="{09CB11AB-5914-43DD-92AA-11A81CFBE8B7}" type="parTrans" cxnId="{FDCB3288-3B63-4188-AA19-73D9C819026B}">
      <dgm:prSet/>
      <dgm:spPr/>
      <dgm:t>
        <a:bodyPr/>
        <a:lstStyle/>
        <a:p>
          <a:endParaRPr lang="en-US"/>
        </a:p>
      </dgm:t>
    </dgm:pt>
    <dgm:pt modelId="{67CB80F1-DB2B-4A65-A95D-4E368F4BFEB6}" type="sibTrans" cxnId="{FDCB3288-3B63-4188-AA19-73D9C819026B}">
      <dgm:prSet/>
      <dgm:spPr/>
      <dgm:t>
        <a:bodyPr/>
        <a:lstStyle/>
        <a:p>
          <a:endParaRPr lang="en-US"/>
        </a:p>
      </dgm:t>
    </dgm:pt>
    <dgm:pt modelId="{1F5BD1B3-91C2-4A2D-9BB9-BCFAF5C94059}">
      <dgm:prSet phldrT="[Text]" custT="1"/>
      <dgm:spPr/>
      <dgm:t>
        <a:bodyPr/>
        <a:lstStyle/>
        <a:p>
          <a:r>
            <a:rPr lang="en-US" sz="2000" b="0" dirty="0">
              <a:latin typeface="+mj-lt"/>
            </a:rPr>
            <a:t>No Limit on number of question pools</a:t>
          </a:r>
        </a:p>
      </dgm:t>
    </dgm:pt>
    <dgm:pt modelId="{1B4CA4E1-DD0A-4442-BD7B-1B87F9C99A1A}" type="parTrans" cxnId="{FC7275B0-81A6-45C3-BCAD-12D3C228013F}">
      <dgm:prSet/>
      <dgm:spPr/>
      <dgm:t>
        <a:bodyPr/>
        <a:lstStyle/>
        <a:p>
          <a:endParaRPr lang="en-US"/>
        </a:p>
      </dgm:t>
    </dgm:pt>
    <dgm:pt modelId="{C3B5A6D4-66BC-4D9D-ABC0-DB9BAE9EDFF2}" type="sibTrans" cxnId="{FC7275B0-81A6-45C3-BCAD-12D3C228013F}">
      <dgm:prSet/>
      <dgm:spPr/>
      <dgm:t>
        <a:bodyPr/>
        <a:lstStyle/>
        <a:p>
          <a:endParaRPr lang="en-US"/>
        </a:p>
      </dgm:t>
    </dgm:pt>
    <dgm:pt modelId="{C33209C1-1A49-4AB9-98EC-EE3B4B2B42B9}">
      <dgm:prSet phldrT="[Text]" custT="1"/>
      <dgm:spPr/>
      <dgm:t>
        <a:bodyPr/>
        <a:lstStyle/>
        <a:p>
          <a:endParaRPr lang="en-US" sz="2000" b="0" dirty="0">
            <a:latin typeface="+mj-lt"/>
          </a:endParaRPr>
        </a:p>
      </dgm:t>
    </dgm:pt>
    <dgm:pt modelId="{7C49CA32-F7F9-445E-B63B-6873CFDD1F99}" type="parTrans" cxnId="{A0824DAF-6C64-462C-9D8D-C3FD84103DE2}">
      <dgm:prSet/>
      <dgm:spPr/>
      <dgm:t>
        <a:bodyPr/>
        <a:lstStyle/>
        <a:p>
          <a:endParaRPr lang="en-US"/>
        </a:p>
      </dgm:t>
    </dgm:pt>
    <dgm:pt modelId="{5D1AE20C-1A92-42EC-A4AE-859BD581BB66}" type="sibTrans" cxnId="{A0824DAF-6C64-462C-9D8D-C3FD84103DE2}">
      <dgm:prSet/>
      <dgm:spPr/>
      <dgm:t>
        <a:bodyPr/>
        <a:lstStyle/>
        <a:p>
          <a:endParaRPr lang="en-US"/>
        </a:p>
      </dgm:t>
    </dgm:pt>
    <dgm:pt modelId="{B8BA8751-F8FF-4B1D-A545-10F5B0B17D6B}" type="pres">
      <dgm:prSet presAssocID="{3499AD62-8141-4286-B0C6-F6798B5E22DF}" presName="Name0" presStyleCnt="0">
        <dgm:presLayoutVars>
          <dgm:dir/>
          <dgm:animLvl val="lvl"/>
          <dgm:resizeHandles val="exact"/>
        </dgm:presLayoutVars>
      </dgm:prSet>
      <dgm:spPr/>
    </dgm:pt>
    <dgm:pt modelId="{0515D247-44C7-4E36-8869-49140223FA1A}" type="pres">
      <dgm:prSet presAssocID="{A234BF05-8522-4E61-B742-8CE04BE24BC7}" presName="composite" presStyleCnt="0"/>
      <dgm:spPr/>
    </dgm:pt>
    <dgm:pt modelId="{B2FB26D2-C0B9-4F10-AD38-D1163725B315}" type="pres">
      <dgm:prSet presAssocID="{A234BF05-8522-4E61-B742-8CE04BE24B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101FC60-2640-4E41-9239-73AE30BEDC3A}" type="pres">
      <dgm:prSet presAssocID="{A234BF05-8522-4E61-B742-8CE04BE24BC7}" presName="desTx" presStyleLbl="alignAccFollowNode1" presStyleIdx="0" presStyleCnt="3">
        <dgm:presLayoutVars>
          <dgm:bulletEnabled val="1"/>
        </dgm:presLayoutVars>
      </dgm:prSet>
      <dgm:spPr/>
    </dgm:pt>
    <dgm:pt modelId="{58D3DEB1-EC01-4701-8D0B-9754C4F742D5}" type="pres">
      <dgm:prSet presAssocID="{491BABB6-70CB-47CE-AE69-4E8377F0CBBA}" presName="space" presStyleCnt="0"/>
      <dgm:spPr/>
    </dgm:pt>
    <dgm:pt modelId="{5F228AA5-69DF-4F20-B5BB-4B3B7187CCF6}" type="pres">
      <dgm:prSet presAssocID="{675E4621-0054-4ABA-832F-FAD4B4DBCA47}" presName="composite" presStyleCnt="0"/>
      <dgm:spPr/>
    </dgm:pt>
    <dgm:pt modelId="{C1C71E76-3C0D-44F6-A4A1-3B6421D463B0}" type="pres">
      <dgm:prSet presAssocID="{675E4621-0054-4ABA-832F-FAD4B4DBCA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797831C-1AFA-45BB-B824-70113A20CA10}" type="pres">
      <dgm:prSet presAssocID="{675E4621-0054-4ABA-832F-FAD4B4DBCA47}" presName="desTx" presStyleLbl="alignAccFollowNode1" presStyleIdx="1" presStyleCnt="3">
        <dgm:presLayoutVars>
          <dgm:bulletEnabled val="1"/>
        </dgm:presLayoutVars>
      </dgm:prSet>
      <dgm:spPr/>
    </dgm:pt>
    <dgm:pt modelId="{82F4CE28-D4DA-4FB7-9013-3DD30A52553E}" type="pres">
      <dgm:prSet presAssocID="{05270E73-A5A7-4284-AEEE-FDB9CDD1436E}" presName="space" presStyleCnt="0"/>
      <dgm:spPr/>
    </dgm:pt>
    <dgm:pt modelId="{D9DBA5F4-F117-42E2-A395-9331CF7B59CD}" type="pres">
      <dgm:prSet presAssocID="{58D48B38-2D2F-4257-A15D-10A434D8BEA7}" presName="composite" presStyleCnt="0"/>
      <dgm:spPr/>
    </dgm:pt>
    <dgm:pt modelId="{7F96BDEC-ACCB-4F09-8ACB-BB884803FE2C}" type="pres">
      <dgm:prSet presAssocID="{58D48B38-2D2F-4257-A15D-10A434D8BEA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153F5B2-5562-4A82-A30D-502EBACF568F}" type="pres">
      <dgm:prSet presAssocID="{58D48B38-2D2F-4257-A15D-10A434D8BEA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E2B0E03-5F8E-47BB-A503-66CA0E1F219A}" srcId="{A234BF05-8522-4E61-B742-8CE04BE24BC7}" destId="{829CD0B3-8398-4080-BBD1-8F983B6A6C64}" srcOrd="0" destOrd="0" parTransId="{50A81E03-9C53-4D20-9717-6F73D8EFEF79}" sibTransId="{AC59CC6E-E3E8-4D7D-91A5-995F5BCB136F}"/>
    <dgm:cxn modelId="{FB9DD205-0C19-47FE-A020-2AF4FCD35840}" type="presOf" srcId="{5C99F138-5312-4570-8224-C188E6D01D61}" destId="{D797831C-1AFA-45BB-B824-70113A20CA10}" srcOrd="0" destOrd="5" presId="urn:microsoft.com/office/officeart/2005/8/layout/hList1"/>
    <dgm:cxn modelId="{F21F6708-6B8A-4CC2-891E-FB18AB7D3AB0}" type="presOf" srcId="{79717DC7-C2D0-470A-ACA5-D8EE0F1400E6}" destId="{1101FC60-2640-4E41-9239-73AE30BEDC3A}" srcOrd="0" destOrd="1" presId="urn:microsoft.com/office/officeart/2005/8/layout/hList1"/>
    <dgm:cxn modelId="{ACDD5C0B-26C7-4E7D-9E9C-FE8816EF3DC0}" type="presOf" srcId="{3BCD13DD-4D81-4F0E-8D44-375702AF6AB3}" destId="{1101FC60-2640-4E41-9239-73AE30BEDC3A}" srcOrd="0" destOrd="4" presId="urn:microsoft.com/office/officeart/2005/8/layout/hList1"/>
    <dgm:cxn modelId="{3FD4CD0C-DDCE-4CD1-A6C3-BE30E359F40F}" srcId="{A234BF05-8522-4E61-B742-8CE04BE24BC7}" destId="{79717DC7-C2D0-470A-ACA5-D8EE0F1400E6}" srcOrd="1" destOrd="0" parTransId="{267CAFEA-B90A-497A-B8D1-6C3B5C336D40}" sibTransId="{0DBB72C6-A887-4CFE-A20A-70828240D90E}"/>
    <dgm:cxn modelId="{1FBF5B10-0536-4311-9015-04EA66FD1746}" type="presOf" srcId="{520C27C3-810A-4724-A8C4-598298A9BE8F}" destId="{D797831C-1AFA-45BB-B824-70113A20CA10}" srcOrd="0" destOrd="0" presId="urn:microsoft.com/office/officeart/2005/8/layout/hList1"/>
    <dgm:cxn modelId="{A5E9F31B-67F3-49E0-B7F4-5F8B34C2FDA3}" type="presOf" srcId="{58D48B38-2D2F-4257-A15D-10A434D8BEA7}" destId="{7F96BDEC-ACCB-4F09-8ACB-BB884803FE2C}" srcOrd="0" destOrd="0" presId="urn:microsoft.com/office/officeart/2005/8/layout/hList1"/>
    <dgm:cxn modelId="{99458C1E-567F-4D74-810C-C8389519A4BE}" type="presOf" srcId="{7F285F77-1A2B-4323-BA69-310C6A0D85CE}" destId="{1101FC60-2640-4E41-9239-73AE30BEDC3A}" srcOrd="0" destOrd="5" presId="urn:microsoft.com/office/officeart/2005/8/layout/hList1"/>
    <dgm:cxn modelId="{D5411839-1278-4AB1-AFCB-B0B32593A33F}" type="presOf" srcId="{C33209C1-1A49-4AB9-98EC-EE3B4B2B42B9}" destId="{D797831C-1AFA-45BB-B824-70113A20CA10}" srcOrd="0" destOrd="7" presId="urn:microsoft.com/office/officeart/2005/8/layout/hList1"/>
    <dgm:cxn modelId="{3C87D739-8E6E-40DE-BD20-8A71FED388CB}" type="presOf" srcId="{675E4621-0054-4ABA-832F-FAD4B4DBCA47}" destId="{C1C71E76-3C0D-44F6-A4A1-3B6421D463B0}" srcOrd="0" destOrd="0" presId="urn:microsoft.com/office/officeart/2005/8/layout/hList1"/>
    <dgm:cxn modelId="{D2C17563-04F0-458C-AA0A-CD91AD15681A}" type="presOf" srcId="{1F5BD1B3-91C2-4A2D-9BB9-BCFAF5C94059}" destId="{D797831C-1AFA-45BB-B824-70113A20CA10}" srcOrd="0" destOrd="8" presId="urn:microsoft.com/office/officeart/2005/8/layout/hList1"/>
    <dgm:cxn modelId="{E41B444F-C498-4849-8A84-85E91447DB15}" type="presOf" srcId="{61575DDB-2715-45D6-9520-2A070BFFBB41}" destId="{1101FC60-2640-4E41-9239-73AE30BEDC3A}" srcOrd="0" destOrd="2" presId="urn:microsoft.com/office/officeart/2005/8/layout/hList1"/>
    <dgm:cxn modelId="{8C95C251-9BC3-4D34-A5E6-13E54242FB53}" srcId="{48C83A71-E72B-4362-9057-C9EE9D061B60}" destId="{5C99F138-5312-4570-8224-C188E6D01D61}" srcOrd="0" destOrd="0" parTransId="{C1E1764F-9FA9-4FE7-8929-72A57D0442E0}" sibTransId="{54E3E16F-D49A-46CA-BD48-F3B44F194191}"/>
    <dgm:cxn modelId="{77901854-4411-41C9-96CB-C235CA4B914F}" type="presOf" srcId="{3499AD62-8141-4286-B0C6-F6798B5E22DF}" destId="{B8BA8751-F8FF-4B1D-A545-10F5B0B17D6B}" srcOrd="0" destOrd="0" presId="urn:microsoft.com/office/officeart/2005/8/layout/hList1"/>
    <dgm:cxn modelId="{ED2E3355-F8FD-42B1-954A-3494D01FCBD7}" type="presOf" srcId="{2B0B8820-9BE2-4019-B8BA-FD6B90B0B740}" destId="{D797831C-1AFA-45BB-B824-70113A20CA10}" srcOrd="0" destOrd="6" presId="urn:microsoft.com/office/officeart/2005/8/layout/hList1"/>
    <dgm:cxn modelId="{0128EB58-0714-4FA5-8F88-CD45160D1887}" srcId="{A234BF05-8522-4E61-B742-8CE04BE24BC7}" destId="{3BCD13DD-4D81-4F0E-8D44-375702AF6AB3}" srcOrd="4" destOrd="0" parTransId="{00C362F6-E380-459D-AF3A-C92CEB918280}" sibTransId="{41916BF2-C6C6-44EC-A2D9-DF1F1D82967D}"/>
    <dgm:cxn modelId="{A031267B-4333-4779-9569-C67E86A7CE69}" srcId="{A234BF05-8522-4E61-B742-8CE04BE24BC7}" destId="{61575DDB-2715-45D6-9520-2A070BFFBB41}" srcOrd="2" destOrd="0" parTransId="{D19227CD-AC11-4936-9181-EDD0AC30B6E4}" sibTransId="{D34F9276-A851-4D2E-8615-D8EE68573A61}"/>
    <dgm:cxn modelId="{0799997C-ACC8-4476-BC7D-791DA1E260AC}" srcId="{A234BF05-8522-4E61-B742-8CE04BE24BC7}" destId="{16D1B688-64BC-4250-B125-A44A255BB1A6}" srcOrd="7" destOrd="0" parTransId="{A95C89D6-2904-4799-9384-5D0714029FBA}" sibTransId="{F107E5AD-546C-48D3-9B27-37C4930F9CAC}"/>
    <dgm:cxn modelId="{D5ADBB7D-6D10-473F-946A-6FAEADC88081}" srcId="{520C27C3-810A-4724-A8C4-598298A9BE8F}" destId="{A5E13290-71D1-4125-9810-B77ED38B95CB}" srcOrd="0" destOrd="0" parTransId="{45575112-E50C-417C-A68F-D26F6CDAE4E1}" sibTransId="{423DC7EB-4CC8-4C5B-8D74-77DED646E1E8}"/>
    <dgm:cxn modelId="{2514EA7F-F4D2-40B3-9054-48F2EF672A8E}" type="presOf" srcId="{E9F5A865-548B-4733-B9B4-F7AC26778DD1}" destId="{D797831C-1AFA-45BB-B824-70113A20CA10}" srcOrd="0" destOrd="2" presId="urn:microsoft.com/office/officeart/2005/8/layout/hList1"/>
    <dgm:cxn modelId="{FDCB3288-3B63-4188-AA19-73D9C819026B}" srcId="{675E4621-0054-4ABA-832F-FAD4B4DBCA47}" destId="{18D23BBC-7088-4B1E-BB9F-BEECB41D6EF5}" srcOrd="5" destOrd="0" parTransId="{09CB11AB-5914-43DD-92AA-11A81CFBE8B7}" sibTransId="{67CB80F1-DB2B-4A65-A95D-4E368F4BFEB6}"/>
    <dgm:cxn modelId="{D8513C8A-3756-4053-81E5-767630FB68EC}" srcId="{48C83A71-E72B-4362-9057-C9EE9D061B60}" destId="{2B0B8820-9BE2-4019-B8BA-FD6B90B0B740}" srcOrd="1" destOrd="0" parTransId="{EDEC8308-E45B-41FB-AB24-5D883AA1F1DF}" sibTransId="{EA21AE31-FFBB-4449-9C6C-A4E01F6A1342}"/>
    <dgm:cxn modelId="{4C03B499-23CF-459F-B5D8-3E7C15A7467C}" type="presOf" srcId="{48C83A71-E72B-4362-9057-C9EE9D061B60}" destId="{D797831C-1AFA-45BB-B824-70113A20CA10}" srcOrd="0" destOrd="4" presId="urn:microsoft.com/office/officeart/2005/8/layout/hList1"/>
    <dgm:cxn modelId="{35A2AE9C-C17F-46A7-9C95-A12703A7FEA6}" type="presOf" srcId="{1A8186C1-C83B-45A1-95CF-3119C3E18649}" destId="{1101FC60-2640-4E41-9239-73AE30BEDC3A}" srcOrd="0" destOrd="6" presId="urn:microsoft.com/office/officeart/2005/8/layout/hList1"/>
    <dgm:cxn modelId="{74C4B59D-7B9D-4E89-9D8D-26E01AC175C5}" type="presOf" srcId="{18D23BBC-7088-4B1E-BB9F-BEECB41D6EF5}" destId="{D797831C-1AFA-45BB-B824-70113A20CA10}" srcOrd="0" destOrd="9" presId="urn:microsoft.com/office/officeart/2005/8/layout/hList1"/>
    <dgm:cxn modelId="{651DC69D-9677-4799-93BC-B84BB130FF7A}" srcId="{3499AD62-8141-4286-B0C6-F6798B5E22DF}" destId="{675E4621-0054-4ABA-832F-FAD4B4DBCA47}" srcOrd="1" destOrd="0" parTransId="{BFB9A8A6-E2ED-46CF-A0F3-9442D77B3731}" sibTransId="{05270E73-A5A7-4284-AEEE-FDB9CDD1436E}"/>
    <dgm:cxn modelId="{E6B0899E-9792-4E4E-868D-119047E0792A}" srcId="{3499AD62-8141-4286-B0C6-F6798B5E22DF}" destId="{58D48B38-2D2F-4257-A15D-10A434D8BEA7}" srcOrd="2" destOrd="0" parTransId="{2A3B456D-2915-4604-99BB-87899475DC48}" sibTransId="{E345986D-32ED-4BBD-95D7-F783B04DE2B2}"/>
    <dgm:cxn modelId="{3254D99E-CCA9-49A9-8219-E72B404613A0}" type="presOf" srcId="{A234BF05-8522-4E61-B742-8CE04BE24BC7}" destId="{B2FB26D2-C0B9-4F10-AD38-D1163725B315}" srcOrd="0" destOrd="0" presId="urn:microsoft.com/office/officeart/2005/8/layout/hList1"/>
    <dgm:cxn modelId="{A0824DAF-6C64-462C-9D8D-C3FD84103DE2}" srcId="{675E4621-0054-4ABA-832F-FAD4B4DBCA47}" destId="{C33209C1-1A49-4AB9-98EC-EE3B4B2B42B9}" srcOrd="3" destOrd="0" parTransId="{7C49CA32-F7F9-445E-B63B-6873CFDD1F99}" sibTransId="{5D1AE20C-1A92-42EC-A4AE-859BD581BB66}"/>
    <dgm:cxn modelId="{FC7275B0-81A6-45C3-BCAD-12D3C228013F}" srcId="{675E4621-0054-4ABA-832F-FAD4B4DBCA47}" destId="{1F5BD1B3-91C2-4A2D-9BB9-BCFAF5C94059}" srcOrd="4" destOrd="0" parTransId="{1B4CA4E1-DD0A-4442-BD7B-1B87F9C99A1A}" sibTransId="{C3B5A6D4-66BC-4D9D-ABC0-DB9BAE9EDFF2}"/>
    <dgm:cxn modelId="{47996EBB-E1DD-4076-ADEB-8F73665721E6}" srcId="{3499AD62-8141-4286-B0C6-F6798B5E22DF}" destId="{A234BF05-8522-4E61-B742-8CE04BE24BC7}" srcOrd="0" destOrd="0" parTransId="{FC3AEAC5-3E17-4868-89D3-F8871E0BD295}" sibTransId="{491BABB6-70CB-47CE-AE69-4E8377F0CBBA}"/>
    <dgm:cxn modelId="{961FBCC1-F3D7-4528-AF62-CBFD3FA880F2}" type="presOf" srcId="{70DE9FAA-1082-4211-BC5A-9A6234169188}" destId="{1101FC60-2640-4E41-9239-73AE30BEDC3A}" srcOrd="0" destOrd="3" presId="urn:microsoft.com/office/officeart/2005/8/layout/hList1"/>
    <dgm:cxn modelId="{BFB058C5-E4C2-4B25-8CBF-6C811AF79DD4}" type="presOf" srcId="{A5E13290-71D1-4125-9810-B77ED38B95CB}" destId="{D797831C-1AFA-45BB-B824-70113A20CA10}" srcOrd="0" destOrd="1" presId="urn:microsoft.com/office/officeart/2005/8/layout/hList1"/>
    <dgm:cxn modelId="{09E70CC9-1501-4CE1-B42B-0FA540A6A8D8}" type="presOf" srcId="{16D1B688-64BC-4250-B125-A44A255BB1A6}" destId="{1101FC60-2640-4E41-9239-73AE30BEDC3A}" srcOrd="0" destOrd="7" presId="urn:microsoft.com/office/officeart/2005/8/layout/hList1"/>
    <dgm:cxn modelId="{15904ACA-B4C4-4D8F-BC9A-2A48F887AA49}" srcId="{A234BF05-8522-4E61-B742-8CE04BE24BC7}" destId="{70DE9FAA-1082-4211-BC5A-9A6234169188}" srcOrd="3" destOrd="0" parTransId="{732D49A6-95D6-45E8-BAF1-176212248BE9}" sibTransId="{1F3A8377-A314-4A02-B60D-1EBBC22FBD8A}"/>
    <dgm:cxn modelId="{09EE3ED5-BA2F-4FFD-B58A-AC708F7BD752}" srcId="{675E4621-0054-4ABA-832F-FAD4B4DBCA47}" destId="{910468D7-192E-4D6F-8143-43182B91B6C7}" srcOrd="1" destOrd="0" parTransId="{3928A1BD-07BE-418E-A64E-1F1940BAFAF0}" sibTransId="{BB060241-D68E-4A39-983F-ED9A56AECAF9}"/>
    <dgm:cxn modelId="{D80F2FDC-EF2E-45B3-9AB5-B2E11F8C8EC5}" srcId="{675E4621-0054-4ABA-832F-FAD4B4DBCA47}" destId="{48C83A71-E72B-4362-9057-C9EE9D061B60}" srcOrd="2" destOrd="0" parTransId="{CF643299-9FF1-4815-8FD4-40FEBF129F75}" sibTransId="{09C35479-9136-41D6-BFDC-DF1E14758F7E}"/>
    <dgm:cxn modelId="{D50E89E4-BB4C-4D8B-8B2D-DFC8E036699E}" type="presOf" srcId="{829CD0B3-8398-4080-BBD1-8F983B6A6C64}" destId="{1101FC60-2640-4E41-9239-73AE30BEDC3A}" srcOrd="0" destOrd="0" presId="urn:microsoft.com/office/officeart/2005/8/layout/hList1"/>
    <dgm:cxn modelId="{8399D6E5-D447-4A83-91E4-811CC9ACA736}" srcId="{A234BF05-8522-4E61-B742-8CE04BE24BC7}" destId="{1A8186C1-C83B-45A1-95CF-3119C3E18649}" srcOrd="6" destOrd="0" parTransId="{2DA82BD2-C993-4B83-84AB-59011BB30EAC}" sibTransId="{4E0A5DF7-15BD-4B6A-B22E-787430E2DB00}"/>
    <dgm:cxn modelId="{C8B0B1E8-6293-484B-973C-ED056D354E99}" type="presOf" srcId="{910468D7-192E-4D6F-8143-43182B91B6C7}" destId="{D797831C-1AFA-45BB-B824-70113A20CA10}" srcOrd="0" destOrd="3" presId="urn:microsoft.com/office/officeart/2005/8/layout/hList1"/>
    <dgm:cxn modelId="{5BF9D3F2-7942-4B00-9767-EC43146F0D37}" srcId="{520C27C3-810A-4724-A8C4-598298A9BE8F}" destId="{E9F5A865-548B-4733-B9B4-F7AC26778DD1}" srcOrd="1" destOrd="0" parTransId="{2DC2BEC6-5F90-4E12-A079-838E61A6E38A}" sibTransId="{4C017057-9EEF-437B-AAF3-8B9C40601E5B}"/>
    <dgm:cxn modelId="{A8B4D4F7-3BA8-49F1-9E66-9B1E35C3B7D5}" srcId="{675E4621-0054-4ABA-832F-FAD4B4DBCA47}" destId="{520C27C3-810A-4724-A8C4-598298A9BE8F}" srcOrd="0" destOrd="0" parTransId="{73A0F3EA-0168-44E8-8534-4832443CBD7E}" sibTransId="{ADE9AA0C-221A-455E-B7C2-E654BC6384FD}"/>
    <dgm:cxn modelId="{7FE03BF9-93C9-47F7-B71D-70C64168FEC7}" srcId="{A234BF05-8522-4E61-B742-8CE04BE24BC7}" destId="{7F285F77-1A2B-4323-BA69-310C6A0D85CE}" srcOrd="5" destOrd="0" parTransId="{A226CBDE-80F3-4E5D-BB50-40593B06B91B}" sibTransId="{1C06553E-4B68-4AA8-9A86-E9AF4D0D395D}"/>
    <dgm:cxn modelId="{8EE61CFF-9A78-482B-9A51-CB09B1A317C3}" type="presParOf" srcId="{B8BA8751-F8FF-4B1D-A545-10F5B0B17D6B}" destId="{0515D247-44C7-4E36-8869-49140223FA1A}" srcOrd="0" destOrd="0" presId="urn:microsoft.com/office/officeart/2005/8/layout/hList1"/>
    <dgm:cxn modelId="{BFF4C4B0-18B8-4E07-BD86-3C18C227A427}" type="presParOf" srcId="{0515D247-44C7-4E36-8869-49140223FA1A}" destId="{B2FB26D2-C0B9-4F10-AD38-D1163725B315}" srcOrd="0" destOrd="0" presId="urn:microsoft.com/office/officeart/2005/8/layout/hList1"/>
    <dgm:cxn modelId="{1BFCB6AF-D4C0-4794-B724-07BC47C44452}" type="presParOf" srcId="{0515D247-44C7-4E36-8869-49140223FA1A}" destId="{1101FC60-2640-4E41-9239-73AE30BEDC3A}" srcOrd="1" destOrd="0" presId="urn:microsoft.com/office/officeart/2005/8/layout/hList1"/>
    <dgm:cxn modelId="{5305F0C3-0B51-4122-A80A-4DF7E0B85C85}" type="presParOf" srcId="{B8BA8751-F8FF-4B1D-A545-10F5B0B17D6B}" destId="{58D3DEB1-EC01-4701-8D0B-9754C4F742D5}" srcOrd="1" destOrd="0" presId="urn:microsoft.com/office/officeart/2005/8/layout/hList1"/>
    <dgm:cxn modelId="{FE662289-2701-4C63-B8FC-61361E2DC5C0}" type="presParOf" srcId="{B8BA8751-F8FF-4B1D-A545-10F5B0B17D6B}" destId="{5F228AA5-69DF-4F20-B5BB-4B3B7187CCF6}" srcOrd="2" destOrd="0" presId="urn:microsoft.com/office/officeart/2005/8/layout/hList1"/>
    <dgm:cxn modelId="{2E137318-F1AE-4E11-837B-BA4E41482347}" type="presParOf" srcId="{5F228AA5-69DF-4F20-B5BB-4B3B7187CCF6}" destId="{C1C71E76-3C0D-44F6-A4A1-3B6421D463B0}" srcOrd="0" destOrd="0" presId="urn:microsoft.com/office/officeart/2005/8/layout/hList1"/>
    <dgm:cxn modelId="{4818F572-1C4D-44D9-8C04-F8CA0B7D36BB}" type="presParOf" srcId="{5F228AA5-69DF-4F20-B5BB-4B3B7187CCF6}" destId="{D797831C-1AFA-45BB-B824-70113A20CA10}" srcOrd="1" destOrd="0" presId="urn:microsoft.com/office/officeart/2005/8/layout/hList1"/>
    <dgm:cxn modelId="{0D902776-5499-4499-BA74-D484D7DCB229}" type="presParOf" srcId="{B8BA8751-F8FF-4B1D-A545-10F5B0B17D6B}" destId="{82F4CE28-D4DA-4FB7-9013-3DD30A52553E}" srcOrd="3" destOrd="0" presId="urn:microsoft.com/office/officeart/2005/8/layout/hList1"/>
    <dgm:cxn modelId="{8615221F-E71E-424C-BC1B-81A0869D7100}" type="presParOf" srcId="{B8BA8751-F8FF-4B1D-A545-10F5B0B17D6B}" destId="{D9DBA5F4-F117-42E2-A395-9331CF7B59CD}" srcOrd="4" destOrd="0" presId="urn:microsoft.com/office/officeart/2005/8/layout/hList1"/>
    <dgm:cxn modelId="{4ED09676-2617-4E2E-9CA4-68502D82897E}" type="presParOf" srcId="{D9DBA5F4-F117-42E2-A395-9331CF7B59CD}" destId="{7F96BDEC-ACCB-4F09-8ACB-BB884803FE2C}" srcOrd="0" destOrd="0" presId="urn:microsoft.com/office/officeart/2005/8/layout/hList1"/>
    <dgm:cxn modelId="{BA8481A2-26C9-4160-8A6F-4FC864163D9D}" type="presParOf" srcId="{D9DBA5F4-F117-42E2-A395-9331CF7B59CD}" destId="{6153F5B2-5562-4A82-A30D-502EBACF56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26D2-C0B9-4F10-AD38-D1163725B315}">
      <dsp:nvSpPr>
        <dsp:cNvPr id="0" name=""/>
        <dsp:cNvSpPr/>
      </dsp:nvSpPr>
      <dsp:spPr>
        <a:xfrm>
          <a:off x="28" y="50605"/>
          <a:ext cx="2732220" cy="108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rgbClr val="010000"/>
              </a:solidFill>
              <a:latin typeface="Calibri Light"/>
            </a:rPr>
            <a:t>Questions</a:t>
          </a:r>
          <a:endParaRPr lang="en-US" sz="30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28" y="50605"/>
        <a:ext cx="2732220" cy="1085735"/>
      </dsp:txXfrm>
    </dsp:sp>
    <dsp:sp modelId="{1101FC60-2640-4E41-9239-73AE30BEDC3A}">
      <dsp:nvSpPr>
        <dsp:cNvPr id="0" name=""/>
        <dsp:cNvSpPr/>
      </dsp:nvSpPr>
      <dsp:spPr>
        <a:xfrm>
          <a:off x="28" y="1136341"/>
          <a:ext cx="2732220" cy="2305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>
              <a:latin typeface="Calibri Light" panose="020F0302020204030204"/>
            </a:rPr>
            <a:t>Q1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>
              <a:latin typeface="Calibri Light" panose="020F0302020204030204"/>
            </a:rPr>
            <a:t>Q2</a:t>
          </a:r>
          <a:endParaRPr lang="en-US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Q3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  </a:t>
          </a:r>
          <a:r>
            <a:rPr lang="en-US" sz="3000" kern="1200" dirty="0"/>
            <a:t>⋮</a:t>
          </a:r>
          <a:endParaRPr lang="en-US" sz="3000" kern="1200" dirty="0">
            <a:latin typeface="Calibri Light" panose="020F0302020204030204"/>
          </a:endParaRPr>
        </a:p>
      </dsp:txBody>
      <dsp:txXfrm>
        <a:off x="28" y="1136341"/>
        <a:ext cx="2732220" cy="2305800"/>
      </dsp:txXfrm>
    </dsp:sp>
    <dsp:sp modelId="{BC3A7A21-05D0-411C-847B-A04558775A97}">
      <dsp:nvSpPr>
        <dsp:cNvPr id="0" name=""/>
        <dsp:cNvSpPr/>
      </dsp:nvSpPr>
      <dsp:spPr>
        <a:xfrm>
          <a:off x="3114759" y="50605"/>
          <a:ext cx="2732220" cy="108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Connecting Pools</a:t>
          </a:r>
        </a:p>
      </dsp:txBody>
      <dsp:txXfrm>
        <a:off x="3114759" y="50605"/>
        <a:ext cx="2732220" cy="1085735"/>
      </dsp:txXfrm>
    </dsp:sp>
    <dsp:sp modelId="{EA90A94D-7245-49D1-B007-D92BAE5B8531}">
      <dsp:nvSpPr>
        <dsp:cNvPr id="0" name=""/>
        <dsp:cNvSpPr/>
      </dsp:nvSpPr>
      <dsp:spPr>
        <a:xfrm>
          <a:off x="3114759" y="1136341"/>
          <a:ext cx="2732220" cy="2305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Upgrade Pool ID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Downgrade Pool ID</a:t>
          </a:r>
        </a:p>
      </dsp:txBody>
      <dsp:txXfrm>
        <a:off x="3114759" y="1136341"/>
        <a:ext cx="2732220" cy="230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26D2-C0B9-4F10-AD38-D1163725B315}">
      <dsp:nvSpPr>
        <dsp:cNvPr id="0" name=""/>
        <dsp:cNvSpPr/>
      </dsp:nvSpPr>
      <dsp:spPr>
        <a:xfrm>
          <a:off x="28" y="50605"/>
          <a:ext cx="2732220" cy="108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dirty="0">
              <a:solidFill>
                <a:srgbClr val="010000"/>
              </a:solidFill>
              <a:latin typeface="Calibri Light"/>
            </a:rPr>
            <a:t>Questions</a:t>
          </a:r>
          <a:endParaRPr lang="en-US" sz="30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28" y="50605"/>
        <a:ext cx="2732220" cy="1085735"/>
      </dsp:txXfrm>
    </dsp:sp>
    <dsp:sp modelId="{1101FC60-2640-4E41-9239-73AE30BEDC3A}">
      <dsp:nvSpPr>
        <dsp:cNvPr id="0" name=""/>
        <dsp:cNvSpPr/>
      </dsp:nvSpPr>
      <dsp:spPr>
        <a:xfrm>
          <a:off x="28" y="1136341"/>
          <a:ext cx="2732220" cy="2305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>
              <a:latin typeface="Calibri Light" panose="020F0302020204030204"/>
            </a:rPr>
            <a:t>Q1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dirty="0">
              <a:latin typeface="Calibri Light" panose="020F0302020204030204"/>
            </a:rPr>
            <a:t>Q2</a:t>
          </a:r>
          <a:endParaRPr lang="en-US" sz="3000" b="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Q3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  </a:t>
          </a:r>
          <a:r>
            <a:rPr lang="en-US" sz="3000" kern="1200" dirty="0"/>
            <a:t>⋮</a:t>
          </a:r>
          <a:endParaRPr lang="en-US" sz="3000" kern="1200" dirty="0">
            <a:latin typeface="Calibri Light" panose="020F0302020204030204"/>
          </a:endParaRPr>
        </a:p>
      </dsp:txBody>
      <dsp:txXfrm>
        <a:off x="28" y="1136341"/>
        <a:ext cx="2732220" cy="2305800"/>
      </dsp:txXfrm>
    </dsp:sp>
    <dsp:sp modelId="{BC3A7A21-05D0-411C-847B-A04558775A97}">
      <dsp:nvSpPr>
        <dsp:cNvPr id="0" name=""/>
        <dsp:cNvSpPr/>
      </dsp:nvSpPr>
      <dsp:spPr>
        <a:xfrm>
          <a:off x="3114759" y="50605"/>
          <a:ext cx="2732220" cy="1085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alibri Light" panose="020F0302020204030204"/>
            </a:rPr>
            <a:t>Connecting Pools</a:t>
          </a:r>
        </a:p>
      </dsp:txBody>
      <dsp:txXfrm>
        <a:off x="3114759" y="50605"/>
        <a:ext cx="2732220" cy="1085735"/>
      </dsp:txXfrm>
    </dsp:sp>
    <dsp:sp modelId="{EA90A94D-7245-49D1-B007-D92BAE5B8531}">
      <dsp:nvSpPr>
        <dsp:cNvPr id="0" name=""/>
        <dsp:cNvSpPr/>
      </dsp:nvSpPr>
      <dsp:spPr>
        <a:xfrm>
          <a:off x="3114759" y="1136341"/>
          <a:ext cx="2732220" cy="2305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Upgrade Pool ID</a:t>
          </a:r>
          <a:endParaRPr 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>
              <a:latin typeface="Calibri Light" panose="020F0302020204030204"/>
            </a:rPr>
            <a:t>Downgrade Pool ID</a:t>
          </a:r>
        </a:p>
      </dsp:txBody>
      <dsp:txXfrm>
        <a:off x="3114759" y="1136341"/>
        <a:ext cx="2732220" cy="230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26D2-C0B9-4F10-AD38-D1163725B315}">
      <dsp:nvSpPr>
        <dsp:cNvPr id="0" name=""/>
        <dsp:cNvSpPr/>
      </dsp:nvSpPr>
      <dsp:spPr>
        <a:xfrm>
          <a:off x="3482" y="32240"/>
          <a:ext cx="3395152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010000"/>
              </a:solidFill>
              <a:latin typeface="Calibri Light"/>
            </a:rPr>
            <a:t>Basic Settings</a:t>
          </a:r>
          <a:endParaRPr lang="en-US" sz="2000" b="0" i="0" u="none" strike="noStrike" kern="1200" cap="none" baseline="0" noProof="0" dirty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3482" y="32240"/>
        <a:ext cx="3395152" cy="777600"/>
      </dsp:txXfrm>
    </dsp:sp>
    <dsp:sp modelId="{1101FC60-2640-4E41-9239-73AE30BEDC3A}">
      <dsp:nvSpPr>
        <dsp:cNvPr id="0" name=""/>
        <dsp:cNvSpPr/>
      </dsp:nvSpPr>
      <dsp:spPr>
        <a:xfrm>
          <a:off x="3482" y="809840"/>
          <a:ext cx="3395152" cy="379376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Calibri Light" panose="020F0302020204030204"/>
            </a:rPr>
            <a:t>Quiz Heading HTML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Pre-quiz HTML</a:t>
          </a:r>
          <a:endParaRPr lang="en-US" sz="2000" b="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Post-quiz HTML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Calibri Light" panose="020F0302020204030204"/>
            </a:rPr>
            <a:t>Show Feedback Report?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Show Pool Names?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Show Progress bar?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Show Strikes?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Use </a:t>
          </a:r>
          <a:r>
            <a:rPr lang="en-US" sz="2000" kern="1200" dirty="0" err="1">
              <a:latin typeface="Calibri Light" panose="020F0302020204030204"/>
            </a:rPr>
            <a:t>coloured</a:t>
          </a:r>
          <a:r>
            <a:rPr lang="en-US" sz="2000" kern="1200" dirty="0">
              <a:latin typeface="Calibri Light" panose="020F0302020204030204"/>
            </a:rPr>
            <a:t> feedback boxes?</a:t>
          </a:r>
        </a:p>
      </dsp:txBody>
      <dsp:txXfrm>
        <a:off x="3482" y="809840"/>
        <a:ext cx="3395152" cy="3793761"/>
      </dsp:txXfrm>
    </dsp:sp>
    <dsp:sp modelId="{C1C71E76-3C0D-44F6-A4A1-3B6421D463B0}">
      <dsp:nvSpPr>
        <dsp:cNvPr id="0" name=""/>
        <dsp:cNvSpPr/>
      </dsp:nvSpPr>
      <dsp:spPr>
        <a:xfrm>
          <a:off x="3873955" y="32240"/>
          <a:ext cx="3395152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Question Pools</a:t>
          </a:r>
        </a:p>
      </dsp:txBody>
      <dsp:txXfrm>
        <a:off x="3873955" y="32240"/>
        <a:ext cx="3395152" cy="777600"/>
      </dsp:txXfrm>
    </dsp:sp>
    <dsp:sp modelId="{D797831C-1AFA-45BB-B824-70113A20CA10}">
      <dsp:nvSpPr>
        <dsp:cNvPr id="0" name=""/>
        <dsp:cNvSpPr/>
      </dsp:nvSpPr>
      <dsp:spPr>
        <a:xfrm>
          <a:off x="3873955" y="809840"/>
          <a:ext cx="3395152" cy="379376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Question Pool 1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Question Pool Settings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List of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Question Pool 2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Question Pool 2 Settings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List of questions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+mj-lt"/>
            </a:rPr>
            <a:t>No Limit on number of question pools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0" kern="1200" dirty="0">
            <a:latin typeface="+mj-lt"/>
          </a:endParaRPr>
        </a:p>
      </dsp:txBody>
      <dsp:txXfrm>
        <a:off x="3873955" y="809840"/>
        <a:ext cx="3395152" cy="3793761"/>
      </dsp:txXfrm>
    </dsp:sp>
    <dsp:sp modelId="{7F96BDEC-ACCB-4F09-8ACB-BB884803FE2C}">
      <dsp:nvSpPr>
        <dsp:cNvPr id="0" name=""/>
        <dsp:cNvSpPr/>
      </dsp:nvSpPr>
      <dsp:spPr>
        <a:xfrm>
          <a:off x="7744428" y="32240"/>
          <a:ext cx="3395152" cy="7776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 Light" panose="020F0302020204030204"/>
            </a:rPr>
            <a:t>End Conditions</a:t>
          </a:r>
        </a:p>
      </dsp:txBody>
      <dsp:txXfrm>
        <a:off x="7744428" y="32240"/>
        <a:ext cx="3395152" cy="777600"/>
      </dsp:txXfrm>
    </dsp:sp>
    <dsp:sp modelId="{6153F5B2-5562-4A82-A30D-502EBACF568F}">
      <dsp:nvSpPr>
        <dsp:cNvPr id="0" name=""/>
        <dsp:cNvSpPr/>
      </dsp:nvSpPr>
      <dsp:spPr>
        <a:xfrm>
          <a:off x="7744428" y="809840"/>
          <a:ext cx="3395152" cy="379376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A7514-61E0-4057-ACF6-E331FBACF5C4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AA851-843F-4D24-917F-2057E4B6F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AA851-843F-4D24-917F-2057E4B6FF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3A28-25C8-48FB-BC8D-C17433D8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1" y="31648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Types of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8E9D-D374-4D9B-886F-BEB95E90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98" y="1913277"/>
            <a:ext cx="52459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4400" dirty="0">
                <a:ea typeface="+mn-lt"/>
                <a:cs typeface="+mn-lt"/>
              </a:rPr>
              <a:t>Multiple Choice</a:t>
            </a:r>
            <a:endParaRPr lang="en-US" sz="4400" dirty="0">
              <a:cs typeface="Calibri"/>
            </a:endParaRPr>
          </a:p>
          <a:p>
            <a:pPr marL="457200" lvl="1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+ True/False</a:t>
            </a:r>
          </a:p>
          <a:p>
            <a:pPr marL="457200" lvl="1" indent="0"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4400" dirty="0">
                <a:ea typeface="+mn-lt"/>
                <a:cs typeface="+mn-lt"/>
              </a:rPr>
              <a:t>Fill in the Blank</a:t>
            </a:r>
            <a:endParaRPr lang="en-US" sz="44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FBFD-F802-4D8E-96D9-6963E37D0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11" y="191327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/>
              <a:buChar char="§"/>
            </a:pPr>
            <a:r>
              <a:rPr lang="en-US" sz="4400" dirty="0">
                <a:ea typeface="+mn-lt"/>
                <a:cs typeface="+mn-lt"/>
              </a:rPr>
              <a:t>Matching</a:t>
            </a:r>
            <a:r>
              <a:rPr lang="en-US" sz="4000" dirty="0">
                <a:ea typeface="+mn-lt"/>
                <a:cs typeface="+mn-lt"/>
              </a:rPr>
              <a:t> 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+ Sorting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cs typeface="Calibri"/>
              </a:rPr>
              <a:t>+ Categorization</a:t>
            </a:r>
          </a:p>
          <a:p>
            <a:pPr marL="457200" lvl="1" indent="0"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4400" dirty="0">
                <a:ea typeface="+mn-lt"/>
                <a:cs typeface="+mn-lt"/>
              </a:rPr>
              <a:t>Multi-select</a:t>
            </a:r>
            <a:endParaRPr lang="en-US" sz="4400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199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7381CE11-CCC0-4365-81FE-B004EFCA039F}"/>
              </a:ext>
            </a:extLst>
          </p:cNvPr>
          <p:cNvSpPr/>
          <p:nvPr/>
        </p:nvSpPr>
        <p:spPr>
          <a:xfrm>
            <a:off x="1454307" y="1816714"/>
            <a:ext cx="136962" cy="268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272828-FB40-4C20-8742-4B3F4975D863}"/>
              </a:ext>
            </a:extLst>
          </p:cNvPr>
          <p:cNvSpPr/>
          <p:nvPr/>
        </p:nvSpPr>
        <p:spPr>
          <a:xfrm>
            <a:off x="3758403" y="2414513"/>
            <a:ext cx="814056" cy="289775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B26A7D-CECD-4AC1-8F03-9178D3B6B8C8}"/>
              </a:ext>
            </a:extLst>
          </p:cNvPr>
          <p:cNvSpPr/>
          <p:nvPr/>
        </p:nvSpPr>
        <p:spPr>
          <a:xfrm>
            <a:off x="7718656" y="2467887"/>
            <a:ext cx="814056" cy="306940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BEFF19AE-EF87-46FC-81C6-C86AB7E80CF3}"/>
              </a:ext>
            </a:extLst>
          </p:cNvPr>
          <p:cNvSpPr/>
          <p:nvPr/>
        </p:nvSpPr>
        <p:spPr>
          <a:xfrm>
            <a:off x="1377523" y="2466042"/>
            <a:ext cx="333630" cy="1367882"/>
          </a:xfrm>
          <a:prstGeom prst="up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EA0197-971F-4586-A59E-BCBA1BC5339B}"/>
              </a:ext>
            </a:extLst>
          </p:cNvPr>
          <p:cNvSpPr/>
          <p:nvPr/>
        </p:nvSpPr>
        <p:spPr>
          <a:xfrm>
            <a:off x="1454307" y="3643623"/>
            <a:ext cx="4237107" cy="273577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5400000">
            <a:off x="9631155" y="3559317"/>
            <a:ext cx="814054" cy="31280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BF6079-7FE2-42FF-888F-1AF257DF4FEA}"/>
              </a:ext>
            </a:extLst>
          </p:cNvPr>
          <p:cNvSpPr/>
          <p:nvPr/>
        </p:nvSpPr>
        <p:spPr>
          <a:xfrm rot="10800000">
            <a:off x="2986554" y="2645246"/>
            <a:ext cx="814057" cy="220196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10800000">
            <a:off x="7858175" y="2951728"/>
            <a:ext cx="814057" cy="220196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9595410" y="2688175"/>
            <a:ext cx="1649146" cy="635670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Level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5635157" y="2645246"/>
            <a:ext cx="1649146" cy="635670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Level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9637215" y="4722064"/>
            <a:ext cx="1435623" cy="90924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alibri"/>
              </a:rPr>
              <a:t>Post-quiz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753335" y="2148207"/>
            <a:ext cx="1649146" cy="635670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/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A3A89-799F-4B85-84BF-DFAE6473B0F8}"/>
              </a:ext>
            </a:extLst>
          </p:cNvPr>
          <p:cNvSpPr/>
          <p:nvPr/>
        </p:nvSpPr>
        <p:spPr>
          <a:xfrm>
            <a:off x="804977" y="885217"/>
            <a:ext cx="1435623" cy="90924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Calibri"/>
              </a:rPr>
              <a:t>Pre-quiz Page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70561-0279-4FB9-BB02-750F775BF488}"/>
              </a:ext>
            </a:extLst>
          </p:cNvPr>
          <p:cNvSpPr txBox="1">
            <a:spLocks/>
          </p:cNvSpPr>
          <p:nvPr/>
        </p:nvSpPr>
        <p:spPr>
          <a:xfrm>
            <a:off x="6511526" y="552719"/>
            <a:ext cx="5541044" cy="1241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Simple Linear Model</a:t>
            </a:r>
          </a:p>
          <a:p>
            <a:r>
              <a:rPr lang="en-US" sz="3200" dirty="0"/>
              <a:t>With Feedback Between Levels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08184-D819-4EC7-B8D6-9BE0FEE519E0}"/>
              </a:ext>
            </a:extLst>
          </p:cNvPr>
          <p:cNvSpPr/>
          <p:nvPr/>
        </p:nvSpPr>
        <p:spPr>
          <a:xfrm>
            <a:off x="2965394" y="1718662"/>
            <a:ext cx="1923399" cy="93942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Pre-Upgrade HTML Page</a:t>
            </a:r>
          </a:p>
          <a:p>
            <a:pPr algn="ctr"/>
            <a:r>
              <a:rPr lang="en-US" sz="1400" dirty="0">
                <a:cs typeface="Calibri"/>
              </a:rPr>
              <a:t>(optional)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9AB0DD-DAA2-460C-978A-57C9E109B8D8}"/>
              </a:ext>
            </a:extLst>
          </p:cNvPr>
          <p:cNvSpPr/>
          <p:nvPr/>
        </p:nvSpPr>
        <p:spPr>
          <a:xfrm>
            <a:off x="3563283" y="3618031"/>
            <a:ext cx="1786614" cy="93942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Pre-Downgrade Page</a:t>
            </a:r>
          </a:p>
          <a:p>
            <a:pPr algn="ctr"/>
            <a:r>
              <a:rPr lang="en-US" sz="1400" dirty="0">
                <a:cs typeface="Calibri"/>
              </a:rPr>
              <a:t>(optional)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6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5400000">
            <a:off x="9187390" y="3687079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E479622-8441-4B32-AE1A-0533B2D26E4B}"/>
              </a:ext>
            </a:extLst>
          </p:cNvPr>
          <p:cNvSpPr/>
          <p:nvPr/>
        </p:nvSpPr>
        <p:spPr>
          <a:xfrm>
            <a:off x="7105304" y="2667502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10800000">
            <a:off x="7212628" y="3204122"/>
            <a:ext cx="1309350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8506166" y="268778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15173" y="2603957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8688616" y="4544487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6C179893-AE78-41E7-AA25-0D390DC1E55A}"/>
              </a:ext>
            </a:extLst>
          </p:cNvPr>
          <p:cNvSpPr/>
          <p:nvPr/>
        </p:nvSpPr>
        <p:spPr>
          <a:xfrm>
            <a:off x="1895254" y="1252147"/>
            <a:ext cx="4518337" cy="1363014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D0775-E9A3-4A33-A4A9-25FDEC7397CC}"/>
              </a:ext>
            </a:extLst>
          </p:cNvPr>
          <p:cNvSpPr/>
          <p:nvPr/>
        </p:nvSpPr>
        <p:spPr>
          <a:xfrm>
            <a:off x="2828729" y="49837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Calibri"/>
              </a:rPr>
              <a:t>Pre-Upgrade HTML Page</a:t>
            </a:r>
          </a:p>
          <a:p>
            <a:pPr algn="ctr"/>
            <a:r>
              <a:rPr lang="en-US" sz="2400" dirty="0">
                <a:cs typeface="Calibri"/>
              </a:rPr>
              <a:t>(optional)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671519" y="2612654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1</a:t>
            </a:r>
            <a:endParaRPr lang="en-US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DD83B999-F7BF-4562-92EF-D5683AC0314A}"/>
              </a:ext>
            </a:extLst>
          </p:cNvPr>
          <p:cNvSpPr/>
          <p:nvPr/>
        </p:nvSpPr>
        <p:spPr>
          <a:xfrm flipH="1" flipV="1">
            <a:off x="1744998" y="3677668"/>
            <a:ext cx="4550536" cy="1470337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333D17-21B3-4517-B174-9C0E27B21EDB}"/>
              </a:ext>
            </a:extLst>
          </p:cNvPr>
          <p:cNvSpPr/>
          <p:nvPr/>
        </p:nvSpPr>
        <p:spPr>
          <a:xfrm>
            <a:off x="2603349" y="4544487"/>
            <a:ext cx="2781320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Calibri"/>
              </a:rPr>
              <a:t>Pre-Downgrade Page</a:t>
            </a:r>
          </a:p>
          <a:p>
            <a:pPr algn="ctr"/>
            <a:r>
              <a:rPr lang="en-US" sz="2400" dirty="0">
                <a:cs typeface="Calibri"/>
              </a:rPr>
              <a:t>(optional)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16FF3FA-7DF0-4E65-A4CF-01F647E16AD8}"/>
              </a:ext>
            </a:extLst>
          </p:cNvPr>
          <p:cNvSpPr txBox="1">
            <a:spLocks/>
          </p:cNvSpPr>
          <p:nvPr/>
        </p:nvSpPr>
        <p:spPr>
          <a:xfrm>
            <a:off x="5964291" y="417871"/>
            <a:ext cx="5453933" cy="19592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/>
              <a:t>Simple Linear Model</a:t>
            </a:r>
          </a:p>
          <a:p>
            <a:pPr algn="r"/>
            <a:r>
              <a:rPr lang="en-US" sz="3200" dirty="0"/>
              <a:t>With Feedback Between Levels</a:t>
            </a:r>
          </a:p>
        </p:txBody>
      </p:sp>
    </p:spTree>
    <p:extLst>
      <p:ext uri="{BB962C8B-B14F-4D97-AF65-F5344CB8AC3E}">
        <p14:creationId xmlns:p14="http://schemas.microsoft.com/office/powerpoint/2010/main" val="39977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-3000000">
            <a:off x="2944611" y="2167304"/>
            <a:ext cx="1760110" cy="418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2520000">
            <a:off x="2878179" y="4266573"/>
            <a:ext cx="1727913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81518" y="448009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</p:spTree>
    <p:extLst>
      <p:ext uri="{BB962C8B-B14F-4D97-AF65-F5344CB8AC3E}">
        <p14:creationId xmlns:p14="http://schemas.microsoft.com/office/powerpoint/2010/main" val="8040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EBDF77C8-2A67-4763-8874-E562422D6ACA}"/>
              </a:ext>
            </a:extLst>
          </p:cNvPr>
          <p:cNvSpPr/>
          <p:nvPr/>
        </p:nvSpPr>
        <p:spPr>
          <a:xfrm rot="7845511">
            <a:off x="3606544" y="2390905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9CABBE4-94C3-412D-8AD6-FBC17F12ED74}"/>
              </a:ext>
            </a:extLst>
          </p:cNvPr>
          <p:cNvSpPr/>
          <p:nvPr/>
        </p:nvSpPr>
        <p:spPr>
          <a:xfrm rot="16200000">
            <a:off x="4684084" y="3341470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D963E7D-058B-49CB-86E2-AB1CF1682A4C}"/>
              </a:ext>
            </a:extLst>
          </p:cNvPr>
          <p:cNvSpPr/>
          <p:nvPr/>
        </p:nvSpPr>
        <p:spPr>
          <a:xfrm rot="-1560000">
            <a:off x="6955052" y="4373953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-3000000">
            <a:off x="2944611" y="2167304"/>
            <a:ext cx="1760110" cy="418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E41524-FD2B-4DD8-9465-9509FE991F37}"/>
              </a:ext>
            </a:extLst>
          </p:cNvPr>
          <p:cNvSpPr/>
          <p:nvPr/>
        </p:nvSpPr>
        <p:spPr>
          <a:xfrm rot="1800000">
            <a:off x="6522567" y="2066157"/>
            <a:ext cx="1792307" cy="39709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2520000">
            <a:off x="2878179" y="4266573"/>
            <a:ext cx="1727913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81518" y="448009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8270053" y="2752178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</p:spTree>
    <p:extLst>
      <p:ext uri="{BB962C8B-B14F-4D97-AF65-F5344CB8AC3E}">
        <p14:creationId xmlns:p14="http://schemas.microsoft.com/office/powerpoint/2010/main" val="16446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9B4B9F-CF0E-4862-B885-DBE30954B3CC}"/>
              </a:ext>
            </a:extLst>
          </p:cNvPr>
          <p:cNvSpPr/>
          <p:nvPr/>
        </p:nvSpPr>
        <p:spPr>
          <a:xfrm rot="16200000">
            <a:off x="5172943" y="1209733"/>
            <a:ext cx="1285309" cy="2515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4654DD-41AD-437A-84B1-FD29F311A151}"/>
              </a:ext>
            </a:extLst>
          </p:cNvPr>
          <p:cNvSpPr/>
          <p:nvPr/>
        </p:nvSpPr>
        <p:spPr>
          <a:xfrm>
            <a:off x="6798524" y="4808344"/>
            <a:ext cx="1240391" cy="39709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FE41ED-BA0B-4FD9-B2F4-4D45FD1EF23D}"/>
              </a:ext>
            </a:extLst>
          </p:cNvPr>
          <p:cNvSpPr/>
          <p:nvPr/>
        </p:nvSpPr>
        <p:spPr>
          <a:xfrm rot="12563731">
            <a:off x="3795548" y="3863875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2B4A16-B16D-4B6B-B127-1166C05866C3}"/>
              </a:ext>
            </a:extLst>
          </p:cNvPr>
          <p:cNvSpPr/>
          <p:nvPr/>
        </p:nvSpPr>
        <p:spPr>
          <a:xfrm rot="1800000">
            <a:off x="6522567" y="2066157"/>
            <a:ext cx="1792307" cy="39709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-3000000">
            <a:off x="2944611" y="2167304"/>
            <a:ext cx="1760110" cy="418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2520000">
            <a:off x="2878179" y="4266573"/>
            <a:ext cx="1727913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81518" y="448009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42B0A4-01DC-4B6A-987F-84F506F94A41}"/>
              </a:ext>
            </a:extLst>
          </p:cNvPr>
          <p:cNvSpPr/>
          <p:nvPr/>
        </p:nvSpPr>
        <p:spPr>
          <a:xfrm rot="5400000">
            <a:off x="8801657" y="5508196"/>
            <a:ext cx="1285309" cy="2515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D4CCD-AD0E-4364-93F3-825E3A2E7121}"/>
              </a:ext>
            </a:extLst>
          </p:cNvPr>
          <p:cNvSpPr/>
          <p:nvPr/>
        </p:nvSpPr>
        <p:spPr>
          <a:xfrm>
            <a:off x="8238446" y="206066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59560-2267-4FEF-959C-5FA53D0F39AA}"/>
              </a:ext>
            </a:extLst>
          </p:cNvPr>
          <p:cNvSpPr/>
          <p:nvPr/>
        </p:nvSpPr>
        <p:spPr>
          <a:xfrm rot="16200000">
            <a:off x="8738318" y="4039487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4DF27-F49A-4FBA-9499-73C1B6F78784}"/>
              </a:ext>
            </a:extLst>
          </p:cNvPr>
          <p:cNvSpPr/>
          <p:nvPr/>
        </p:nvSpPr>
        <p:spPr>
          <a:xfrm>
            <a:off x="8101196" y="4443657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#4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572E69-4D9C-41DF-8311-CC87B298C19F}"/>
              </a:ext>
            </a:extLst>
          </p:cNvPr>
          <p:cNvSpPr/>
          <p:nvPr/>
        </p:nvSpPr>
        <p:spPr>
          <a:xfrm rot="16200000">
            <a:off x="1153492" y="4954808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C6002F-7A1F-44CE-A709-68EFE220D1F9}"/>
              </a:ext>
            </a:extLst>
          </p:cNvPr>
          <p:cNvSpPr/>
          <p:nvPr/>
        </p:nvSpPr>
        <p:spPr>
          <a:xfrm>
            <a:off x="2157311" y="6058757"/>
            <a:ext cx="7229880" cy="2178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528DC24-AD7B-4271-BFD4-488011CD50A7}"/>
              </a:ext>
            </a:extLst>
          </p:cNvPr>
          <p:cNvSpPr/>
          <p:nvPr/>
        </p:nvSpPr>
        <p:spPr>
          <a:xfrm rot="5400000">
            <a:off x="1158293" y="1575780"/>
            <a:ext cx="2161007" cy="395134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88D5C-18AB-4C4A-8AC8-E716DD6087B4}"/>
              </a:ext>
            </a:extLst>
          </p:cNvPr>
          <p:cNvSpPr/>
          <p:nvPr/>
        </p:nvSpPr>
        <p:spPr>
          <a:xfrm rot="10800000">
            <a:off x="2157311" y="687912"/>
            <a:ext cx="3771924" cy="2577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7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89B4B9F-CF0E-4862-B885-DBE30954B3CC}"/>
              </a:ext>
            </a:extLst>
          </p:cNvPr>
          <p:cNvSpPr/>
          <p:nvPr/>
        </p:nvSpPr>
        <p:spPr>
          <a:xfrm rot="16200000">
            <a:off x="5172943" y="1209733"/>
            <a:ext cx="1285309" cy="2515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A4654DD-41AD-437A-84B1-FD29F311A151}"/>
              </a:ext>
            </a:extLst>
          </p:cNvPr>
          <p:cNvSpPr/>
          <p:nvPr/>
        </p:nvSpPr>
        <p:spPr>
          <a:xfrm>
            <a:off x="6798524" y="4808344"/>
            <a:ext cx="1240391" cy="39709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FE41ED-BA0B-4FD9-B2F4-4D45FD1EF23D}"/>
              </a:ext>
            </a:extLst>
          </p:cNvPr>
          <p:cNvSpPr/>
          <p:nvPr/>
        </p:nvSpPr>
        <p:spPr>
          <a:xfrm rot="12563731">
            <a:off x="3795548" y="3863875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12B4A16-B16D-4B6B-B127-1166C05866C3}"/>
              </a:ext>
            </a:extLst>
          </p:cNvPr>
          <p:cNvSpPr/>
          <p:nvPr/>
        </p:nvSpPr>
        <p:spPr>
          <a:xfrm rot="1800000">
            <a:off x="6522567" y="2066157"/>
            <a:ext cx="1792307" cy="397097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-3000000">
            <a:off x="2944611" y="2167304"/>
            <a:ext cx="1760110" cy="418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2520000">
            <a:off x="2878179" y="4266573"/>
            <a:ext cx="1727913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81518" y="448009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42B0A4-01DC-4B6A-987F-84F506F94A41}"/>
              </a:ext>
            </a:extLst>
          </p:cNvPr>
          <p:cNvSpPr/>
          <p:nvPr/>
        </p:nvSpPr>
        <p:spPr>
          <a:xfrm rot="5400000">
            <a:off x="8801657" y="5508196"/>
            <a:ext cx="1285309" cy="25153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D4CCD-AD0E-4364-93F3-825E3A2E7121}"/>
              </a:ext>
            </a:extLst>
          </p:cNvPr>
          <p:cNvSpPr/>
          <p:nvPr/>
        </p:nvSpPr>
        <p:spPr>
          <a:xfrm>
            <a:off x="8238446" y="206066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559560-2267-4FEF-959C-5FA53D0F39AA}"/>
              </a:ext>
            </a:extLst>
          </p:cNvPr>
          <p:cNvSpPr/>
          <p:nvPr/>
        </p:nvSpPr>
        <p:spPr>
          <a:xfrm rot="16200000">
            <a:off x="8738318" y="4039487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4DF27-F49A-4FBA-9499-73C1B6F78784}"/>
              </a:ext>
            </a:extLst>
          </p:cNvPr>
          <p:cNvSpPr/>
          <p:nvPr/>
        </p:nvSpPr>
        <p:spPr>
          <a:xfrm>
            <a:off x="8101196" y="4443657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#4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572E69-4D9C-41DF-8311-CC87B298C19F}"/>
              </a:ext>
            </a:extLst>
          </p:cNvPr>
          <p:cNvSpPr/>
          <p:nvPr/>
        </p:nvSpPr>
        <p:spPr>
          <a:xfrm rot="16200000">
            <a:off x="1153492" y="4954808"/>
            <a:ext cx="2221604" cy="39709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C6002F-7A1F-44CE-A709-68EFE220D1F9}"/>
              </a:ext>
            </a:extLst>
          </p:cNvPr>
          <p:cNvSpPr/>
          <p:nvPr/>
        </p:nvSpPr>
        <p:spPr>
          <a:xfrm>
            <a:off x="2157311" y="6058757"/>
            <a:ext cx="7229880" cy="21785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528DC24-AD7B-4271-BFD4-488011CD50A7}"/>
              </a:ext>
            </a:extLst>
          </p:cNvPr>
          <p:cNvSpPr/>
          <p:nvPr/>
        </p:nvSpPr>
        <p:spPr>
          <a:xfrm rot="5400000">
            <a:off x="1158293" y="1575780"/>
            <a:ext cx="2161007" cy="395134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C88D5C-18AB-4C4A-8AC8-E716DD6087B4}"/>
              </a:ext>
            </a:extLst>
          </p:cNvPr>
          <p:cNvSpPr/>
          <p:nvPr/>
        </p:nvSpPr>
        <p:spPr>
          <a:xfrm rot="10800000">
            <a:off x="2157311" y="687912"/>
            <a:ext cx="3771924" cy="2577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-3000000">
            <a:off x="2944611" y="2167304"/>
            <a:ext cx="1760110" cy="41856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2520000">
            <a:off x="2878179" y="4266573"/>
            <a:ext cx="1727913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81518" y="4480092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</p:spTree>
    <p:extLst>
      <p:ext uri="{BB962C8B-B14F-4D97-AF65-F5344CB8AC3E}">
        <p14:creationId xmlns:p14="http://schemas.microsoft.com/office/powerpoint/2010/main" val="3333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4492251" y="4684373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492251" y="1335501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7705849" y="2703881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Question Pool #4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1240335" y="2923895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A54517-237C-4EF9-B2ED-E9837FDB3332}"/>
              </a:ext>
            </a:extLst>
          </p:cNvPr>
          <p:cNvCxnSpPr/>
          <p:nvPr/>
        </p:nvCxnSpPr>
        <p:spPr>
          <a:xfrm flipV="1">
            <a:off x="3083668" y="1955260"/>
            <a:ext cx="1322962" cy="9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730845-3471-4835-A5DD-4A2AA0C4E65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3892866" y="3435109"/>
            <a:ext cx="38129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97023-5517-4847-8FBC-8459486608A8}"/>
              </a:ext>
            </a:extLst>
          </p:cNvPr>
          <p:cNvSpPr/>
          <p:nvPr/>
        </p:nvSpPr>
        <p:spPr>
          <a:xfrm>
            <a:off x="8957475" y="472328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</p:spTree>
    <p:extLst>
      <p:ext uri="{BB962C8B-B14F-4D97-AF65-F5344CB8AC3E}">
        <p14:creationId xmlns:p14="http://schemas.microsoft.com/office/powerpoint/2010/main" val="67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5517167" y="2012977"/>
            <a:ext cx="4605674" cy="749678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cs typeface="Calibri"/>
              </a:rPr>
              <a:t>Use lang terms from the JSON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5517169" y="3813244"/>
            <a:ext cx="4605674" cy="96481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Use lang terms within the matching language text file (e.g. en-us.txt)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0E369-2F48-49AC-851B-3EF5B539F7FB}"/>
              </a:ext>
            </a:extLst>
          </p:cNvPr>
          <p:cNvSpPr/>
          <p:nvPr/>
        </p:nvSpPr>
        <p:spPr>
          <a:xfrm>
            <a:off x="5517167" y="5094051"/>
            <a:ext cx="4605675" cy="937098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Use the English terms hard-coded in the Adaptive Quiz’s JavaScript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14963EC-2A5A-4D53-B118-BB1894B8EFE3}"/>
              </a:ext>
            </a:extLst>
          </p:cNvPr>
          <p:cNvSpPr/>
          <p:nvPr/>
        </p:nvSpPr>
        <p:spPr>
          <a:xfrm>
            <a:off x="3611309" y="2001346"/>
            <a:ext cx="1982095" cy="415569"/>
          </a:xfrm>
          <a:prstGeom prst="rightArrow">
            <a:avLst>
              <a:gd name="adj1" fmla="val 50000"/>
              <a:gd name="adj2" fmla="val 4613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70561-0279-4FB9-BB02-750F775BF488}"/>
              </a:ext>
            </a:extLst>
          </p:cNvPr>
          <p:cNvSpPr txBox="1">
            <a:spLocks/>
          </p:cNvSpPr>
          <p:nvPr/>
        </p:nvSpPr>
        <p:spPr>
          <a:xfrm>
            <a:off x="6313413" y="245939"/>
            <a:ext cx="5135586" cy="1241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Language Term Selection Priority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9B1FE-E8FB-4D20-9C2E-CA2AC2F5DA43}"/>
              </a:ext>
            </a:extLst>
          </p:cNvPr>
          <p:cNvSpPr/>
          <p:nvPr/>
        </p:nvSpPr>
        <p:spPr>
          <a:xfrm>
            <a:off x="4321925" y="1796089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1A6D2-FCAB-4512-A36D-95984DAAA82A}"/>
              </a:ext>
            </a:extLst>
          </p:cNvPr>
          <p:cNvSpPr/>
          <p:nvPr/>
        </p:nvSpPr>
        <p:spPr>
          <a:xfrm>
            <a:off x="1585834" y="3256048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0A77E80-47D2-4EF3-BD26-9CF2494D0DAD}"/>
              </a:ext>
            </a:extLst>
          </p:cNvPr>
          <p:cNvSpPr/>
          <p:nvPr/>
        </p:nvSpPr>
        <p:spPr>
          <a:xfrm>
            <a:off x="3079530" y="4190341"/>
            <a:ext cx="2513873" cy="415569"/>
          </a:xfrm>
          <a:prstGeom prst="rightArrow">
            <a:avLst>
              <a:gd name="adj1" fmla="val 50000"/>
              <a:gd name="adj2" fmla="val 4613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5D6B87-9446-4732-8000-88676B023F95}"/>
              </a:ext>
            </a:extLst>
          </p:cNvPr>
          <p:cNvSpPr/>
          <p:nvPr/>
        </p:nvSpPr>
        <p:spPr>
          <a:xfrm>
            <a:off x="2861703" y="5151349"/>
            <a:ext cx="2731700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99F30DF-2AEB-4B99-ABDE-D3EFF63FF23C}"/>
              </a:ext>
            </a:extLst>
          </p:cNvPr>
          <p:cNvSpPr/>
          <p:nvPr/>
        </p:nvSpPr>
        <p:spPr>
          <a:xfrm>
            <a:off x="319982" y="3813244"/>
            <a:ext cx="3823997" cy="2122908"/>
          </a:xfrm>
          <a:prstGeom prst="diamond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Does the “lang” folder have a file with the page’s language code?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423698-7FBA-46A8-AC85-E5B8D842589D}"/>
              </a:ext>
            </a:extLst>
          </p:cNvPr>
          <p:cNvSpPr/>
          <p:nvPr/>
        </p:nvSpPr>
        <p:spPr>
          <a:xfrm>
            <a:off x="3747434" y="3975673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3623A-C01C-48C2-9D03-2B5C57805AA7}"/>
              </a:ext>
            </a:extLst>
          </p:cNvPr>
          <p:cNvSpPr/>
          <p:nvPr/>
        </p:nvSpPr>
        <p:spPr>
          <a:xfrm>
            <a:off x="3762406" y="538088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6BA13F8-06BF-49FB-9D6D-8C9A9059B39A}"/>
              </a:ext>
            </a:extLst>
          </p:cNvPr>
          <p:cNvSpPr/>
          <p:nvPr/>
        </p:nvSpPr>
        <p:spPr>
          <a:xfrm rot="5400000">
            <a:off x="1505858" y="2906048"/>
            <a:ext cx="1460222" cy="354169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5985A89-FD1D-4707-B656-625D8E1F67F9}"/>
              </a:ext>
            </a:extLst>
          </p:cNvPr>
          <p:cNvSpPr/>
          <p:nvPr/>
        </p:nvSpPr>
        <p:spPr>
          <a:xfrm>
            <a:off x="319982" y="1027500"/>
            <a:ext cx="3823997" cy="2328465"/>
          </a:xfrm>
          <a:prstGeom prst="diamond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Does the quiz data JSON file have a “langTerms” property?</a:t>
            </a:r>
          </a:p>
        </p:txBody>
      </p:sp>
    </p:spTree>
    <p:extLst>
      <p:ext uri="{BB962C8B-B14F-4D97-AF65-F5344CB8AC3E}">
        <p14:creationId xmlns:p14="http://schemas.microsoft.com/office/powerpoint/2010/main" val="2069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ctangle 1312">
            <a:extLst>
              <a:ext uri="{FF2B5EF4-FFF2-40B4-BE49-F238E27FC236}">
                <a16:creationId xmlns:a16="http://schemas.microsoft.com/office/drawing/2014/main" id="{D3479497-98F3-4DE2-9B2A-802D0C683F2A}"/>
              </a:ext>
            </a:extLst>
          </p:cNvPr>
          <p:cNvSpPr/>
          <p:nvPr/>
        </p:nvSpPr>
        <p:spPr>
          <a:xfrm>
            <a:off x="5713925" y="1136560"/>
            <a:ext cx="5999408" cy="4851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cs typeface="Calibri" panose="020F0502020204030204"/>
              </a:rPr>
              <a:t>Question Pool</a:t>
            </a:r>
          </a:p>
          <a:p>
            <a:endParaRPr lang="en-US" dirty="0">
              <a:cs typeface="Calibri" panose="020F0502020204030204"/>
            </a:endParaRPr>
          </a:p>
          <a:p>
            <a:pPr lvl="2"/>
            <a:r>
              <a:rPr lang="en-US" b="1" dirty="0">
                <a:cs typeface="Calibri" panose="020F0502020204030204"/>
              </a:rPr>
              <a:t>                Name: </a:t>
            </a:r>
            <a:r>
              <a:rPr lang="en-US" dirty="0">
                <a:cs typeface="Calibri" panose="020F0502020204030204"/>
              </a:rPr>
              <a:t>Easy Questions</a:t>
            </a:r>
          </a:p>
          <a:p>
            <a:pPr lvl="2"/>
            <a:r>
              <a:rPr lang="en-US" b="1" dirty="0">
                <a:cs typeface="Calibri" panose="020F0502020204030204"/>
              </a:rPr>
              <a:t>                   ID:</a:t>
            </a:r>
            <a:r>
              <a:rPr lang="en-US" dirty="0">
                <a:cs typeface="Calibri" panose="020F0502020204030204"/>
              </a:rPr>
              <a:t> 1     </a:t>
            </a:r>
            <a:r>
              <a:rPr lang="en-US" b="1" dirty="0">
                <a:cs typeface="Calibri" panose="020F0502020204030204"/>
              </a:rPr>
              <a:t>Difficulty</a:t>
            </a:r>
            <a:r>
              <a:rPr lang="en-US" dirty="0">
                <a:cs typeface="Calibri" panose="020F0502020204030204"/>
              </a:rPr>
              <a:t>: 4       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D5260-48EB-449B-B845-BA528D90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13" y="26853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 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DFA-7AFF-428F-B270-6E315D92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313" y="1492921"/>
            <a:ext cx="4945488" cy="5188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Name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Each Question Pool is linked to two other Question Pools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Answer enough questions correctly and go to the “Upgrade Pool”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Answer enough questions wrong, and you go to the “Downgrade Pool”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F41D3607-E759-4517-8199-90BD37251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9138607"/>
              </p:ext>
            </p:extLst>
          </p:nvPr>
        </p:nvGraphicFramePr>
        <p:xfrm>
          <a:off x="5785832" y="2469569"/>
          <a:ext cx="5847009" cy="349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6B95A1B8-EEF5-4085-A4E9-D86F42D5E2AF}"/>
              </a:ext>
            </a:extLst>
          </p:cNvPr>
          <p:cNvCxnSpPr>
            <a:cxnSpLocks/>
          </p:cNvCxnSpPr>
          <p:nvPr/>
        </p:nvCxnSpPr>
        <p:spPr>
          <a:xfrm>
            <a:off x="5713925" y="1758367"/>
            <a:ext cx="5999408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8" name="Graphic 1518" descr="Checkmark">
            <a:extLst>
              <a:ext uri="{FF2B5EF4-FFF2-40B4-BE49-F238E27FC236}">
                <a16:creationId xmlns:a16="http://schemas.microsoft.com/office/drawing/2014/main" id="{ABDC2B3D-FF9E-4F9A-A561-684625A4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8828" y="4109435"/>
            <a:ext cx="624626" cy="635358"/>
          </a:xfrm>
          <a:prstGeom prst="rect">
            <a:avLst/>
          </a:prstGeom>
        </p:spPr>
      </p:pic>
      <p:pic>
        <p:nvPicPr>
          <p:cNvPr id="1520" name="Graphic 1520" descr="Close">
            <a:extLst>
              <a:ext uri="{FF2B5EF4-FFF2-40B4-BE49-F238E27FC236}">
                <a16:creationId xmlns:a16="http://schemas.microsoft.com/office/drawing/2014/main" id="{02C80CE5-21EB-47BB-878B-6EDDF56246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2293" y="5236335"/>
            <a:ext cx="560231" cy="5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ctangle 1312">
            <a:extLst>
              <a:ext uri="{FF2B5EF4-FFF2-40B4-BE49-F238E27FC236}">
                <a16:creationId xmlns:a16="http://schemas.microsoft.com/office/drawing/2014/main" id="{D3479497-98F3-4DE2-9B2A-802D0C683F2A}"/>
              </a:ext>
            </a:extLst>
          </p:cNvPr>
          <p:cNvSpPr/>
          <p:nvPr/>
        </p:nvSpPr>
        <p:spPr>
          <a:xfrm>
            <a:off x="5713925" y="1136560"/>
            <a:ext cx="5999408" cy="48510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cs typeface="Calibri" panose="020F0502020204030204"/>
              </a:rPr>
              <a:t>Question Pool</a:t>
            </a:r>
          </a:p>
          <a:p>
            <a:endParaRPr lang="en-US" dirty="0">
              <a:cs typeface="Calibri" panose="020F0502020204030204"/>
            </a:endParaRPr>
          </a:p>
          <a:p>
            <a:pPr lvl="2"/>
            <a:r>
              <a:rPr lang="en-US" b="1" dirty="0">
                <a:cs typeface="Calibri" panose="020F0502020204030204"/>
              </a:rPr>
              <a:t>                Name: </a:t>
            </a:r>
            <a:r>
              <a:rPr lang="en-US" dirty="0">
                <a:cs typeface="Calibri" panose="020F0502020204030204"/>
              </a:rPr>
              <a:t>Easy Questions</a:t>
            </a:r>
          </a:p>
          <a:p>
            <a:pPr lvl="2"/>
            <a:r>
              <a:rPr lang="en-US" b="1" dirty="0">
                <a:cs typeface="Calibri" panose="020F0502020204030204"/>
              </a:rPr>
              <a:t>                   ID:</a:t>
            </a:r>
            <a:r>
              <a:rPr lang="en-US" dirty="0">
                <a:cs typeface="Calibri" panose="020F0502020204030204"/>
              </a:rPr>
              <a:t> 1     </a:t>
            </a:r>
            <a:r>
              <a:rPr lang="en-US" b="1" dirty="0">
                <a:cs typeface="Calibri" panose="020F0502020204030204"/>
              </a:rPr>
              <a:t>Difficulty</a:t>
            </a:r>
            <a:r>
              <a:rPr lang="en-US" dirty="0">
                <a:cs typeface="Calibri" panose="020F0502020204030204"/>
              </a:rPr>
              <a:t>: 4       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D5260-48EB-449B-B845-BA528D90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13" y="26853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Question 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DFA-7AFF-428F-B270-6E315D92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313" y="1492921"/>
            <a:ext cx="4945488" cy="5188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Name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Each Question Pool is linked to two other Question Pools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Answer enough questions correctly and go to the “Upgrade Pool”</a:t>
            </a:r>
          </a:p>
          <a:p>
            <a:pPr marL="971550" lvl="1" indent="-514350">
              <a:buFont typeface="Wingdings" panose="020B0604020202020204" pitchFamily="34" charset="0"/>
              <a:buChar char="§"/>
            </a:pPr>
            <a:r>
              <a:rPr lang="en-US" dirty="0">
                <a:cs typeface="Calibri"/>
              </a:rPr>
              <a:t>Answer enough questions wrong, and you go to the “Downgrade Pool”</a:t>
            </a: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§"/>
            </a:pPr>
            <a:endParaRPr lang="en-US" dirty="0">
              <a:cs typeface="Calibri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F41D3607-E759-4517-8199-90BD37251815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785832" y="2469569"/>
          <a:ext cx="5847009" cy="3492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6B95A1B8-EEF5-4085-A4E9-D86F42D5E2AF}"/>
              </a:ext>
            </a:extLst>
          </p:cNvPr>
          <p:cNvCxnSpPr>
            <a:cxnSpLocks/>
          </p:cNvCxnSpPr>
          <p:nvPr/>
        </p:nvCxnSpPr>
        <p:spPr>
          <a:xfrm>
            <a:off x="5713925" y="1758367"/>
            <a:ext cx="5999408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8" name="Graphic 1518" descr="Checkmark">
            <a:extLst>
              <a:ext uri="{FF2B5EF4-FFF2-40B4-BE49-F238E27FC236}">
                <a16:creationId xmlns:a16="http://schemas.microsoft.com/office/drawing/2014/main" id="{ABDC2B3D-FF9E-4F9A-A561-684625A41A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88828" y="4109435"/>
            <a:ext cx="624626" cy="635358"/>
          </a:xfrm>
          <a:prstGeom prst="rect">
            <a:avLst/>
          </a:prstGeom>
        </p:spPr>
      </p:pic>
      <p:pic>
        <p:nvPicPr>
          <p:cNvPr id="1520" name="Graphic 1520" descr="Close">
            <a:extLst>
              <a:ext uri="{FF2B5EF4-FFF2-40B4-BE49-F238E27FC236}">
                <a16:creationId xmlns:a16="http://schemas.microsoft.com/office/drawing/2014/main" id="{02C80CE5-21EB-47BB-878B-6EDDF56246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2293" y="5236335"/>
            <a:ext cx="560231" cy="5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ctangle 1312">
            <a:extLst>
              <a:ext uri="{FF2B5EF4-FFF2-40B4-BE49-F238E27FC236}">
                <a16:creationId xmlns:a16="http://schemas.microsoft.com/office/drawing/2014/main" id="{D3479497-98F3-4DE2-9B2A-802D0C683F2A}"/>
              </a:ext>
            </a:extLst>
          </p:cNvPr>
          <p:cNvSpPr/>
          <p:nvPr/>
        </p:nvSpPr>
        <p:spPr>
          <a:xfrm>
            <a:off x="312313" y="426999"/>
            <a:ext cx="11401020" cy="5535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cs typeface="Calibri" panose="020F0502020204030204"/>
              </a:rPr>
              <a:t>Adaptive Quiz Object</a:t>
            </a:r>
          </a:p>
          <a:p>
            <a:endParaRPr lang="en-US" dirty="0">
              <a:cs typeface="Calibri" panose="020F0502020204030204"/>
            </a:endParaRP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F41D3607-E759-4517-8199-90BD37251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4561760"/>
              </p:ext>
            </p:extLst>
          </p:nvPr>
        </p:nvGraphicFramePr>
        <p:xfrm>
          <a:off x="478666" y="1191376"/>
          <a:ext cx="11143063" cy="463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36" name="Straight Arrow Connector 1335">
            <a:extLst>
              <a:ext uri="{FF2B5EF4-FFF2-40B4-BE49-F238E27FC236}">
                <a16:creationId xmlns:a16="http://schemas.microsoft.com/office/drawing/2014/main" id="{6B95A1B8-EEF5-4085-A4E9-D86F42D5E2AF}"/>
              </a:ext>
            </a:extLst>
          </p:cNvPr>
          <p:cNvCxnSpPr>
            <a:cxnSpLocks/>
          </p:cNvCxnSpPr>
          <p:nvPr/>
        </p:nvCxnSpPr>
        <p:spPr>
          <a:xfrm>
            <a:off x="312313" y="1030780"/>
            <a:ext cx="11401020" cy="0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BEFF19AE-EF87-46FC-81C6-C86AB7E80CF3}"/>
              </a:ext>
            </a:extLst>
          </p:cNvPr>
          <p:cNvSpPr/>
          <p:nvPr/>
        </p:nvSpPr>
        <p:spPr>
          <a:xfrm>
            <a:off x="1757264" y="2825093"/>
            <a:ext cx="536619" cy="2200138"/>
          </a:xfrm>
          <a:prstGeom prst="up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EA0197-971F-4586-A59E-BCBA1BC5339B}"/>
              </a:ext>
            </a:extLst>
          </p:cNvPr>
          <p:cNvSpPr/>
          <p:nvPr/>
        </p:nvSpPr>
        <p:spPr>
          <a:xfrm>
            <a:off x="1878630" y="4728122"/>
            <a:ext cx="6815068" cy="44002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5400000">
            <a:off x="9262517" y="3300713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E41524-FD2B-4DD8-9465-9509FE991F37}"/>
              </a:ext>
            </a:extLst>
          </p:cNvPr>
          <p:cNvSpPr/>
          <p:nvPr/>
        </p:nvSpPr>
        <p:spPr>
          <a:xfrm>
            <a:off x="3263109" y="2238207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BF6079-7FE2-42FF-888F-1AF257DF4FEA}"/>
              </a:ext>
            </a:extLst>
          </p:cNvPr>
          <p:cNvSpPr/>
          <p:nvPr/>
        </p:nvSpPr>
        <p:spPr>
          <a:xfrm rot="10800000">
            <a:off x="3445560" y="2774827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E479622-8441-4B32-AE1A-0533B2D26E4B}"/>
              </a:ext>
            </a:extLst>
          </p:cNvPr>
          <p:cNvSpPr/>
          <p:nvPr/>
        </p:nvSpPr>
        <p:spPr>
          <a:xfrm>
            <a:off x="7223362" y="2281136"/>
            <a:ext cx="1309350" cy="35416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10800000">
            <a:off x="7362883" y="2817756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8592025" y="1406662"/>
            <a:ext cx="2652531" cy="2103115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cs typeface="Calibri"/>
              </a:rPr>
              <a:t>Question Pool #3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631772" y="1406880"/>
            <a:ext cx="2652531" cy="2070917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8763743" y="416885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714449" y="1406662"/>
            <a:ext cx="2652531" cy="2103115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cs typeface="Calibri"/>
              </a:rPr>
              <a:t>Question Pool #1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Question 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70561-0279-4FB9-BB02-750F775BF488}"/>
              </a:ext>
            </a:extLst>
          </p:cNvPr>
          <p:cNvSpPr txBox="1">
            <a:spLocks/>
          </p:cNvSpPr>
          <p:nvPr/>
        </p:nvSpPr>
        <p:spPr>
          <a:xfrm>
            <a:off x="6512117" y="552719"/>
            <a:ext cx="4732439" cy="1241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Simple Linear Model</a:t>
            </a:r>
          </a:p>
        </p:txBody>
      </p:sp>
    </p:spTree>
    <p:extLst>
      <p:ext uri="{BB962C8B-B14F-4D97-AF65-F5344CB8AC3E}">
        <p14:creationId xmlns:p14="http://schemas.microsoft.com/office/powerpoint/2010/main" val="221013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0F92-DD7F-424E-B4F7-1BF58442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7043-5BC2-4E36-9B81-42F57BC1A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0151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On/Off</a:t>
            </a:r>
          </a:p>
          <a:p>
            <a:r>
              <a:rPr lang="en-US" dirty="0"/>
              <a:t>Progress bar</a:t>
            </a:r>
          </a:p>
          <a:p>
            <a:r>
              <a:rPr lang="en-US" dirty="0"/>
              <a:t>Strikes</a:t>
            </a:r>
          </a:p>
          <a:p>
            <a:r>
              <a:rPr lang="en-US" dirty="0"/>
              <a:t>Show question pool name</a:t>
            </a:r>
          </a:p>
          <a:p>
            <a:r>
              <a:rPr lang="en-US" dirty="0"/>
              <a:t>Randomize question order</a:t>
            </a:r>
          </a:p>
          <a:p>
            <a:r>
              <a:rPr lang="en-US" dirty="0"/>
              <a:t>Randomize a question’s options order</a:t>
            </a:r>
          </a:p>
          <a:p>
            <a:r>
              <a:rPr lang="en-US" dirty="0"/>
              <a:t>End conditions</a:t>
            </a:r>
          </a:p>
          <a:p>
            <a:pPr lvl="1"/>
            <a:r>
              <a:rPr lang="en-US" dirty="0"/>
              <a:t>Overall number of questions correct =</a:t>
            </a:r>
            <a:r>
              <a:rPr lang="en-US" i="1" dirty="0"/>
              <a:t> x</a:t>
            </a:r>
          </a:p>
          <a:p>
            <a:pPr lvl="1"/>
            <a:r>
              <a:rPr lang="en-US" dirty="0"/>
              <a:t>Overall number of questions incorrect =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No remaining questions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66FED-E21E-42B6-A026-415B80D1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0959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HTML Allowed</a:t>
            </a:r>
          </a:p>
          <a:p>
            <a:r>
              <a:rPr lang="en-US" dirty="0"/>
              <a:t>Pre-Quiz page</a:t>
            </a:r>
          </a:p>
          <a:p>
            <a:r>
              <a:rPr lang="en-US" dirty="0"/>
              <a:t>Post-Quiz page</a:t>
            </a:r>
          </a:p>
          <a:p>
            <a:r>
              <a:rPr lang="en-US" dirty="0"/>
              <a:t>Question feedback</a:t>
            </a:r>
          </a:p>
          <a:p>
            <a:r>
              <a:rPr lang="en-US" dirty="0"/>
              <a:t>Pre-upgrade pages</a:t>
            </a:r>
          </a:p>
          <a:p>
            <a:r>
              <a:rPr lang="en-US" dirty="0"/>
              <a:t>Pre-downgrade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0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49E5-0910-4AB2-9C7C-45E5BF6C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244A-0B29-412A-8FF7-7AAB61FDD0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Feedback pages:</a:t>
            </a:r>
          </a:p>
          <a:p>
            <a:r>
              <a:rPr lang="en-US" dirty="0"/>
              <a:t>Quiz Name</a:t>
            </a:r>
          </a:p>
          <a:p>
            <a:r>
              <a:rPr lang="en-US" dirty="0"/>
              <a:t>Question Pool Name</a:t>
            </a:r>
          </a:p>
          <a:p>
            <a:r>
              <a:rPr lang="en-US" dirty="0"/>
              <a:t>Upgrade Pool Name</a:t>
            </a:r>
          </a:p>
          <a:p>
            <a:r>
              <a:rPr lang="en-US" dirty="0"/>
              <a:t>Downgrade Pool Name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4535BA-BAE4-4DAB-9CB1-06CEA1DA55A9}"/>
              </a:ext>
            </a:extLst>
          </p:cNvPr>
          <p:cNvSpPr txBox="1">
            <a:spLocks/>
          </p:cNvSpPr>
          <p:nvPr/>
        </p:nvSpPr>
        <p:spPr>
          <a:xfrm>
            <a:off x="5883613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Post-quiz Page:</a:t>
            </a:r>
          </a:p>
          <a:p>
            <a:r>
              <a:rPr lang="en-US" dirty="0"/>
              <a:t>Quiz name</a:t>
            </a:r>
          </a:p>
          <a:p>
            <a:r>
              <a:rPr lang="en-US" dirty="0"/>
              <a:t>Ending Level</a:t>
            </a:r>
          </a:p>
          <a:p>
            <a:r>
              <a:rPr lang="en-US" dirty="0"/>
              <a:t>Highest Level Achieved</a:t>
            </a:r>
          </a:p>
        </p:txBody>
      </p:sp>
    </p:spTree>
    <p:extLst>
      <p:ext uri="{BB962C8B-B14F-4D97-AF65-F5344CB8AC3E}">
        <p14:creationId xmlns:p14="http://schemas.microsoft.com/office/powerpoint/2010/main" val="21960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B13A55F3-8214-4806-AB42-F390B231F7AD}"/>
              </a:ext>
            </a:extLst>
          </p:cNvPr>
          <p:cNvSpPr/>
          <p:nvPr/>
        </p:nvSpPr>
        <p:spPr>
          <a:xfrm rot="5400000">
            <a:off x="9288348" y="3216510"/>
            <a:ext cx="1309350" cy="5031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5584169-B85B-4463-BEC5-5F8B4BF6E621}"/>
              </a:ext>
            </a:extLst>
          </p:cNvPr>
          <p:cNvSpPr/>
          <p:nvPr/>
        </p:nvSpPr>
        <p:spPr>
          <a:xfrm>
            <a:off x="1895991" y="1745823"/>
            <a:ext cx="220294" cy="43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BEFF19AE-EF87-46FC-81C6-C86AB7E80CF3}"/>
              </a:ext>
            </a:extLst>
          </p:cNvPr>
          <p:cNvSpPr/>
          <p:nvPr/>
        </p:nvSpPr>
        <p:spPr>
          <a:xfrm>
            <a:off x="1757264" y="2825093"/>
            <a:ext cx="536619" cy="2200138"/>
          </a:xfrm>
          <a:prstGeom prst="up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EA0197-971F-4586-A59E-BCBA1BC5339B}"/>
              </a:ext>
            </a:extLst>
          </p:cNvPr>
          <p:cNvSpPr/>
          <p:nvPr/>
        </p:nvSpPr>
        <p:spPr>
          <a:xfrm>
            <a:off x="1878630" y="4728122"/>
            <a:ext cx="6815068" cy="44002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E41524-FD2B-4DD8-9465-9509FE991F37}"/>
              </a:ext>
            </a:extLst>
          </p:cNvPr>
          <p:cNvSpPr/>
          <p:nvPr/>
        </p:nvSpPr>
        <p:spPr>
          <a:xfrm>
            <a:off x="3263109" y="2238207"/>
            <a:ext cx="1309350" cy="46608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BF6079-7FE2-42FF-888F-1AF257DF4FEA}"/>
              </a:ext>
            </a:extLst>
          </p:cNvPr>
          <p:cNvSpPr/>
          <p:nvPr/>
        </p:nvSpPr>
        <p:spPr>
          <a:xfrm rot="10800000">
            <a:off x="3445560" y="2774827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E479622-8441-4B32-AE1A-0533B2D26E4B}"/>
              </a:ext>
            </a:extLst>
          </p:cNvPr>
          <p:cNvSpPr/>
          <p:nvPr/>
        </p:nvSpPr>
        <p:spPr>
          <a:xfrm>
            <a:off x="7223362" y="2281136"/>
            <a:ext cx="1309350" cy="493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10800000">
            <a:off x="7362883" y="2817756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8592025" y="2301416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631772" y="2258487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8763743" y="416885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714448" y="2226289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Question Pool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A3A89-799F-4B85-84BF-DFAE6473B0F8}"/>
              </a:ext>
            </a:extLst>
          </p:cNvPr>
          <p:cNvSpPr/>
          <p:nvPr/>
        </p:nvSpPr>
        <p:spPr>
          <a:xfrm>
            <a:off x="756078" y="332007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Pre-quiz Page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70561-0279-4FB9-BB02-750F775BF488}"/>
              </a:ext>
            </a:extLst>
          </p:cNvPr>
          <p:cNvSpPr txBox="1">
            <a:spLocks/>
          </p:cNvSpPr>
          <p:nvPr/>
        </p:nvSpPr>
        <p:spPr>
          <a:xfrm>
            <a:off x="6414837" y="552719"/>
            <a:ext cx="4732439" cy="1241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Simple Linear Model</a:t>
            </a:r>
          </a:p>
        </p:txBody>
      </p:sp>
    </p:spTree>
    <p:extLst>
      <p:ext uri="{BB962C8B-B14F-4D97-AF65-F5344CB8AC3E}">
        <p14:creationId xmlns:p14="http://schemas.microsoft.com/office/powerpoint/2010/main" val="22579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7381CE11-CCC0-4365-81FE-B004EFCA039F}"/>
              </a:ext>
            </a:extLst>
          </p:cNvPr>
          <p:cNvSpPr/>
          <p:nvPr/>
        </p:nvSpPr>
        <p:spPr>
          <a:xfrm>
            <a:off x="1895991" y="1745823"/>
            <a:ext cx="220294" cy="43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272828-FB40-4C20-8742-4B3F4975D863}"/>
              </a:ext>
            </a:extLst>
          </p:cNvPr>
          <p:cNvSpPr/>
          <p:nvPr/>
        </p:nvSpPr>
        <p:spPr>
          <a:xfrm>
            <a:off x="3263109" y="2238207"/>
            <a:ext cx="1309350" cy="466082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5B26A7D-CECD-4AC1-8F03-9178D3B6B8C8}"/>
              </a:ext>
            </a:extLst>
          </p:cNvPr>
          <p:cNvSpPr/>
          <p:nvPr/>
        </p:nvSpPr>
        <p:spPr>
          <a:xfrm>
            <a:off x="7223362" y="2281136"/>
            <a:ext cx="1309350" cy="493691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BEFF19AE-EF87-46FC-81C6-C86AB7E80CF3}"/>
              </a:ext>
            </a:extLst>
          </p:cNvPr>
          <p:cNvSpPr/>
          <p:nvPr/>
        </p:nvSpPr>
        <p:spPr>
          <a:xfrm>
            <a:off x="1757264" y="2825093"/>
            <a:ext cx="536619" cy="2200138"/>
          </a:xfrm>
          <a:prstGeom prst="up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2EA0197-971F-4586-A59E-BCBA1BC5339B}"/>
              </a:ext>
            </a:extLst>
          </p:cNvPr>
          <p:cNvSpPr/>
          <p:nvPr/>
        </p:nvSpPr>
        <p:spPr>
          <a:xfrm>
            <a:off x="1878630" y="4728122"/>
            <a:ext cx="6815068" cy="440028"/>
          </a:xfrm>
          <a:prstGeom prst="rightArrow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529A08-C345-4F84-8DC1-3C489771B52C}"/>
              </a:ext>
            </a:extLst>
          </p:cNvPr>
          <p:cNvSpPr/>
          <p:nvPr/>
        </p:nvSpPr>
        <p:spPr>
          <a:xfrm rot="5400000">
            <a:off x="9288348" y="3216510"/>
            <a:ext cx="1309350" cy="503119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BF6079-7FE2-42FF-888F-1AF257DF4FEA}"/>
              </a:ext>
            </a:extLst>
          </p:cNvPr>
          <p:cNvSpPr/>
          <p:nvPr/>
        </p:nvSpPr>
        <p:spPr>
          <a:xfrm rot="10800000">
            <a:off x="3445560" y="2774827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4261E8-F32C-492B-A9C7-29ED72A35A2D}"/>
              </a:ext>
            </a:extLst>
          </p:cNvPr>
          <p:cNvSpPr/>
          <p:nvPr/>
        </p:nvSpPr>
        <p:spPr>
          <a:xfrm rot="10800000">
            <a:off x="7362883" y="2817756"/>
            <a:ext cx="1309350" cy="354169"/>
          </a:xfrm>
          <a:prstGeom prst="rightArrow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FF5B7-384B-4491-BA49-F71FBD1474B4}"/>
              </a:ext>
            </a:extLst>
          </p:cNvPr>
          <p:cNvSpPr/>
          <p:nvPr/>
        </p:nvSpPr>
        <p:spPr>
          <a:xfrm>
            <a:off x="8592025" y="2301416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FCC75-D707-4670-9B99-A8084BB502F7}"/>
              </a:ext>
            </a:extLst>
          </p:cNvPr>
          <p:cNvSpPr/>
          <p:nvPr/>
        </p:nvSpPr>
        <p:spPr>
          <a:xfrm>
            <a:off x="4631772" y="2258487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F978C-909B-4A06-868F-C87C3AB7E5A0}"/>
              </a:ext>
            </a:extLst>
          </p:cNvPr>
          <p:cNvSpPr/>
          <p:nvPr/>
        </p:nvSpPr>
        <p:spPr>
          <a:xfrm>
            <a:off x="8763743" y="4168854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Post-quiz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280C1C-0F81-4EE7-868C-6DF9C0FBB7BB}"/>
              </a:ext>
            </a:extLst>
          </p:cNvPr>
          <p:cNvSpPr/>
          <p:nvPr/>
        </p:nvSpPr>
        <p:spPr>
          <a:xfrm>
            <a:off x="714448" y="2226289"/>
            <a:ext cx="2652531" cy="1022429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cs typeface="Calibri"/>
              </a:rPr>
              <a:t>Level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A3A89-799F-4B85-84BF-DFAE6473B0F8}"/>
              </a:ext>
            </a:extLst>
          </p:cNvPr>
          <p:cNvSpPr/>
          <p:nvPr/>
        </p:nvSpPr>
        <p:spPr>
          <a:xfrm>
            <a:off x="756078" y="332007"/>
            <a:ext cx="2309095" cy="1462456"/>
          </a:xfrm>
          <a:prstGeom prst="rect">
            <a:avLst/>
          </a:prstGeom>
          <a:ln w="57150">
            <a:solidFill>
              <a:srgbClr val="4472C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cs typeface="Calibri"/>
              </a:rPr>
              <a:t>Pre-quiz Page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170561-0279-4FB9-BB02-750F775BF488}"/>
              </a:ext>
            </a:extLst>
          </p:cNvPr>
          <p:cNvSpPr txBox="1">
            <a:spLocks/>
          </p:cNvSpPr>
          <p:nvPr/>
        </p:nvSpPr>
        <p:spPr>
          <a:xfrm>
            <a:off x="6414246" y="552719"/>
            <a:ext cx="4703846" cy="1241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Simple Linear Model</a:t>
            </a:r>
          </a:p>
          <a:p>
            <a:r>
              <a:rPr lang="en-US" sz="3200" dirty="0"/>
              <a:t>With Levels as Pool Names</a:t>
            </a:r>
          </a:p>
        </p:txBody>
      </p:sp>
    </p:spTree>
    <p:extLst>
      <p:ext uri="{BB962C8B-B14F-4D97-AF65-F5344CB8AC3E}">
        <p14:creationId xmlns:p14="http://schemas.microsoft.com/office/powerpoint/2010/main" val="39660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89FA04BF3494E831D97B2602AB51C" ma:contentTypeVersion="19" ma:contentTypeDescription="Create a new document." ma:contentTypeScope="" ma:versionID="4b9c9c683baacc49a57c8bf6e319c129">
  <xsd:schema xmlns:xsd="http://www.w3.org/2001/XMLSchema" xmlns:xs="http://www.w3.org/2001/XMLSchema" xmlns:p="http://schemas.microsoft.com/office/2006/metadata/properties" xmlns:ns2="8fd5bf87-e77a-42b7-805b-33d59794ddba" xmlns:ns3="8f6fd6dd-4ced-4c14-96f5-800b9e1261f1" targetNamespace="http://schemas.microsoft.com/office/2006/metadata/properties" ma:root="true" ma:fieldsID="5f55258deb1a76d9493ed72f03b2712a" ns2:_="" ns3:_="">
    <xsd:import namespace="8fd5bf87-e77a-42b7-805b-33d59794ddba"/>
    <xsd:import namespace="8f6fd6dd-4ced-4c14-96f5-800b9e1261f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5bf87-e77a-42b7-805b-33d59794dd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b55c74b-444d-423e-bede-9e5392865c45}" ma:internalName="TaxCatchAll" ma:showField="CatchAllData" ma:web="8fd5bf87-e77a-42b7-805b-33d59794dd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fd6dd-4ced-4c14-96f5-800b9e1261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1287ae4-4ec0-408e-9268-81a805a438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6fd6dd-4ced-4c14-96f5-800b9e1261f1">
      <Terms xmlns="http://schemas.microsoft.com/office/infopath/2007/PartnerControls"/>
    </lcf76f155ced4ddcb4097134ff3c332f>
    <TaxCatchAll xmlns="8fd5bf87-e77a-42b7-805b-33d59794ddba" xsi:nil="true"/>
  </documentManagement>
</p:properties>
</file>

<file path=customXml/itemProps1.xml><?xml version="1.0" encoding="utf-8"?>
<ds:datastoreItem xmlns:ds="http://schemas.openxmlformats.org/officeDocument/2006/customXml" ds:itemID="{9E1FFFAE-A132-4071-9A32-A6D738DE4583}"/>
</file>

<file path=customXml/itemProps2.xml><?xml version="1.0" encoding="utf-8"?>
<ds:datastoreItem xmlns:ds="http://schemas.openxmlformats.org/officeDocument/2006/customXml" ds:itemID="{1C265BC8-3F12-4AF3-8789-A2658B226986}"/>
</file>

<file path=customXml/itemProps3.xml><?xml version="1.0" encoding="utf-8"?>
<ds:datastoreItem xmlns:ds="http://schemas.openxmlformats.org/officeDocument/2006/customXml" ds:itemID="{57D35FC6-6CDF-4146-B7C9-17985515727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15081</TotalTime>
  <Words>547</Words>
  <Application>Microsoft Office PowerPoint</Application>
  <PresentationFormat>Widescreen</PresentationFormat>
  <Paragraphs>176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Wingdings,Sans-Serif</vt:lpstr>
      <vt:lpstr>office theme</vt:lpstr>
      <vt:lpstr>Types of Questions</vt:lpstr>
      <vt:lpstr>Question Pool</vt:lpstr>
      <vt:lpstr>Question Pool</vt:lpstr>
      <vt:lpstr>PowerPoint Presentation</vt:lpstr>
      <vt:lpstr>PowerPoint Presentation</vt:lpstr>
      <vt:lpstr>Quiz Options</vt:lpstr>
      <vt:lpstr>Replace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Moe Chehab</cp:lastModifiedBy>
  <cp:revision>526</cp:revision>
  <dcterms:created xsi:type="dcterms:W3CDTF">2013-07-15T20:26:40Z</dcterms:created>
  <dcterms:modified xsi:type="dcterms:W3CDTF">2019-12-11T22:22:58Z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0x01010032189FA04BF3494E831D97B2602AB51C</vt:lpwstr>
  </property>
</Properties>
</file>