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Hybrid Automation Testing Framework.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Girish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Karajgi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6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need do we satisfy?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User-friendliness.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Adaptability.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Efficiency.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Quality.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Portability.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25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 level Design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94509" y="2633708"/>
            <a:ext cx="6359236" cy="1733776"/>
            <a:chOff x="346364" y="2750356"/>
            <a:chExt cx="6359236" cy="1733776"/>
          </a:xfrm>
        </p:grpSpPr>
        <p:sp>
          <p:nvSpPr>
            <p:cNvPr id="4" name="Rounded Rectangle 3"/>
            <p:cNvSpPr/>
            <p:nvPr/>
          </p:nvSpPr>
          <p:spPr>
            <a:xfrm>
              <a:off x="346364" y="3057343"/>
              <a:ext cx="1482436" cy="11726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" y="3029634"/>
              <a:ext cx="1752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 Specification document (Excel)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15836" y="2750356"/>
              <a:ext cx="2743200" cy="1733776"/>
              <a:chOff x="2015836" y="2750356"/>
              <a:chExt cx="2743200" cy="1733776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2015836" y="3057343"/>
                <a:ext cx="2743200" cy="4432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10800000">
                <a:off x="2015836" y="3786710"/>
                <a:ext cx="2743200" cy="4432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67000" y="3500596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Apache POI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209800" y="2750356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data and inputs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62200" y="41148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Testing Reports</a:t>
                </a:r>
                <a:endParaRPr lang="en-US" dirty="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4953000" y="3029634"/>
              <a:ext cx="1600200" cy="11797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1600" y="3119688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 Script</a:t>
              </a:r>
            </a:p>
            <a:p>
              <a:r>
                <a:rPr lang="en-US" dirty="0" smtClean="0"/>
                <a:t>Selenium </a:t>
              </a:r>
              <a:r>
                <a:rPr lang="en-US" dirty="0" err="1" smtClean="0"/>
                <a:t>Webdriver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8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Design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3320258"/>
            <a:ext cx="1600200" cy="685800"/>
            <a:chOff x="152400" y="2514600"/>
            <a:chExt cx="1600200" cy="685800"/>
          </a:xfrm>
        </p:grpSpPr>
        <p:sp>
          <p:nvSpPr>
            <p:cNvPr id="4" name="Rounded Rectangle 3"/>
            <p:cNvSpPr/>
            <p:nvPr/>
          </p:nvSpPr>
          <p:spPr>
            <a:xfrm>
              <a:off x="152400" y="2514600"/>
              <a:ext cx="16002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4800" y="25146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Master Workbook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52400" y="17526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46482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752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cases + Test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800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Reports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816210" y="2514600"/>
            <a:ext cx="136290" cy="805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124200" y="3320258"/>
            <a:ext cx="1447800" cy="212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44887" y="3352155"/>
            <a:ext cx="1447800" cy="212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752600" y="3663157"/>
            <a:ext cx="1371600" cy="30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1752600" y="4800600"/>
            <a:ext cx="1371600" cy="339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3814872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Apache POI Excel Reader.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32067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Input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66455" y="4431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Reports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571999" y="3702628"/>
            <a:ext cx="1272887" cy="263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4571999" y="4631882"/>
            <a:ext cx="1272887" cy="303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844887" y="5728854"/>
            <a:ext cx="1333500" cy="722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43154" y="4091871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Script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5000" y="1961724"/>
            <a:ext cx="1395846" cy="760372"/>
            <a:chOff x="5843154" y="2284890"/>
            <a:chExt cx="1395846" cy="760372"/>
          </a:xfrm>
        </p:grpSpPr>
        <p:sp>
          <p:nvSpPr>
            <p:cNvPr id="24" name="Rounded Rectangle 23"/>
            <p:cNvSpPr/>
            <p:nvPr/>
          </p:nvSpPr>
          <p:spPr>
            <a:xfrm>
              <a:off x="5843154" y="2284890"/>
              <a:ext cx="1395845" cy="760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05500" y="234191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Repository</a:t>
              </a:r>
              <a:endParaRPr lang="en-US" dirty="0"/>
            </a:p>
          </p:txBody>
        </p:sp>
      </p:grpSp>
      <p:sp>
        <p:nvSpPr>
          <p:cNvPr id="32" name="Right Arrow 31"/>
          <p:cNvSpPr/>
          <p:nvPr/>
        </p:nvSpPr>
        <p:spPr>
          <a:xfrm rot="16200000">
            <a:off x="574051" y="4248216"/>
            <a:ext cx="642142" cy="15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19799" y="5728854"/>
            <a:ext cx="109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library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16200000">
            <a:off x="6339698" y="5503229"/>
            <a:ext cx="318653" cy="132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294100" y="2722096"/>
            <a:ext cx="149996" cy="598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33900" y="332025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Input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37364" y="428579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1026" name="Picture 2" descr="C:\Users\karajgi\Downloads\torrentz\2000px-Microsoft_Excel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8324"/>
            <a:ext cx="1445239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ajgi\Downloads\torrentz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1295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ajgi\Downloads\torrentz\selenium-webdriver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70" y="1838324"/>
            <a:ext cx="1468163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rajgi\Downloads\torrentz\logo-800x18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191000"/>
            <a:ext cx="3236075" cy="7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rajgi\Downloads\torrentz\Java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505200"/>
            <a:ext cx="3886200" cy="238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38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128</TotalTime>
  <Words>76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Hybrid Automation Testing Framework.</vt:lpstr>
      <vt:lpstr>What need do we satisfy?</vt:lpstr>
      <vt:lpstr>High level Design</vt:lpstr>
      <vt:lpstr>Low Level Design</vt:lpstr>
      <vt:lpstr>Tools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Automation Testing Framework.</dc:title>
  <dc:creator>karajgi</dc:creator>
  <cp:lastModifiedBy>karajgi</cp:lastModifiedBy>
  <cp:revision>9</cp:revision>
  <dcterms:created xsi:type="dcterms:W3CDTF">2006-08-16T00:00:00Z</dcterms:created>
  <dcterms:modified xsi:type="dcterms:W3CDTF">2018-12-21T11:08:33Z</dcterms:modified>
</cp:coreProperties>
</file>