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197F-F9FF-4728-9E32-40C31945D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73766-9E8C-4750-9330-D81F6B03A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69AC-E817-4344-ABCE-6223FD85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B186-C929-46C1-B107-ECFC0480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FEC2-8B25-4D14-B8FF-E606E125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BB21-4E12-43FB-827D-0A3AC751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9F7AE-010F-44A8-9A15-55472D7B6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1405-E2FD-485B-8DC0-1D30653F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402-79F6-44AD-B866-F887112B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0445-9724-4193-A57D-02D4BF08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EDAFA-5F0C-4980-A929-C29A8CC76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19A47-0DC1-4780-A66B-F25E832C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630D-367F-468F-B45A-567F1B36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C47C-644F-4E3D-8349-8B273F0E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2620-0EB6-4571-B780-B5292D4C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E50F-EDAA-4234-AAC0-694B7342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280F-9AE7-4E36-8FE3-02CD6708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3991-185B-4FE7-A0D6-7E2BA131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A4E3-7CD7-479D-92F5-018FEEEF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0FEA-0D3A-4F54-8718-01C2E61E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FEB5-05A7-4A61-BE15-18D3C5D2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3BDF-BDE7-4F1B-BA82-4632BECC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9D50-953E-42A2-8829-D726D5EC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012F-6E0E-4DF2-91DE-EF589E10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19BE-B80A-46F2-AA0E-6F5EBB79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418A-71D0-4075-942E-CF40F6A1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C8F5-D8D4-40C2-B926-44A3C1EEA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E7C10-17ED-489F-8F42-2E39BD2B3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75AC8-7114-4532-AC9A-558261A0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D22BD-22E6-4077-87F4-D79EA640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467B0-5B2B-4720-96C8-538EB4A2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599F-7291-4748-B64B-835485BC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23DAE-DC18-4A98-A2C9-63ECE39A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8C296-1EDB-43ED-A5A2-7F15BE41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058AC-805B-4CDB-A61E-13C28AFD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0A741-4FD8-4BFC-8C4F-C747554BF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FDFF4-6C49-4597-879A-6BDA7E8A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962FB-82C1-4791-9EEB-0484EE4F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BD88C-55BC-4B68-B8AB-EC47B450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F2B4-04E3-4E79-925C-24E505C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45747-E888-4A3C-9BCE-88D2E33F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49126-26E0-4C46-868F-D065C673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59E50-07AF-4CC5-82E9-6ADD11C2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6F383-5FEA-478B-9FF9-A36B102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E7460-F97D-45B1-A430-C99DA7AB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FB1A-0018-44C1-B1DB-0F7EB689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7652-568E-427B-A5D5-9B089D01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DDC4-2AFF-47F8-BDCA-D199D7BB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853C3-A936-457B-8B71-147DC3843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512B2-6F68-4B5E-BE76-77FBF506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0BAC-734E-4F52-923B-1B1F39D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7650-FB10-44C0-95CE-1DCD54C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8E44-7EE2-4A79-B0BD-90F228AC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F9111-0358-43A9-B92C-92B09661D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0B5B-9D1D-4629-A6D9-963D8AA40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390D6-4255-41FD-B0F8-C2F7D20F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1B693-B003-430A-85BA-069855C9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6E35-27F5-4F26-A5A8-0EBD8ACF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10933-393A-456E-BD63-C6B57DEE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41A6B-118B-480E-AEF0-535AC311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B697-6F01-413A-817F-6E5586E48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42E8-CE9D-4795-8C81-D3C5AB46B15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D98C-F8D8-432A-BD48-E3027368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9AE8-A28D-4265-87CA-49473959F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CD15-E59A-4A88-B720-D6723B9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339B58-6192-407F-A97C-26A535AED3AC}"/>
              </a:ext>
            </a:extLst>
          </p:cNvPr>
          <p:cNvSpPr/>
          <p:nvPr/>
        </p:nvSpPr>
        <p:spPr>
          <a:xfrm>
            <a:off x="501588" y="1198979"/>
            <a:ext cx="2592279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D02D8CD-20A6-4D2F-88CA-5A2550F37204}"/>
              </a:ext>
            </a:extLst>
          </p:cNvPr>
          <p:cNvSpPr/>
          <p:nvPr/>
        </p:nvSpPr>
        <p:spPr>
          <a:xfrm>
            <a:off x="501588" y="2704022"/>
            <a:ext cx="2654423" cy="787817"/>
          </a:xfrm>
          <a:prstGeom prst="parallelogram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DD0E8-A887-413C-9712-8759B8CBE6DB}"/>
              </a:ext>
            </a:extLst>
          </p:cNvPr>
          <p:cNvSpPr txBox="1"/>
          <p:nvPr/>
        </p:nvSpPr>
        <p:spPr>
          <a:xfrm>
            <a:off x="6258757" y="16561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AC7F6-83E5-4611-AE68-A5D618226FC5}"/>
              </a:ext>
            </a:extLst>
          </p:cNvPr>
          <p:cNvSpPr txBox="1"/>
          <p:nvPr/>
        </p:nvSpPr>
        <p:spPr>
          <a:xfrm>
            <a:off x="1448539" y="1489269"/>
            <a:ext cx="193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82C8C-9485-451F-85A4-DD1F1273FEC6}"/>
              </a:ext>
            </a:extLst>
          </p:cNvPr>
          <p:cNvSpPr txBox="1"/>
          <p:nvPr/>
        </p:nvSpPr>
        <p:spPr>
          <a:xfrm>
            <a:off x="821183" y="2790150"/>
            <a:ext cx="201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“Welcome to Programming”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8D112B-50F5-4B36-97C9-A4B2DC1C9E67}"/>
              </a:ext>
            </a:extLst>
          </p:cNvPr>
          <p:cNvSpPr/>
          <p:nvPr/>
        </p:nvSpPr>
        <p:spPr>
          <a:xfrm>
            <a:off x="497428" y="4146027"/>
            <a:ext cx="2592279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4CEF9-B8DD-4A91-83B6-4F38B7189380}"/>
              </a:ext>
            </a:extLst>
          </p:cNvPr>
          <p:cNvSpPr txBox="1"/>
          <p:nvPr/>
        </p:nvSpPr>
        <p:spPr>
          <a:xfrm>
            <a:off x="1448539" y="4418561"/>
            <a:ext cx="16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261634F-1512-4F98-A244-C29FCABE79F8}"/>
              </a:ext>
            </a:extLst>
          </p:cNvPr>
          <p:cNvSpPr/>
          <p:nvPr/>
        </p:nvSpPr>
        <p:spPr>
          <a:xfrm>
            <a:off x="1545915" y="2157383"/>
            <a:ext cx="571500" cy="492572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A7951-E8DB-4F56-8B69-2D5A2C64B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14" y="952264"/>
            <a:ext cx="8013874" cy="451968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6C56A074-7464-4313-BEF2-7E076A9B9C83}"/>
              </a:ext>
            </a:extLst>
          </p:cNvPr>
          <p:cNvSpPr/>
          <p:nvPr/>
        </p:nvSpPr>
        <p:spPr>
          <a:xfrm>
            <a:off x="1543049" y="3589910"/>
            <a:ext cx="571500" cy="492572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Pasindu Peiris</dc:creator>
  <cp:lastModifiedBy>Pasindu Peiris</cp:lastModifiedBy>
  <cp:revision>5</cp:revision>
  <dcterms:created xsi:type="dcterms:W3CDTF">2020-02-01T12:45:02Z</dcterms:created>
  <dcterms:modified xsi:type="dcterms:W3CDTF">2020-02-01T13:58:06Z</dcterms:modified>
</cp:coreProperties>
</file>