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F86-2C55-444D-B32F-9A2FCF57CC9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CE-820F-46FB-9780-6F505293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F86-2C55-444D-B32F-9A2FCF57CC9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CE-820F-46FB-9780-6F505293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2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F86-2C55-444D-B32F-9A2FCF57CC9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CE-820F-46FB-9780-6F505293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3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F86-2C55-444D-B32F-9A2FCF57CC9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CE-820F-46FB-9780-6F505293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7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F86-2C55-444D-B32F-9A2FCF57CC9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CE-820F-46FB-9780-6F505293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5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F86-2C55-444D-B32F-9A2FCF57CC9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CE-820F-46FB-9780-6F505293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4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F86-2C55-444D-B32F-9A2FCF57CC9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CE-820F-46FB-9780-6F505293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4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F86-2C55-444D-B32F-9A2FCF57CC9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CE-820F-46FB-9780-6F505293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2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F86-2C55-444D-B32F-9A2FCF57CC9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CE-820F-46FB-9780-6F505293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F86-2C55-444D-B32F-9A2FCF57CC9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CE-820F-46FB-9780-6F505293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7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F86-2C55-444D-B32F-9A2FCF57CC9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CE-820F-46FB-9780-6F505293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5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F86-2C55-444D-B32F-9A2FCF57CC9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364CE-820F-46FB-9780-6F505293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problem?</a:t>
            </a:r>
            <a:endParaRPr lang="en-US" sz="4800" b="1" u="sng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784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problem</a:t>
            </a:r>
            <a:r>
              <a:rPr lang="en-US" dirty="0" smtClean="0"/>
              <a:t> is a puzzle that requires </a:t>
            </a:r>
            <a:r>
              <a:rPr lang="en-US" u="sng" dirty="0" smtClean="0">
                <a:solidFill>
                  <a:srgbClr val="0070C0"/>
                </a:solidFill>
              </a:rPr>
              <a:t>logical thought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u="sng" dirty="0" smtClean="0">
                <a:solidFill>
                  <a:srgbClr val="0070C0"/>
                </a:solidFill>
              </a:rPr>
              <a:t>mathematics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to solve it.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 smtClean="0"/>
              <a:t>-Taken from Collins Dictionary(https://www.collinsdictionary.com/dictionary/english/problem )</a:t>
            </a:r>
          </a:p>
          <a:p>
            <a:r>
              <a:rPr lang="en-US" dirty="0" smtClean="0"/>
              <a:t>In this presentation we only talk about the problems that are solved by using algorithms.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				</a:t>
            </a:r>
            <a:r>
              <a:rPr lang="en-US" sz="1800" dirty="0"/>
              <a:t>	</a:t>
            </a:r>
            <a:r>
              <a:rPr lang="en-US" sz="1800" dirty="0" smtClean="0"/>
              <a:t>Figure 1.1        </a:t>
            </a:r>
          </a:p>
          <a:p>
            <a:pPr marL="3657600" lvl="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099" y="3593330"/>
            <a:ext cx="5057775" cy="186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5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SOLVE A PROBLEM</a:t>
            </a:r>
            <a:endParaRPr lang="en-US" sz="5400" b="1" u="sng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some hypothesizes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those hypothesizes and note down the results of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the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Arriving to a conclusion.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39" y="4529797"/>
            <a:ext cx="3577236" cy="20775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23" y="3402465"/>
            <a:ext cx="6654018" cy="24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Figure 1.1 - </a:t>
            </a:r>
            <a:r>
              <a:rPr lang="en-US" sz="1400" dirty="0" smtClean="0"/>
              <a:t>https://www.bing.com/images/search?view=detailV2&amp;ccid=3FS7tEUg&amp;id=8186F0443B0AAEB2F60095945A25E88217B08EC3&amp;thid=OIP.3FS7tEUgtHtTU2kPiPwliQHaCu&amp;mediaurl=https%3A%2F%2Fwww.c-programming-simple-steps.com%2Fimages%2Fbranched-cyclic-algorithm.png&amp;exph=196&amp;expw=531&amp;q=simple+algorithm&amp;simid=607985979248283457&amp;selectedindex=10&amp;ajaxhist=0&amp;vt=0&amp;sim=11</a:t>
            </a:r>
          </a:p>
          <a:p>
            <a:r>
              <a:rPr lang="en-US" dirty="0" smtClean="0"/>
              <a:t>Fig 2.1-</a:t>
            </a:r>
            <a:r>
              <a:rPr lang="en-US" sz="1400" dirty="0" smtClean="0"/>
              <a:t>https://www.bing.com/images/search?view=detailV2&amp;id=FA9AD81452FB2898C00271221EEC5FCB6C95F1CF&amp;thid=OIP.OyDO3-aiZDSuOhTXn-PMrwHaFT&amp;mediaurl=http%3A%2F%2F1.bp.blogspot.com%2F-NQdEJekT3Kk%2FUUK7kR5UigI%2FAAAAAAAAIUM%2FJUTv0ypNit4%2Fs1600%2Fproblem_solving-n13tg0.jpg&amp;exph=978&amp;expw=1364&amp;q=how+to+solve+a+problem&amp;selectedindex=10&amp;ajaxhist=0&amp;vt=0&amp;eim=0,1,2,3,4,6,8,10</a:t>
            </a:r>
          </a:p>
          <a:p>
            <a:endParaRPr lang="en-US" dirty="0" smtClean="0"/>
          </a:p>
          <a:p>
            <a:r>
              <a:rPr lang="en-US" dirty="0" smtClean="0"/>
              <a:t>Fig </a:t>
            </a:r>
            <a:r>
              <a:rPr lang="en-US" sz="1600" dirty="0" smtClean="0"/>
              <a:t>2.2-https://www.bing.com/images/search?view=detailV2&amp;id=FA0CD6F0040F95262AD0A00685A7C9A311A3A431&amp;thid=OIP.zJ7FJaeYwqy4gM6kKGJ6nwHaEv&amp;mediaurl=https%3A%2F%2Finnovateuk.blog.gov.uk%2Fwp-content%2Fuploads%2Fsites%2F153%2F2017%2F07%2FProblem-solving-620-620x397.jpg&amp;exph=397&amp;expw=620&amp;q=how+to+solve+a+problem&amp;selectedindex=8&amp;ajaxhist=0&amp;vt=0&amp;eim=0,1,2,3,4,6,8,10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76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64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 is a problem?</vt:lpstr>
      <vt:lpstr>HOW TO SOLVE A PROBLEM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problem?</dc:title>
  <dc:creator>VIHAGA</dc:creator>
  <cp:lastModifiedBy>VIHAGA</cp:lastModifiedBy>
  <cp:revision>5</cp:revision>
  <dcterms:created xsi:type="dcterms:W3CDTF">2020-02-07T13:08:24Z</dcterms:created>
  <dcterms:modified xsi:type="dcterms:W3CDTF">2020-02-07T13:52:19Z</dcterms:modified>
</cp:coreProperties>
</file>