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</p:sldIdLst>
  <p:sldSz cy="6858000" cx="12192000"/>
  <p:notesSz cx="6858000" cy="9144000"/>
  <p:defaultTextStyle>
    <a:defPPr lvl="0">
      <a:defRPr lang="zh-CN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556018" y="0"/>
            <a:ext cx="3073613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92903" y="0"/>
            <a:ext cx="10199843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666315" y="0"/>
            <a:ext cx="6853020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58503" y="0"/>
            <a:ext cx="11268643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