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Retropix" panose="020B0604020202020204" charset="0"/>
      <p:regular r:id="rId14"/>
    </p:embeddedFont>
    <p:embeddedFont>
      <p:font typeface="SuperDario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3" d="100"/>
          <a:sy n="43" d="100"/>
        </p:scale>
        <p:origin x="852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2.svg"/><Relationship Id="rId7" Type="http://schemas.openxmlformats.org/officeDocument/2006/relationships/image" Target="../media/image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8.svg"/><Relationship Id="rId5" Type="http://schemas.openxmlformats.org/officeDocument/2006/relationships/image" Target="../media/image14.svg"/><Relationship Id="rId10" Type="http://schemas.openxmlformats.org/officeDocument/2006/relationships/image" Target="../media/image7.png"/><Relationship Id="rId4" Type="http://schemas.openxmlformats.org/officeDocument/2006/relationships/image" Target="../media/image13.png"/><Relationship Id="rId9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6.svg"/><Relationship Id="rId3" Type="http://schemas.openxmlformats.org/officeDocument/2006/relationships/image" Target="../media/image14.svg"/><Relationship Id="rId7" Type="http://schemas.openxmlformats.org/officeDocument/2006/relationships/image" Target="../media/image2.svg"/><Relationship Id="rId12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8.svg"/><Relationship Id="rId5" Type="http://schemas.openxmlformats.org/officeDocument/2006/relationships/image" Target="../media/image12.svg"/><Relationship Id="rId10" Type="http://schemas.openxmlformats.org/officeDocument/2006/relationships/image" Target="../media/image7.png"/><Relationship Id="rId4" Type="http://schemas.openxmlformats.org/officeDocument/2006/relationships/image" Target="../media/image11.png"/><Relationship Id="rId9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4.svg"/><Relationship Id="rId7" Type="http://schemas.openxmlformats.org/officeDocument/2006/relationships/image" Target="../media/image2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8.svg"/><Relationship Id="rId5" Type="http://schemas.openxmlformats.org/officeDocument/2006/relationships/image" Target="../media/image12.svg"/><Relationship Id="rId10" Type="http://schemas.openxmlformats.org/officeDocument/2006/relationships/image" Target="../media/image7.png"/><Relationship Id="rId4" Type="http://schemas.openxmlformats.org/officeDocument/2006/relationships/image" Target="../media/image11.png"/><Relationship Id="rId9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4.svg"/><Relationship Id="rId7" Type="http://schemas.openxmlformats.org/officeDocument/2006/relationships/image" Target="../media/image2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8.svg"/><Relationship Id="rId5" Type="http://schemas.openxmlformats.org/officeDocument/2006/relationships/image" Target="../media/image12.svg"/><Relationship Id="rId10" Type="http://schemas.openxmlformats.org/officeDocument/2006/relationships/image" Target="../media/image7.png"/><Relationship Id="rId4" Type="http://schemas.openxmlformats.org/officeDocument/2006/relationships/image" Target="../media/image11.png"/><Relationship Id="rId9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4.svg"/><Relationship Id="rId7" Type="http://schemas.openxmlformats.org/officeDocument/2006/relationships/image" Target="../media/image2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8.svg"/><Relationship Id="rId5" Type="http://schemas.openxmlformats.org/officeDocument/2006/relationships/image" Target="../media/image12.svg"/><Relationship Id="rId10" Type="http://schemas.openxmlformats.org/officeDocument/2006/relationships/image" Target="../media/image7.png"/><Relationship Id="rId4" Type="http://schemas.openxmlformats.org/officeDocument/2006/relationships/image" Target="../media/image11.png"/><Relationship Id="rId9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4.svg"/><Relationship Id="rId3" Type="http://schemas.openxmlformats.org/officeDocument/2006/relationships/image" Target="../media/image14.svg"/><Relationship Id="rId7" Type="http://schemas.openxmlformats.org/officeDocument/2006/relationships/image" Target="../media/image2.svg"/><Relationship Id="rId12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8.svg"/><Relationship Id="rId5" Type="http://schemas.openxmlformats.org/officeDocument/2006/relationships/image" Target="../media/image12.svg"/><Relationship Id="rId10" Type="http://schemas.openxmlformats.org/officeDocument/2006/relationships/image" Target="../media/image7.png"/><Relationship Id="rId4" Type="http://schemas.openxmlformats.org/officeDocument/2006/relationships/image" Target="../media/image11.png"/><Relationship Id="rId9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3" Type="http://schemas.openxmlformats.org/officeDocument/2006/relationships/image" Target="../media/image14.svg"/><Relationship Id="rId7" Type="http://schemas.openxmlformats.org/officeDocument/2006/relationships/image" Target="../media/image4.svg"/><Relationship Id="rId12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2.sv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03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-2698888" y="7928264"/>
            <a:ext cx="7315200" cy="2660073"/>
          </a:xfrm>
          <a:custGeom>
            <a:avLst/>
            <a:gdLst/>
            <a:ahLst/>
            <a:cxnLst/>
            <a:rect l="l" t="t" r="r" b="b"/>
            <a:pathLst>
              <a:path w="7315200" h="2660073">
                <a:moveTo>
                  <a:pt x="0" y="0"/>
                </a:moveTo>
                <a:lnTo>
                  <a:pt x="7315200" y="0"/>
                </a:lnTo>
                <a:lnTo>
                  <a:pt x="7315200" y="2660072"/>
                </a:lnTo>
                <a:lnTo>
                  <a:pt x="0" y="26600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3230623" y="7928264"/>
            <a:ext cx="7315200" cy="2660073"/>
          </a:xfrm>
          <a:custGeom>
            <a:avLst/>
            <a:gdLst/>
            <a:ahLst/>
            <a:cxnLst/>
            <a:rect l="l" t="t" r="r" b="b"/>
            <a:pathLst>
              <a:path w="7315200" h="2660073">
                <a:moveTo>
                  <a:pt x="0" y="0"/>
                </a:moveTo>
                <a:lnTo>
                  <a:pt x="7315200" y="0"/>
                </a:lnTo>
                <a:lnTo>
                  <a:pt x="7315200" y="2660072"/>
                </a:lnTo>
                <a:lnTo>
                  <a:pt x="0" y="26600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635961" y="7928264"/>
            <a:ext cx="7315200" cy="2660073"/>
          </a:xfrm>
          <a:custGeom>
            <a:avLst/>
            <a:gdLst/>
            <a:ahLst/>
            <a:cxnLst/>
            <a:rect l="l" t="t" r="r" b="b"/>
            <a:pathLst>
              <a:path w="7315200" h="2660073">
                <a:moveTo>
                  <a:pt x="0" y="0"/>
                </a:moveTo>
                <a:lnTo>
                  <a:pt x="7315200" y="0"/>
                </a:lnTo>
                <a:lnTo>
                  <a:pt x="7315200" y="2660072"/>
                </a:lnTo>
                <a:lnTo>
                  <a:pt x="0" y="26600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8000872" y="7928264"/>
            <a:ext cx="7315200" cy="2660073"/>
          </a:xfrm>
          <a:custGeom>
            <a:avLst/>
            <a:gdLst/>
            <a:ahLst/>
            <a:cxnLst/>
            <a:rect l="l" t="t" r="r" b="b"/>
            <a:pathLst>
              <a:path w="7315200" h="2660073">
                <a:moveTo>
                  <a:pt x="0" y="0"/>
                </a:moveTo>
                <a:lnTo>
                  <a:pt x="7315200" y="0"/>
                </a:lnTo>
                <a:lnTo>
                  <a:pt x="7315200" y="2660072"/>
                </a:lnTo>
                <a:lnTo>
                  <a:pt x="0" y="26600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8298707" y="925742"/>
            <a:ext cx="1243309" cy="1290227"/>
          </a:xfrm>
          <a:custGeom>
            <a:avLst/>
            <a:gdLst/>
            <a:ahLst/>
            <a:cxnLst/>
            <a:rect l="l" t="t" r="r" b="b"/>
            <a:pathLst>
              <a:path w="1243309" h="1290227">
                <a:moveTo>
                  <a:pt x="0" y="0"/>
                </a:moveTo>
                <a:lnTo>
                  <a:pt x="1243309" y="0"/>
                </a:lnTo>
                <a:lnTo>
                  <a:pt x="1243309" y="1290227"/>
                </a:lnTo>
                <a:lnTo>
                  <a:pt x="0" y="12902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4616312" y="1797770"/>
            <a:ext cx="418199" cy="418199"/>
          </a:xfrm>
          <a:custGeom>
            <a:avLst/>
            <a:gdLst/>
            <a:ahLst/>
            <a:cxnLst/>
            <a:rect l="l" t="t" r="r" b="b"/>
            <a:pathLst>
              <a:path w="418199" h="418199">
                <a:moveTo>
                  <a:pt x="0" y="0"/>
                </a:moveTo>
                <a:lnTo>
                  <a:pt x="418199" y="0"/>
                </a:lnTo>
                <a:lnTo>
                  <a:pt x="418199" y="418199"/>
                </a:lnTo>
                <a:lnTo>
                  <a:pt x="0" y="41819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5455472" y="6541101"/>
            <a:ext cx="418199" cy="418199"/>
          </a:xfrm>
          <a:custGeom>
            <a:avLst/>
            <a:gdLst/>
            <a:ahLst/>
            <a:cxnLst/>
            <a:rect l="l" t="t" r="r" b="b"/>
            <a:pathLst>
              <a:path w="418199" h="418199">
                <a:moveTo>
                  <a:pt x="0" y="0"/>
                </a:moveTo>
                <a:lnTo>
                  <a:pt x="418198" y="0"/>
                </a:lnTo>
                <a:lnTo>
                  <a:pt x="418198" y="418199"/>
                </a:lnTo>
                <a:lnTo>
                  <a:pt x="0" y="41819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5455472" y="1797770"/>
            <a:ext cx="278799" cy="278799"/>
          </a:xfrm>
          <a:custGeom>
            <a:avLst/>
            <a:gdLst/>
            <a:ahLst/>
            <a:cxnLst/>
            <a:rect l="l" t="t" r="r" b="b"/>
            <a:pathLst>
              <a:path w="278799" h="278799">
                <a:moveTo>
                  <a:pt x="0" y="0"/>
                </a:moveTo>
                <a:lnTo>
                  <a:pt x="278799" y="0"/>
                </a:lnTo>
                <a:lnTo>
                  <a:pt x="278799" y="278799"/>
                </a:lnTo>
                <a:lnTo>
                  <a:pt x="0" y="27879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028700" y="4864701"/>
            <a:ext cx="278799" cy="278799"/>
          </a:xfrm>
          <a:custGeom>
            <a:avLst/>
            <a:gdLst/>
            <a:ahLst/>
            <a:cxnLst/>
            <a:rect l="l" t="t" r="r" b="b"/>
            <a:pathLst>
              <a:path w="278799" h="278799">
                <a:moveTo>
                  <a:pt x="0" y="0"/>
                </a:moveTo>
                <a:lnTo>
                  <a:pt x="278799" y="0"/>
                </a:lnTo>
                <a:lnTo>
                  <a:pt x="278799" y="278799"/>
                </a:lnTo>
                <a:lnTo>
                  <a:pt x="0" y="27879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2895600" y="6541101"/>
            <a:ext cx="278799" cy="278799"/>
          </a:xfrm>
          <a:custGeom>
            <a:avLst/>
            <a:gdLst/>
            <a:ahLst/>
            <a:cxnLst/>
            <a:rect l="l" t="t" r="r" b="b"/>
            <a:pathLst>
              <a:path w="278799" h="278799">
                <a:moveTo>
                  <a:pt x="0" y="0"/>
                </a:moveTo>
                <a:lnTo>
                  <a:pt x="278799" y="0"/>
                </a:lnTo>
                <a:lnTo>
                  <a:pt x="278799" y="278799"/>
                </a:lnTo>
                <a:lnTo>
                  <a:pt x="0" y="27879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6609424" y="4271175"/>
            <a:ext cx="278799" cy="278799"/>
          </a:xfrm>
          <a:custGeom>
            <a:avLst/>
            <a:gdLst/>
            <a:ahLst/>
            <a:cxnLst/>
            <a:rect l="l" t="t" r="r" b="b"/>
            <a:pathLst>
              <a:path w="278799" h="278799">
                <a:moveTo>
                  <a:pt x="0" y="0"/>
                </a:moveTo>
                <a:lnTo>
                  <a:pt x="278799" y="0"/>
                </a:lnTo>
                <a:lnTo>
                  <a:pt x="278799" y="278799"/>
                </a:lnTo>
                <a:lnTo>
                  <a:pt x="0" y="27879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1362082" y="2911082"/>
            <a:ext cx="15897218" cy="23209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400"/>
              </a:lnSpc>
            </a:pPr>
            <a:r>
              <a:rPr lang="en-US" sz="20000" dirty="0">
                <a:solidFill>
                  <a:srgbClr val="FFDE59"/>
                </a:solidFill>
                <a:latin typeface="SuperDario"/>
                <a:ea typeface="SuperDario"/>
                <a:cs typeface="SuperDario"/>
                <a:sym typeface="SuperDario"/>
              </a:rPr>
              <a:t>PLAY FÁBRICA</a:t>
            </a:r>
          </a:p>
        </p:txBody>
      </p:sp>
      <p:sp>
        <p:nvSpPr>
          <p:cNvPr id="15" name="Freeform 15"/>
          <p:cNvSpPr/>
          <p:nvPr/>
        </p:nvSpPr>
        <p:spPr>
          <a:xfrm>
            <a:off x="1307499" y="1339562"/>
            <a:ext cx="653155" cy="916416"/>
          </a:xfrm>
          <a:custGeom>
            <a:avLst/>
            <a:gdLst/>
            <a:ahLst/>
            <a:cxnLst/>
            <a:rect l="l" t="t" r="r" b="b"/>
            <a:pathLst>
              <a:path w="653155" h="916416">
                <a:moveTo>
                  <a:pt x="0" y="0"/>
                </a:moveTo>
                <a:lnTo>
                  <a:pt x="653155" y="0"/>
                </a:lnTo>
                <a:lnTo>
                  <a:pt x="653155" y="916416"/>
                </a:lnTo>
                <a:lnTo>
                  <a:pt x="0" y="9164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6444783" y="6423674"/>
            <a:ext cx="4951157" cy="1071250"/>
          </a:xfrm>
          <a:custGeom>
            <a:avLst/>
            <a:gdLst/>
            <a:ahLst/>
            <a:cxnLst/>
            <a:rect l="l" t="t" r="r" b="b"/>
            <a:pathLst>
              <a:path w="4951157" h="1071250">
                <a:moveTo>
                  <a:pt x="0" y="0"/>
                </a:moveTo>
                <a:lnTo>
                  <a:pt x="4951157" y="0"/>
                </a:lnTo>
                <a:lnTo>
                  <a:pt x="4951157" y="1071251"/>
                </a:lnTo>
                <a:lnTo>
                  <a:pt x="0" y="107125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6972951" y="6799037"/>
            <a:ext cx="3894820" cy="45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99"/>
              </a:lnSpc>
            </a:pPr>
            <a:r>
              <a:rPr lang="en-US" sz="3869" spc="197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PRESS START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488087" y="4575975"/>
            <a:ext cx="6940749" cy="1710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13"/>
              </a:lnSpc>
            </a:pPr>
            <a:r>
              <a:rPr lang="en-US" sz="8732" dirty="0">
                <a:solidFill>
                  <a:srgbClr val="FFDE59"/>
                </a:solidFill>
                <a:latin typeface="SuperDario"/>
                <a:ea typeface="SuperDario"/>
                <a:cs typeface="SuperDario"/>
                <a:sym typeface="SuperDario"/>
              </a:rPr>
              <a:t>JOGO DA NAVE ESPACIAL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03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895600" y="781325"/>
            <a:ext cx="13593180" cy="8724350"/>
          </a:xfrm>
          <a:custGeom>
            <a:avLst/>
            <a:gdLst/>
            <a:ahLst/>
            <a:cxnLst/>
            <a:rect l="l" t="t" r="r" b="b"/>
            <a:pathLst>
              <a:path w="13593180" h="8724350">
                <a:moveTo>
                  <a:pt x="0" y="0"/>
                </a:moveTo>
                <a:lnTo>
                  <a:pt x="13593180" y="0"/>
                </a:lnTo>
                <a:lnTo>
                  <a:pt x="13593180" y="8724350"/>
                </a:lnTo>
                <a:lnTo>
                  <a:pt x="0" y="87243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9342643" y="115584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4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5106026" y="-722903"/>
            <a:ext cx="7315200" cy="2660073"/>
          </a:xfrm>
          <a:custGeom>
            <a:avLst/>
            <a:gdLst/>
            <a:ahLst/>
            <a:cxnLst/>
            <a:rect l="l" t="t" r="r" b="b"/>
            <a:pathLst>
              <a:path w="7315200" h="2660073">
                <a:moveTo>
                  <a:pt x="0" y="0"/>
                </a:moveTo>
                <a:lnTo>
                  <a:pt x="7315200" y="0"/>
                </a:lnTo>
                <a:lnTo>
                  <a:pt x="7315200" y="2660073"/>
                </a:lnTo>
                <a:lnTo>
                  <a:pt x="0" y="26600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455472" y="-1041730"/>
            <a:ext cx="7315200" cy="2660073"/>
          </a:xfrm>
          <a:custGeom>
            <a:avLst/>
            <a:gdLst/>
            <a:ahLst/>
            <a:cxnLst/>
            <a:rect l="l" t="t" r="r" b="b"/>
            <a:pathLst>
              <a:path w="7315200" h="2660073">
                <a:moveTo>
                  <a:pt x="0" y="0"/>
                </a:moveTo>
                <a:lnTo>
                  <a:pt x="7315200" y="0"/>
                </a:lnTo>
                <a:lnTo>
                  <a:pt x="7315200" y="2660073"/>
                </a:lnTo>
                <a:lnTo>
                  <a:pt x="0" y="26600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477401" y="1797770"/>
            <a:ext cx="557598" cy="557598"/>
          </a:xfrm>
          <a:custGeom>
            <a:avLst/>
            <a:gdLst/>
            <a:ahLst/>
            <a:cxnLst/>
            <a:rect l="l" t="t" r="r" b="b"/>
            <a:pathLst>
              <a:path w="557598" h="557598">
                <a:moveTo>
                  <a:pt x="0" y="0"/>
                </a:moveTo>
                <a:lnTo>
                  <a:pt x="557599" y="0"/>
                </a:lnTo>
                <a:lnTo>
                  <a:pt x="557599" y="557598"/>
                </a:lnTo>
                <a:lnTo>
                  <a:pt x="0" y="55759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5734271" y="7249492"/>
            <a:ext cx="557598" cy="557598"/>
          </a:xfrm>
          <a:custGeom>
            <a:avLst/>
            <a:gdLst/>
            <a:ahLst/>
            <a:cxnLst/>
            <a:rect l="l" t="t" r="r" b="b"/>
            <a:pathLst>
              <a:path w="557598" h="557598">
                <a:moveTo>
                  <a:pt x="0" y="0"/>
                </a:moveTo>
                <a:lnTo>
                  <a:pt x="557598" y="0"/>
                </a:lnTo>
                <a:lnTo>
                  <a:pt x="557598" y="557599"/>
                </a:lnTo>
                <a:lnTo>
                  <a:pt x="0" y="55759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5455472" y="1797770"/>
            <a:ext cx="278799" cy="278799"/>
          </a:xfrm>
          <a:custGeom>
            <a:avLst/>
            <a:gdLst/>
            <a:ahLst/>
            <a:cxnLst/>
            <a:rect l="l" t="t" r="r" b="b"/>
            <a:pathLst>
              <a:path w="278799" h="278799">
                <a:moveTo>
                  <a:pt x="0" y="0"/>
                </a:moveTo>
                <a:lnTo>
                  <a:pt x="278799" y="0"/>
                </a:lnTo>
                <a:lnTo>
                  <a:pt x="278799" y="278799"/>
                </a:lnTo>
                <a:lnTo>
                  <a:pt x="0" y="27879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297297" y="3092509"/>
            <a:ext cx="278799" cy="278799"/>
          </a:xfrm>
          <a:custGeom>
            <a:avLst/>
            <a:gdLst/>
            <a:ahLst/>
            <a:cxnLst/>
            <a:rect l="l" t="t" r="r" b="b"/>
            <a:pathLst>
              <a:path w="278799" h="278799">
                <a:moveTo>
                  <a:pt x="0" y="0"/>
                </a:moveTo>
                <a:lnTo>
                  <a:pt x="278800" y="0"/>
                </a:lnTo>
                <a:lnTo>
                  <a:pt x="278800" y="278799"/>
                </a:lnTo>
                <a:lnTo>
                  <a:pt x="0" y="27879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2895600" y="6541101"/>
            <a:ext cx="278799" cy="278799"/>
          </a:xfrm>
          <a:custGeom>
            <a:avLst/>
            <a:gdLst/>
            <a:ahLst/>
            <a:cxnLst/>
            <a:rect l="l" t="t" r="r" b="b"/>
            <a:pathLst>
              <a:path w="278799" h="278799">
                <a:moveTo>
                  <a:pt x="0" y="0"/>
                </a:moveTo>
                <a:lnTo>
                  <a:pt x="278799" y="0"/>
                </a:lnTo>
                <a:lnTo>
                  <a:pt x="278799" y="278799"/>
                </a:lnTo>
                <a:lnTo>
                  <a:pt x="0" y="27879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6609424" y="4271175"/>
            <a:ext cx="278799" cy="278799"/>
          </a:xfrm>
          <a:custGeom>
            <a:avLst/>
            <a:gdLst/>
            <a:ahLst/>
            <a:cxnLst/>
            <a:rect l="l" t="t" r="r" b="b"/>
            <a:pathLst>
              <a:path w="278799" h="278799">
                <a:moveTo>
                  <a:pt x="0" y="0"/>
                </a:moveTo>
                <a:lnTo>
                  <a:pt x="278799" y="0"/>
                </a:lnTo>
                <a:lnTo>
                  <a:pt x="278799" y="278799"/>
                </a:lnTo>
                <a:lnTo>
                  <a:pt x="0" y="27879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4152126" y="869332"/>
            <a:ext cx="9983747" cy="18768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07"/>
              </a:lnSpc>
            </a:pPr>
            <a:r>
              <a:rPr lang="en-US" sz="16141" spc="823">
                <a:solidFill>
                  <a:srgbClr val="FFDE59"/>
                </a:solidFill>
                <a:latin typeface="SuperDario"/>
                <a:ea typeface="SuperDario"/>
                <a:cs typeface="SuperDario"/>
                <a:sym typeface="SuperDario"/>
              </a:rPr>
              <a:t>HISTÓRIA</a:t>
            </a:r>
          </a:p>
        </p:txBody>
      </p:sp>
      <p:sp>
        <p:nvSpPr>
          <p:cNvPr id="13" name="Freeform 13"/>
          <p:cNvSpPr/>
          <p:nvPr/>
        </p:nvSpPr>
        <p:spPr>
          <a:xfrm>
            <a:off x="2847822" y="3231908"/>
            <a:ext cx="653155" cy="916416"/>
          </a:xfrm>
          <a:custGeom>
            <a:avLst/>
            <a:gdLst/>
            <a:ahLst/>
            <a:cxnLst/>
            <a:rect l="l" t="t" r="r" b="b"/>
            <a:pathLst>
              <a:path w="653155" h="916416">
                <a:moveTo>
                  <a:pt x="0" y="0"/>
                </a:moveTo>
                <a:lnTo>
                  <a:pt x="653154" y="0"/>
                </a:lnTo>
                <a:lnTo>
                  <a:pt x="653154" y="916416"/>
                </a:lnTo>
                <a:lnTo>
                  <a:pt x="0" y="91641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3424915" y="3309261"/>
            <a:ext cx="11438171" cy="4994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spc="203">
                <a:solidFill>
                  <a:srgbClr val="FFDE59"/>
                </a:solidFill>
                <a:latin typeface="Retropix"/>
                <a:ea typeface="Retropix"/>
                <a:cs typeface="Retropix"/>
                <a:sym typeface="Retropix"/>
              </a:rPr>
              <a:t>UM GRUPO DE ESTUDANTES DO MIT (INSTITUTO TECNOLÓGICO DE MASSACHSETTS) DESENVOLVERAM, AO LONGO DE 1961. UM JOGO DE ESPAÇONAVES PARA DOIS JOGADORES, EM QUE CADA UM CONTROLAVA UMA NAVE E TINHA A MISSÃO DE DESTRUIR A DO OPONENTE.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03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141091" y="1937170"/>
            <a:ext cx="13593180" cy="8724350"/>
          </a:xfrm>
          <a:custGeom>
            <a:avLst/>
            <a:gdLst/>
            <a:ahLst/>
            <a:cxnLst/>
            <a:rect l="l" t="t" r="r" b="b"/>
            <a:pathLst>
              <a:path w="13593180" h="8724350">
                <a:moveTo>
                  <a:pt x="0" y="0"/>
                </a:moveTo>
                <a:lnTo>
                  <a:pt x="13593180" y="0"/>
                </a:lnTo>
                <a:lnTo>
                  <a:pt x="13593180" y="8724350"/>
                </a:lnTo>
                <a:lnTo>
                  <a:pt x="0" y="87243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5106026" y="-722903"/>
            <a:ext cx="7315200" cy="2660073"/>
          </a:xfrm>
          <a:custGeom>
            <a:avLst/>
            <a:gdLst/>
            <a:ahLst/>
            <a:cxnLst/>
            <a:rect l="l" t="t" r="r" b="b"/>
            <a:pathLst>
              <a:path w="7315200" h="2660073">
                <a:moveTo>
                  <a:pt x="0" y="0"/>
                </a:moveTo>
                <a:lnTo>
                  <a:pt x="7315200" y="0"/>
                </a:lnTo>
                <a:lnTo>
                  <a:pt x="7315200" y="2660073"/>
                </a:lnTo>
                <a:lnTo>
                  <a:pt x="0" y="26600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477401" y="1797770"/>
            <a:ext cx="557598" cy="557598"/>
          </a:xfrm>
          <a:custGeom>
            <a:avLst/>
            <a:gdLst/>
            <a:ahLst/>
            <a:cxnLst/>
            <a:rect l="l" t="t" r="r" b="b"/>
            <a:pathLst>
              <a:path w="557598" h="557598">
                <a:moveTo>
                  <a:pt x="0" y="0"/>
                </a:moveTo>
                <a:lnTo>
                  <a:pt x="557599" y="0"/>
                </a:lnTo>
                <a:lnTo>
                  <a:pt x="557599" y="557598"/>
                </a:lnTo>
                <a:lnTo>
                  <a:pt x="0" y="55759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594871" y="6541101"/>
            <a:ext cx="557598" cy="557598"/>
          </a:xfrm>
          <a:custGeom>
            <a:avLst/>
            <a:gdLst/>
            <a:ahLst/>
            <a:cxnLst/>
            <a:rect l="l" t="t" r="r" b="b"/>
            <a:pathLst>
              <a:path w="557598" h="557598">
                <a:moveTo>
                  <a:pt x="0" y="0"/>
                </a:moveTo>
                <a:lnTo>
                  <a:pt x="557598" y="0"/>
                </a:lnTo>
                <a:lnTo>
                  <a:pt x="557598" y="557598"/>
                </a:lnTo>
                <a:lnTo>
                  <a:pt x="0" y="55759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5455472" y="1797770"/>
            <a:ext cx="278799" cy="278799"/>
          </a:xfrm>
          <a:custGeom>
            <a:avLst/>
            <a:gdLst/>
            <a:ahLst/>
            <a:cxnLst/>
            <a:rect l="l" t="t" r="r" b="b"/>
            <a:pathLst>
              <a:path w="278799" h="278799">
                <a:moveTo>
                  <a:pt x="0" y="0"/>
                </a:moveTo>
                <a:lnTo>
                  <a:pt x="278799" y="0"/>
                </a:lnTo>
                <a:lnTo>
                  <a:pt x="278799" y="278799"/>
                </a:lnTo>
                <a:lnTo>
                  <a:pt x="0" y="27879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528295" y="5296169"/>
            <a:ext cx="278799" cy="278799"/>
          </a:xfrm>
          <a:custGeom>
            <a:avLst/>
            <a:gdLst/>
            <a:ahLst/>
            <a:cxnLst/>
            <a:rect l="l" t="t" r="r" b="b"/>
            <a:pathLst>
              <a:path w="278799" h="278799">
                <a:moveTo>
                  <a:pt x="0" y="0"/>
                </a:moveTo>
                <a:lnTo>
                  <a:pt x="278799" y="0"/>
                </a:lnTo>
                <a:lnTo>
                  <a:pt x="278799" y="278799"/>
                </a:lnTo>
                <a:lnTo>
                  <a:pt x="0" y="27879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2895600" y="6541101"/>
            <a:ext cx="278799" cy="278799"/>
          </a:xfrm>
          <a:custGeom>
            <a:avLst/>
            <a:gdLst/>
            <a:ahLst/>
            <a:cxnLst/>
            <a:rect l="l" t="t" r="r" b="b"/>
            <a:pathLst>
              <a:path w="278799" h="278799">
                <a:moveTo>
                  <a:pt x="0" y="0"/>
                </a:moveTo>
                <a:lnTo>
                  <a:pt x="278799" y="0"/>
                </a:lnTo>
                <a:lnTo>
                  <a:pt x="278799" y="278799"/>
                </a:lnTo>
                <a:lnTo>
                  <a:pt x="0" y="27879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6609424" y="4271175"/>
            <a:ext cx="278799" cy="278799"/>
          </a:xfrm>
          <a:custGeom>
            <a:avLst/>
            <a:gdLst/>
            <a:ahLst/>
            <a:cxnLst/>
            <a:rect l="l" t="t" r="r" b="b"/>
            <a:pathLst>
              <a:path w="278799" h="278799">
                <a:moveTo>
                  <a:pt x="0" y="0"/>
                </a:moveTo>
                <a:lnTo>
                  <a:pt x="278799" y="0"/>
                </a:lnTo>
                <a:lnTo>
                  <a:pt x="278799" y="278799"/>
                </a:lnTo>
                <a:lnTo>
                  <a:pt x="0" y="27879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2847822" y="3231908"/>
            <a:ext cx="653155" cy="916416"/>
          </a:xfrm>
          <a:custGeom>
            <a:avLst/>
            <a:gdLst/>
            <a:ahLst/>
            <a:cxnLst/>
            <a:rect l="l" t="t" r="r" b="b"/>
            <a:pathLst>
              <a:path w="653155" h="916416">
                <a:moveTo>
                  <a:pt x="0" y="0"/>
                </a:moveTo>
                <a:lnTo>
                  <a:pt x="653154" y="0"/>
                </a:lnTo>
                <a:lnTo>
                  <a:pt x="653154" y="916416"/>
                </a:lnTo>
                <a:lnTo>
                  <a:pt x="0" y="91641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1599696">
            <a:off x="13856161" y="1521541"/>
            <a:ext cx="2151833" cy="2233034"/>
          </a:xfrm>
          <a:custGeom>
            <a:avLst/>
            <a:gdLst/>
            <a:ahLst/>
            <a:cxnLst/>
            <a:rect l="l" t="t" r="r" b="b"/>
            <a:pathLst>
              <a:path w="2151833" h="2233034">
                <a:moveTo>
                  <a:pt x="0" y="0"/>
                </a:moveTo>
                <a:lnTo>
                  <a:pt x="2151833" y="0"/>
                </a:lnTo>
                <a:lnTo>
                  <a:pt x="2151833" y="2233034"/>
                </a:lnTo>
                <a:lnTo>
                  <a:pt x="0" y="223303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4152126" y="869332"/>
            <a:ext cx="9983747" cy="18768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07"/>
              </a:lnSpc>
            </a:pPr>
            <a:r>
              <a:rPr lang="en-US" sz="16141" spc="823">
                <a:solidFill>
                  <a:srgbClr val="FFDE59"/>
                </a:solidFill>
                <a:latin typeface="SuperDario"/>
                <a:ea typeface="SuperDario"/>
                <a:cs typeface="SuperDario"/>
                <a:sym typeface="SuperDario"/>
              </a:rPr>
              <a:t>HISTÓRIA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035000" y="3649490"/>
            <a:ext cx="11897078" cy="5156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 spc="183">
                <a:solidFill>
                  <a:srgbClr val="FFDE59"/>
                </a:solidFill>
                <a:latin typeface="Retropix"/>
                <a:ea typeface="Retropix"/>
                <a:cs typeface="Retropix"/>
                <a:sym typeface="Retropix"/>
              </a:rPr>
              <a:t>OS PRIMEIROS JOGOS LANÇADOS NO MUNDO MARCARAM A ÉPOCA E GARANTIRAM A CONSOLIDAÇÃO DO MERCADO, ALÉM DA PRODUÇÃO DE CLÁSSICOS, COMO OS TÍTULOS PARA ATARI. É IMPORTANTE NOTAR QUE SÃO CONSIDERADAS AS PRODUÇÕES QUE TIVERAM LANÇAMENTO COMERCIAL, FORAM RODADAS NA TELA E PERMITIRAM A INTERAÇÃO E DIVERSÃO DOS JOGADORES EM TODO O MUNDO.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03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141091" y="1937170"/>
            <a:ext cx="13593180" cy="8724350"/>
          </a:xfrm>
          <a:custGeom>
            <a:avLst/>
            <a:gdLst/>
            <a:ahLst/>
            <a:cxnLst/>
            <a:rect l="l" t="t" r="r" b="b"/>
            <a:pathLst>
              <a:path w="13593180" h="8724350">
                <a:moveTo>
                  <a:pt x="0" y="0"/>
                </a:moveTo>
                <a:lnTo>
                  <a:pt x="13593180" y="0"/>
                </a:lnTo>
                <a:lnTo>
                  <a:pt x="13593180" y="8724350"/>
                </a:lnTo>
                <a:lnTo>
                  <a:pt x="0" y="87243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5106026" y="-722903"/>
            <a:ext cx="7315200" cy="2660073"/>
          </a:xfrm>
          <a:custGeom>
            <a:avLst/>
            <a:gdLst/>
            <a:ahLst/>
            <a:cxnLst/>
            <a:rect l="l" t="t" r="r" b="b"/>
            <a:pathLst>
              <a:path w="7315200" h="2660073">
                <a:moveTo>
                  <a:pt x="0" y="0"/>
                </a:moveTo>
                <a:lnTo>
                  <a:pt x="7315200" y="0"/>
                </a:lnTo>
                <a:lnTo>
                  <a:pt x="7315200" y="2660073"/>
                </a:lnTo>
                <a:lnTo>
                  <a:pt x="0" y="26600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455472" y="-1041730"/>
            <a:ext cx="7315200" cy="2660073"/>
          </a:xfrm>
          <a:custGeom>
            <a:avLst/>
            <a:gdLst/>
            <a:ahLst/>
            <a:cxnLst/>
            <a:rect l="l" t="t" r="r" b="b"/>
            <a:pathLst>
              <a:path w="7315200" h="2660073">
                <a:moveTo>
                  <a:pt x="0" y="0"/>
                </a:moveTo>
                <a:lnTo>
                  <a:pt x="7315200" y="0"/>
                </a:lnTo>
                <a:lnTo>
                  <a:pt x="7315200" y="2660073"/>
                </a:lnTo>
                <a:lnTo>
                  <a:pt x="0" y="26600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477401" y="1797770"/>
            <a:ext cx="557598" cy="557598"/>
          </a:xfrm>
          <a:custGeom>
            <a:avLst/>
            <a:gdLst/>
            <a:ahLst/>
            <a:cxnLst/>
            <a:rect l="l" t="t" r="r" b="b"/>
            <a:pathLst>
              <a:path w="557598" h="557598">
                <a:moveTo>
                  <a:pt x="0" y="0"/>
                </a:moveTo>
                <a:lnTo>
                  <a:pt x="557599" y="0"/>
                </a:lnTo>
                <a:lnTo>
                  <a:pt x="557599" y="557598"/>
                </a:lnTo>
                <a:lnTo>
                  <a:pt x="0" y="55759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5594871" y="6541101"/>
            <a:ext cx="557598" cy="557598"/>
          </a:xfrm>
          <a:custGeom>
            <a:avLst/>
            <a:gdLst/>
            <a:ahLst/>
            <a:cxnLst/>
            <a:rect l="l" t="t" r="r" b="b"/>
            <a:pathLst>
              <a:path w="557598" h="557598">
                <a:moveTo>
                  <a:pt x="0" y="0"/>
                </a:moveTo>
                <a:lnTo>
                  <a:pt x="557598" y="0"/>
                </a:lnTo>
                <a:lnTo>
                  <a:pt x="557598" y="557598"/>
                </a:lnTo>
                <a:lnTo>
                  <a:pt x="0" y="55759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5455472" y="1797770"/>
            <a:ext cx="278799" cy="278799"/>
          </a:xfrm>
          <a:custGeom>
            <a:avLst/>
            <a:gdLst/>
            <a:ahLst/>
            <a:cxnLst/>
            <a:rect l="l" t="t" r="r" b="b"/>
            <a:pathLst>
              <a:path w="278799" h="278799">
                <a:moveTo>
                  <a:pt x="0" y="0"/>
                </a:moveTo>
                <a:lnTo>
                  <a:pt x="278799" y="0"/>
                </a:lnTo>
                <a:lnTo>
                  <a:pt x="278799" y="278799"/>
                </a:lnTo>
                <a:lnTo>
                  <a:pt x="0" y="27879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528295" y="5296169"/>
            <a:ext cx="278799" cy="278799"/>
          </a:xfrm>
          <a:custGeom>
            <a:avLst/>
            <a:gdLst/>
            <a:ahLst/>
            <a:cxnLst/>
            <a:rect l="l" t="t" r="r" b="b"/>
            <a:pathLst>
              <a:path w="278799" h="278799">
                <a:moveTo>
                  <a:pt x="0" y="0"/>
                </a:moveTo>
                <a:lnTo>
                  <a:pt x="278799" y="0"/>
                </a:lnTo>
                <a:lnTo>
                  <a:pt x="278799" y="278799"/>
                </a:lnTo>
                <a:lnTo>
                  <a:pt x="0" y="27879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2895600" y="6541101"/>
            <a:ext cx="278799" cy="278799"/>
          </a:xfrm>
          <a:custGeom>
            <a:avLst/>
            <a:gdLst/>
            <a:ahLst/>
            <a:cxnLst/>
            <a:rect l="l" t="t" r="r" b="b"/>
            <a:pathLst>
              <a:path w="278799" h="278799">
                <a:moveTo>
                  <a:pt x="0" y="0"/>
                </a:moveTo>
                <a:lnTo>
                  <a:pt x="278799" y="0"/>
                </a:lnTo>
                <a:lnTo>
                  <a:pt x="278799" y="278799"/>
                </a:lnTo>
                <a:lnTo>
                  <a:pt x="0" y="27879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6609424" y="4271175"/>
            <a:ext cx="278799" cy="278799"/>
          </a:xfrm>
          <a:custGeom>
            <a:avLst/>
            <a:gdLst/>
            <a:ahLst/>
            <a:cxnLst/>
            <a:rect l="l" t="t" r="r" b="b"/>
            <a:pathLst>
              <a:path w="278799" h="278799">
                <a:moveTo>
                  <a:pt x="0" y="0"/>
                </a:moveTo>
                <a:lnTo>
                  <a:pt x="278799" y="0"/>
                </a:lnTo>
                <a:lnTo>
                  <a:pt x="278799" y="278799"/>
                </a:lnTo>
                <a:lnTo>
                  <a:pt x="0" y="27879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2298779" y="802657"/>
            <a:ext cx="13435491" cy="16122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80"/>
              </a:lnSpc>
            </a:pPr>
            <a:r>
              <a:rPr lang="en-US" sz="14000" spc="714">
                <a:solidFill>
                  <a:srgbClr val="FFDE59"/>
                </a:solidFill>
                <a:latin typeface="SuperDario"/>
                <a:ea typeface="SuperDario"/>
                <a:cs typeface="SuperDario"/>
                <a:sym typeface="SuperDario"/>
              </a:rPr>
              <a:t>OBJETIVO DO GAME</a:t>
            </a:r>
          </a:p>
        </p:txBody>
      </p:sp>
      <p:sp>
        <p:nvSpPr>
          <p:cNvPr id="13" name="Freeform 13"/>
          <p:cNvSpPr/>
          <p:nvPr/>
        </p:nvSpPr>
        <p:spPr>
          <a:xfrm>
            <a:off x="2847822" y="3231908"/>
            <a:ext cx="653155" cy="916416"/>
          </a:xfrm>
          <a:custGeom>
            <a:avLst/>
            <a:gdLst/>
            <a:ahLst/>
            <a:cxnLst/>
            <a:rect l="l" t="t" r="r" b="b"/>
            <a:pathLst>
              <a:path w="653155" h="916416">
                <a:moveTo>
                  <a:pt x="0" y="0"/>
                </a:moveTo>
                <a:lnTo>
                  <a:pt x="653154" y="0"/>
                </a:lnTo>
                <a:lnTo>
                  <a:pt x="653154" y="916416"/>
                </a:lnTo>
                <a:lnTo>
                  <a:pt x="0" y="91641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3035000" y="3649490"/>
            <a:ext cx="11897078" cy="4518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 spc="183">
                <a:solidFill>
                  <a:srgbClr val="FFDE59"/>
                </a:solidFill>
                <a:latin typeface="Retropix"/>
                <a:ea typeface="Retropix"/>
                <a:cs typeface="Retropix"/>
                <a:sym typeface="Retropix"/>
              </a:rPr>
              <a:t>O OBJETIVO PRINCIPAL DO JOGO É CONTROLAR UMA NAVE ESPACIAL, ATRAVESSAR DIFERENTES CENÁRIOS GALÁCTICOS E DERROTAR ONDAS DE INIMIGOS PARA ALCANÇAR A PONTUAÇÃO MAIS ALTA. O JOGADOR DEVE EVITAR OBSTÁCULOS, COLETAR ITENS ESPECIAIS E ENFRENTAR CHEFES DESAFIADORES PARA PROGREDIR NO JOGO.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03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411669" y="2178926"/>
            <a:ext cx="13593180" cy="8724350"/>
          </a:xfrm>
          <a:custGeom>
            <a:avLst/>
            <a:gdLst/>
            <a:ahLst/>
            <a:cxnLst/>
            <a:rect l="l" t="t" r="r" b="b"/>
            <a:pathLst>
              <a:path w="13593180" h="8724350">
                <a:moveTo>
                  <a:pt x="0" y="0"/>
                </a:moveTo>
                <a:lnTo>
                  <a:pt x="13593180" y="0"/>
                </a:lnTo>
                <a:lnTo>
                  <a:pt x="13593180" y="8724350"/>
                </a:lnTo>
                <a:lnTo>
                  <a:pt x="0" y="87243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5106026" y="-722903"/>
            <a:ext cx="7315200" cy="2660073"/>
          </a:xfrm>
          <a:custGeom>
            <a:avLst/>
            <a:gdLst/>
            <a:ahLst/>
            <a:cxnLst/>
            <a:rect l="l" t="t" r="r" b="b"/>
            <a:pathLst>
              <a:path w="7315200" h="2660073">
                <a:moveTo>
                  <a:pt x="0" y="0"/>
                </a:moveTo>
                <a:lnTo>
                  <a:pt x="7315200" y="0"/>
                </a:lnTo>
                <a:lnTo>
                  <a:pt x="7315200" y="2660073"/>
                </a:lnTo>
                <a:lnTo>
                  <a:pt x="0" y="26600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455472" y="-1041730"/>
            <a:ext cx="7315200" cy="2660073"/>
          </a:xfrm>
          <a:custGeom>
            <a:avLst/>
            <a:gdLst/>
            <a:ahLst/>
            <a:cxnLst/>
            <a:rect l="l" t="t" r="r" b="b"/>
            <a:pathLst>
              <a:path w="7315200" h="2660073">
                <a:moveTo>
                  <a:pt x="0" y="0"/>
                </a:moveTo>
                <a:lnTo>
                  <a:pt x="7315200" y="0"/>
                </a:lnTo>
                <a:lnTo>
                  <a:pt x="7315200" y="2660073"/>
                </a:lnTo>
                <a:lnTo>
                  <a:pt x="0" y="26600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477401" y="1797770"/>
            <a:ext cx="557598" cy="557598"/>
          </a:xfrm>
          <a:custGeom>
            <a:avLst/>
            <a:gdLst/>
            <a:ahLst/>
            <a:cxnLst/>
            <a:rect l="l" t="t" r="r" b="b"/>
            <a:pathLst>
              <a:path w="557598" h="557598">
                <a:moveTo>
                  <a:pt x="0" y="0"/>
                </a:moveTo>
                <a:lnTo>
                  <a:pt x="557599" y="0"/>
                </a:lnTo>
                <a:lnTo>
                  <a:pt x="557599" y="557598"/>
                </a:lnTo>
                <a:lnTo>
                  <a:pt x="0" y="55759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5594871" y="6541101"/>
            <a:ext cx="557598" cy="557598"/>
          </a:xfrm>
          <a:custGeom>
            <a:avLst/>
            <a:gdLst/>
            <a:ahLst/>
            <a:cxnLst/>
            <a:rect l="l" t="t" r="r" b="b"/>
            <a:pathLst>
              <a:path w="557598" h="557598">
                <a:moveTo>
                  <a:pt x="0" y="0"/>
                </a:moveTo>
                <a:lnTo>
                  <a:pt x="557598" y="0"/>
                </a:lnTo>
                <a:lnTo>
                  <a:pt x="557598" y="557598"/>
                </a:lnTo>
                <a:lnTo>
                  <a:pt x="0" y="55759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5455472" y="1797770"/>
            <a:ext cx="278799" cy="278799"/>
          </a:xfrm>
          <a:custGeom>
            <a:avLst/>
            <a:gdLst/>
            <a:ahLst/>
            <a:cxnLst/>
            <a:rect l="l" t="t" r="r" b="b"/>
            <a:pathLst>
              <a:path w="278799" h="278799">
                <a:moveTo>
                  <a:pt x="0" y="0"/>
                </a:moveTo>
                <a:lnTo>
                  <a:pt x="278799" y="0"/>
                </a:lnTo>
                <a:lnTo>
                  <a:pt x="278799" y="278799"/>
                </a:lnTo>
                <a:lnTo>
                  <a:pt x="0" y="27879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528295" y="5296169"/>
            <a:ext cx="278799" cy="278799"/>
          </a:xfrm>
          <a:custGeom>
            <a:avLst/>
            <a:gdLst/>
            <a:ahLst/>
            <a:cxnLst/>
            <a:rect l="l" t="t" r="r" b="b"/>
            <a:pathLst>
              <a:path w="278799" h="278799">
                <a:moveTo>
                  <a:pt x="0" y="0"/>
                </a:moveTo>
                <a:lnTo>
                  <a:pt x="278799" y="0"/>
                </a:lnTo>
                <a:lnTo>
                  <a:pt x="278799" y="278799"/>
                </a:lnTo>
                <a:lnTo>
                  <a:pt x="0" y="27879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2895600" y="6541101"/>
            <a:ext cx="278799" cy="278799"/>
          </a:xfrm>
          <a:custGeom>
            <a:avLst/>
            <a:gdLst/>
            <a:ahLst/>
            <a:cxnLst/>
            <a:rect l="l" t="t" r="r" b="b"/>
            <a:pathLst>
              <a:path w="278799" h="278799">
                <a:moveTo>
                  <a:pt x="0" y="0"/>
                </a:moveTo>
                <a:lnTo>
                  <a:pt x="278799" y="0"/>
                </a:lnTo>
                <a:lnTo>
                  <a:pt x="278799" y="278799"/>
                </a:lnTo>
                <a:lnTo>
                  <a:pt x="0" y="27879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6609424" y="4271175"/>
            <a:ext cx="278799" cy="278799"/>
          </a:xfrm>
          <a:custGeom>
            <a:avLst/>
            <a:gdLst/>
            <a:ahLst/>
            <a:cxnLst/>
            <a:rect l="l" t="t" r="r" b="b"/>
            <a:pathLst>
              <a:path w="278799" h="278799">
                <a:moveTo>
                  <a:pt x="0" y="0"/>
                </a:moveTo>
                <a:lnTo>
                  <a:pt x="278799" y="0"/>
                </a:lnTo>
                <a:lnTo>
                  <a:pt x="278799" y="278799"/>
                </a:lnTo>
                <a:lnTo>
                  <a:pt x="0" y="27879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4152126" y="869332"/>
            <a:ext cx="9983747" cy="18768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07"/>
              </a:lnSpc>
            </a:pPr>
            <a:r>
              <a:rPr lang="en-US" sz="16141" spc="823">
                <a:solidFill>
                  <a:srgbClr val="FFDE59"/>
                </a:solidFill>
                <a:latin typeface="SuperDario"/>
                <a:ea typeface="SuperDario"/>
                <a:cs typeface="SuperDario"/>
                <a:sym typeface="SuperDario"/>
              </a:rPr>
              <a:t>ART DESIGN</a:t>
            </a:r>
          </a:p>
        </p:txBody>
      </p:sp>
      <p:sp>
        <p:nvSpPr>
          <p:cNvPr id="13" name="Freeform 13"/>
          <p:cNvSpPr/>
          <p:nvPr/>
        </p:nvSpPr>
        <p:spPr>
          <a:xfrm>
            <a:off x="2847822" y="3231908"/>
            <a:ext cx="653155" cy="916416"/>
          </a:xfrm>
          <a:custGeom>
            <a:avLst/>
            <a:gdLst/>
            <a:ahLst/>
            <a:cxnLst/>
            <a:rect l="l" t="t" r="r" b="b"/>
            <a:pathLst>
              <a:path w="653155" h="916416">
                <a:moveTo>
                  <a:pt x="0" y="0"/>
                </a:moveTo>
                <a:lnTo>
                  <a:pt x="653154" y="0"/>
                </a:lnTo>
                <a:lnTo>
                  <a:pt x="653154" y="916416"/>
                </a:lnTo>
                <a:lnTo>
                  <a:pt x="0" y="91641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3698082" y="3290739"/>
            <a:ext cx="11020353" cy="5795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 spc="183">
                <a:solidFill>
                  <a:srgbClr val="FFDE59"/>
                </a:solidFill>
                <a:latin typeface="Retropix"/>
                <a:ea typeface="Retropix"/>
                <a:cs typeface="Retropix"/>
                <a:sym typeface="Retropix"/>
              </a:rPr>
              <a:t>O ESTILO DE ARTE QUE A GENTE UTILIZOU PARA O NOSSO JOGO FOI O PIXEL ART. ESSE É UM ESTILO DE ARTE QUE SE UTILIZA DE QUADRADOS PEQUENOS PARA FORMAR DESENHOS QUE, MESMO DE LONGE QUANTO DE PERTO, FICA UM DESENHO MUITO BONITO. UM EXEMPLO DISSO É O PAC-MAN. O DESIGN ARTÍSTICO DO JOGO SEGUE O ESTILO PIXEL ART RETRÔ, INSPIRADO EM CLÁSSICOS DOS ANOS 80 E 90.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03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141091" y="1937170"/>
            <a:ext cx="13593180" cy="8724350"/>
          </a:xfrm>
          <a:custGeom>
            <a:avLst/>
            <a:gdLst/>
            <a:ahLst/>
            <a:cxnLst/>
            <a:rect l="l" t="t" r="r" b="b"/>
            <a:pathLst>
              <a:path w="13593180" h="8724350">
                <a:moveTo>
                  <a:pt x="0" y="0"/>
                </a:moveTo>
                <a:lnTo>
                  <a:pt x="13593180" y="0"/>
                </a:lnTo>
                <a:lnTo>
                  <a:pt x="13593180" y="8724350"/>
                </a:lnTo>
                <a:lnTo>
                  <a:pt x="0" y="87243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5106026" y="-722903"/>
            <a:ext cx="7315200" cy="2660073"/>
          </a:xfrm>
          <a:custGeom>
            <a:avLst/>
            <a:gdLst/>
            <a:ahLst/>
            <a:cxnLst/>
            <a:rect l="l" t="t" r="r" b="b"/>
            <a:pathLst>
              <a:path w="7315200" h="2660073">
                <a:moveTo>
                  <a:pt x="0" y="0"/>
                </a:moveTo>
                <a:lnTo>
                  <a:pt x="7315200" y="0"/>
                </a:lnTo>
                <a:lnTo>
                  <a:pt x="7315200" y="2660073"/>
                </a:lnTo>
                <a:lnTo>
                  <a:pt x="0" y="26600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455472" y="-1041730"/>
            <a:ext cx="7315200" cy="2660073"/>
          </a:xfrm>
          <a:custGeom>
            <a:avLst/>
            <a:gdLst/>
            <a:ahLst/>
            <a:cxnLst/>
            <a:rect l="l" t="t" r="r" b="b"/>
            <a:pathLst>
              <a:path w="7315200" h="2660073">
                <a:moveTo>
                  <a:pt x="0" y="0"/>
                </a:moveTo>
                <a:lnTo>
                  <a:pt x="7315200" y="0"/>
                </a:lnTo>
                <a:lnTo>
                  <a:pt x="7315200" y="2660073"/>
                </a:lnTo>
                <a:lnTo>
                  <a:pt x="0" y="26600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477401" y="1797770"/>
            <a:ext cx="557598" cy="557598"/>
          </a:xfrm>
          <a:custGeom>
            <a:avLst/>
            <a:gdLst/>
            <a:ahLst/>
            <a:cxnLst/>
            <a:rect l="l" t="t" r="r" b="b"/>
            <a:pathLst>
              <a:path w="557598" h="557598">
                <a:moveTo>
                  <a:pt x="0" y="0"/>
                </a:moveTo>
                <a:lnTo>
                  <a:pt x="557599" y="0"/>
                </a:lnTo>
                <a:lnTo>
                  <a:pt x="557599" y="557598"/>
                </a:lnTo>
                <a:lnTo>
                  <a:pt x="0" y="55759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5594871" y="6541101"/>
            <a:ext cx="557598" cy="557598"/>
          </a:xfrm>
          <a:custGeom>
            <a:avLst/>
            <a:gdLst/>
            <a:ahLst/>
            <a:cxnLst/>
            <a:rect l="l" t="t" r="r" b="b"/>
            <a:pathLst>
              <a:path w="557598" h="557598">
                <a:moveTo>
                  <a:pt x="0" y="0"/>
                </a:moveTo>
                <a:lnTo>
                  <a:pt x="557598" y="0"/>
                </a:lnTo>
                <a:lnTo>
                  <a:pt x="557598" y="557598"/>
                </a:lnTo>
                <a:lnTo>
                  <a:pt x="0" y="55759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5455472" y="1797770"/>
            <a:ext cx="278799" cy="278799"/>
          </a:xfrm>
          <a:custGeom>
            <a:avLst/>
            <a:gdLst/>
            <a:ahLst/>
            <a:cxnLst/>
            <a:rect l="l" t="t" r="r" b="b"/>
            <a:pathLst>
              <a:path w="278799" h="278799">
                <a:moveTo>
                  <a:pt x="0" y="0"/>
                </a:moveTo>
                <a:lnTo>
                  <a:pt x="278799" y="0"/>
                </a:lnTo>
                <a:lnTo>
                  <a:pt x="278799" y="278799"/>
                </a:lnTo>
                <a:lnTo>
                  <a:pt x="0" y="27879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528295" y="5296169"/>
            <a:ext cx="278799" cy="278799"/>
          </a:xfrm>
          <a:custGeom>
            <a:avLst/>
            <a:gdLst/>
            <a:ahLst/>
            <a:cxnLst/>
            <a:rect l="l" t="t" r="r" b="b"/>
            <a:pathLst>
              <a:path w="278799" h="278799">
                <a:moveTo>
                  <a:pt x="0" y="0"/>
                </a:moveTo>
                <a:lnTo>
                  <a:pt x="278799" y="0"/>
                </a:lnTo>
                <a:lnTo>
                  <a:pt x="278799" y="278799"/>
                </a:lnTo>
                <a:lnTo>
                  <a:pt x="0" y="27879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2895600" y="6541101"/>
            <a:ext cx="278799" cy="278799"/>
          </a:xfrm>
          <a:custGeom>
            <a:avLst/>
            <a:gdLst/>
            <a:ahLst/>
            <a:cxnLst/>
            <a:rect l="l" t="t" r="r" b="b"/>
            <a:pathLst>
              <a:path w="278799" h="278799">
                <a:moveTo>
                  <a:pt x="0" y="0"/>
                </a:moveTo>
                <a:lnTo>
                  <a:pt x="278799" y="0"/>
                </a:lnTo>
                <a:lnTo>
                  <a:pt x="278799" y="278799"/>
                </a:lnTo>
                <a:lnTo>
                  <a:pt x="0" y="27879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6609424" y="4271175"/>
            <a:ext cx="278799" cy="278799"/>
          </a:xfrm>
          <a:custGeom>
            <a:avLst/>
            <a:gdLst/>
            <a:ahLst/>
            <a:cxnLst/>
            <a:rect l="l" t="t" r="r" b="b"/>
            <a:pathLst>
              <a:path w="278799" h="278799">
                <a:moveTo>
                  <a:pt x="0" y="0"/>
                </a:moveTo>
                <a:lnTo>
                  <a:pt x="278799" y="0"/>
                </a:lnTo>
                <a:lnTo>
                  <a:pt x="278799" y="278799"/>
                </a:lnTo>
                <a:lnTo>
                  <a:pt x="0" y="27879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3422628" y="869332"/>
            <a:ext cx="11442745" cy="18768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07"/>
              </a:lnSpc>
            </a:pPr>
            <a:r>
              <a:rPr lang="en-US" sz="16141" spc="823">
                <a:solidFill>
                  <a:srgbClr val="FFDE59"/>
                </a:solidFill>
                <a:latin typeface="SuperDario"/>
                <a:ea typeface="SuperDario"/>
                <a:cs typeface="SuperDario"/>
                <a:sym typeface="SuperDario"/>
              </a:rPr>
              <a:t>PROGRAMAÇÃO</a:t>
            </a:r>
          </a:p>
        </p:txBody>
      </p:sp>
      <p:sp>
        <p:nvSpPr>
          <p:cNvPr id="13" name="Freeform 13"/>
          <p:cNvSpPr/>
          <p:nvPr/>
        </p:nvSpPr>
        <p:spPr>
          <a:xfrm>
            <a:off x="2847822" y="3231908"/>
            <a:ext cx="653155" cy="916416"/>
          </a:xfrm>
          <a:custGeom>
            <a:avLst/>
            <a:gdLst/>
            <a:ahLst/>
            <a:cxnLst/>
            <a:rect l="l" t="t" r="r" b="b"/>
            <a:pathLst>
              <a:path w="653155" h="916416">
                <a:moveTo>
                  <a:pt x="0" y="0"/>
                </a:moveTo>
                <a:lnTo>
                  <a:pt x="653154" y="0"/>
                </a:lnTo>
                <a:lnTo>
                  <a:pt x="653154" y="916416"/>
                </a:lnTo>
                <a:lnTo>
                  <a:pt x="0" y="91641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3619442" y="2987995"/>
            <a:ext cx="10636478" cy="3242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FFDE59"/>
                </a:solidFill>
                <a:latin typeface="Retropix"/>
                <a:ea typeface="Retropix"/>
                <a:cs typeface="Retropix"/>
                <a:sym typeface="Retropix"/>
              </a:rPr>
              <a:t>Programação é a parte do processo da criação de games que faz toda a dinâmica, para gerar inimigos aleatoriamente na tela, contabilizar pontos, quais comandos apertar para controlar a nave. 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03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914760" y="2688955"/>
            <a:ext cx="12699443" cy="8150733"/>
          </a:xfrm>
          <a:custGeom>
            <a:avLst/>
            <a:gdLst/>
            <a:ahLst/>
            <a:cxnLst/>
            <a:rect l="l" t="t" r="r" b="b"/>
            <a:pathLst>
              <a:path w="12699443" h="8150733">
                <a:moveTo>
                  <a:pt x="0" y="0"/>
                </a:moveTo>
                <a:lnTo>
                  <a:pt x="12699443" y="0"/>
                </a:lnTo>
                <a:lnTo>
                  <a:pt x="12699443" y="8150733"/>
                </a:lnTo>
                <a:lnTo>
                  <a:pt x="0" y="81507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2698888" y="7928264"/>
            <a:ext cx="7315200" cy="2660073"/>
          </a:xfrm>
          <a:custGeom>
            <a:avLst/>
            <a:gdLst/>
            <a:ahLst/>
            <a:cxnLst/>
            <a:rect l="l" t="t" r="r" b="b"/>
            <a:pathLst>
              <a:path w="7315200" h="2660073">
                <a:moveTo>
                  <a:pt x="0" y="0"/>
                </a:moveTo>
                <a:lnTo>
                  <a:pt x="7315200" y="0"/>
                </a:lnTo>
                <a:lnTo>
                  <a:pt x="7315200" y="2660072"/>
                </a:lnTo>
                <a:lnTo>
                  <a:pt x="0" y="266007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3230623" y="7928264"/>
            <a:ext cx="7315200" cy="2660073"/>
          </a:xfrm>
          <a:custGeom>
            <a:avLst/>
            <a:gdLst/>
            <a:ahLst/>
            <a:cxnLst/>
            <a:rect l="l" t="t" r="r" b="b"/>
            <a:pathLst>
              <a:path w="7315200" h="2660073">
                <a:moveTo>
                  <a:pt x="0" y="0"/>
                </a:moveTo>
                <a:lnTo>
                  <a:pt x="7315200" y="0"/>
                </a:lnTo>
                <a:lnTo>
                  <a:pt x="7315200" y="2660072"/>
                </a:lnTo>
                <a:lnTo>
                  <a:pt x="0" y="266007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635961" y="1797770"/>
            <a:ext cx="557598" cy="557598"/>
          </a:xfrm>
          <a:custGeom>
            <a:avLst/>
            <a:gdLst/>
            <a:ahLst/>
            <a:cxnLst/>
            <a:rect l="l" t="t" r="r" b="b"/>
            <a:pathLst>
              <a:path w="557598" h="557598">
                <a:moveTo>
                  <a:pt x="0" y="0"/>
                </a:moveTo>
                <a:lnTo>
                  <a:pt x="557598" y="0"/>
                </a:lnTo>
                <a:lnTo>
                  <a:pt x="557598" y="557598"/>
                </a:lnTo>
                <a:lnTo>
                  <a:pt x="0" y="55759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5316072" y="6541101"/>
            <a:ext cx="557598" cy="557598"/>
          </a:xfrm>
          <a:custGeom>
            <a:avLst/>
            <a:gdLst/>
            <a:ahLst/>
            <a:cxnLst/>
            <a:rect l="l" t="t" r="r" b="b"/>
            <a:pathLst>
              <a:path w="557598" h="557598">
                <a:moveTo>
                  <a:pt x="0" y="0"/>
                </a:moveTo>
                <a:lnTo>
                  <a:pt x="557598" y="0"/>
                </a:lnTo>
                <a:lnTo>
                  <a:pt x="557598" y="557598"/>
                </a:lnTo>
                <a:lnTo>
                  <a:pt x="0" y="55759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5455472" y="1797770"/>
            <a:ext cx="278799" cy="278799"/>
          </a:xfrm>
          <a:custGeom>
            <a:avLst/>
            <a:gdLst/>
            <a:ahLst/>
            <a:cxnLst/>
            <a:rect l="l" t="t" r="r" b="b"/>
            <a:pathLst>
              <a:path w="278799" h="278799">
                <a:moveTo>
                  <a:pt x="0" y="0"/>
                </a:moveTo>
                <a:lnTo>
                  <a:pt x="278799" y="0"/>
                </a:lnTo>
                <a:lnTo>
                  <a:pt x="278799" y="278799"/>
                </a:lnTo>
                <a:lnTo>
                  <a:pt x="0" y="27879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028700" y="4864701"/>
            <a:ext cx="278799" cy="278799"/>
          </a:xfrm>
          <a:custGeom>
            <a:avLst/>
            <a:gdLst/>
            <a:ahLst/>
            <a:cxnLst/>
            <a:rect l="l" t="t" r="r" b="b"/>
            <a:pathLst>
              <a:path w="278799" h="278799">
                <a:moveTo>
                  <a:pt x="0" y="0"/>
                </a:moveTo>
                <a:lnTo>
                  <a:pt x="278799" y="0"/>
                </a:lnTo>
                <a:lnTo>
                  <a:pt x="278799" y="278799"/>
                </a:lnTo>
                <a:lnTo>
                  <a:pt x="0" y="27879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2895600" y="6541101"/>
            <a:ext cx="278799" cy="278799"/>
          </a:xfrm>
          <a:custGeom>
            <a:avLst/>
            <a:gdLst/>
            <a:ahLst/>
            <a:cxnLst/>
            <a:rect l="l" t="t" r="r" b="b"/>
            <a:pathLst>
              <a:path w="278799" h="278799">
                <a:moveTo>
                  <a:pt x="0" y="0"/>
                </a:moveTo>
                <a:lnTo>
                  <a:pt x="278799" y="0"/>
                </a:lnTo>
                <a:lnTo>
                  <a:pt x="278799" y="278799"/>
                </a:lnTo>
                <a:lnTo>
                  <a:pt x="0" y="27879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6609424" y="4271175"/>
            <a:ext cx="278799" cy="278799"/>
          </a:xfrm>
          <a:custGeom>
            <a:avLst/>
            <a:gdLst/>
            <a:ahLst/>
            <a:cxnLst/>
            <a:rect l="l" t="t" r="r" b="b"/>
            <a:pathLst>
              <a:path w="278799" h="278799">
                <a:moveTo>
                  <a:pt x="0" y="0"/>
                </a:moveTo>
                <a:lnTo>
                  <a:pt x="278799" y="0"/>
                </a:lnTo>
                <a:lnTo>
                  <a:pt x="278799" y="278799"/>
                </a:lnTo>
                <a:lnTo>
                  <a:pt x="0" y="27879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4606787" y="1697656"/>
            <a:ext cx="10253956" cy="12866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813"/>
              </a:lnSpc>
            </a:pPr>
            <a:r>
              <a:rPr lang="en-US" sz="10989" spc="560">
                <a:solidFill>
                  <a:srgbClr val="FFDE59"/>
                </a:solidFill>
                <a:latin typeface="SuperDario"/>
                <a:ea typeface="SuperDario"/>
                <a:cs typeface="SuperDario"/>
                <a:sym typeface="SuperDario"/>
              </a:rPr>
              <a:t> TURMA DE GAMES</a:t>
            </a:r>
          </a:p>
        </p:txBody>
      </p:sp>
      <p:sp>
        <p:nvSpPr>
          <p:cNvPr id="13" name="Freeform 13"/>
          <p:cNvSpPr/>
          <p:nvPr/>
        </p:nvSpPr>
        <p:spPr>
          <a:xfrm flipH="1">
            <a:off x="14989495" y="3121941"/>
            <a:ext cx="653155" cy="916416"/>
          </a:xfrm>
          <a:custGeom>
            <a:avLst/>
            <a:gdLst/>
            <a:ahLst/>
            <a:cxnLst/>
            <a:rect l="l" t="t" r="r" b="b"/>
            <a:pathLst>
              <a:path w="653155" h="916416">
                <a:moveTo>
                  <a:pt x="653154" y="0"/>
                </a:moveTo>
                <a:lnTo>
                  <a:pt x="0" y="0"/>
                </a:lnTo>
                <a:lnTo>
                  <a:pt x="0" y="916416"/>
                </a:lnTo>
                <a:lnTo>
                  <a:pt x="653154" y="916416"/>
                </a:lnTo>
                <a:lnTo>
                  <a:pt x="653154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5400000">
            <a:off x="3729423" y="1591644"/>
            <a:ext cx="1076990" cy="1117631"/>
          </a:xfrm>
          <a:custGeom>
            <a:avLst/>
            <a:gdLst/>
            <a:ahLst/>
            <a:cxnLst/>
            <a:rect l="l" t="t" r="r" b="b"/>
            <a:pathLst>
              <a:path w="1076990" h="1117631">
                <a:moveTo>
                  <a:pt x="0" y="0"/>
                </a:moveTo>
                <a:lnTo>
                  <a:pt x="1076989" y="0"/>
                </a:lnTo>
                <a:lnTo>
                  <a:pt x="1076989" y="1117631"/>
                </a:lnTo>
                <a:lnTo>
                  <a:pt x="0" y="111763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11498416" y="8600924"/>
            <a:ext cx="2830691" cy="765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spc="203">
                <a:solidFill>
                  <a:srgbClr val="FFDE59"/>
                </a:solidFill>
                <a:latin typeface="Retropix"/>
                <a:ea typeface="Retropix"/>
                <a:cs typeface="Retropix"/>
                <a:sym typeface="Retropix"/>
              </a:rPr>
              <a:t>TRUE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517151" y="3651574"/>
            <a:ext cx="5494662" cy="6403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spc="203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CARLOS EDUARDO</a:t>
            </a:r>
          </a:p>
          <a:p>
            <a:pPr algn="ctr">
              <a:lnSpc>
                <a:spcPts val="5599"/>
              </a:lnSpc>
            </a:pPr>
            <a:r>
              <a:rPr lang="en-US" sz="3999" spc="203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CLÓVIS GARCIA</a:t>
            </a:r>
          </a:p>
          <a:p>
            <a:pPr algn="ctr">
              <a:lnSpc>
                <a:spcPts val="5599"/>
              </a:lnSpc>
            </a:pPr>
            <a:r>
              <a:rPr lang="en-US" sz="3999" spc="203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GIOVANNI SANTINI</a:t>
            </a:r>
          </a:p>
          <a:p>
            <a:pPr algn="ctr">
              <a:lnSpc>
                <a:spcPts val="5599"/>
              </a:lnSpc>
            </a:pPr>
            <a:r>
              <a:rPr lang="en-US" sz="3999" spc="203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JOÃO VICTOR MATOS</a:t>
            </a:r>
          </a:p>
          <a:p>
            <a:pPr algn="ctr">
              <a:lnSpc>
                <a:spcPts val="5599"/>
              </a:lnSpc>
            </a:pPr>
            <a:r>
              <a:rPr lang="en-US" sz="3999" spc="203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MARCELLO MORGERO</a:t>
            </a:r>
          </a:p>
          <a:p>
            <a:pPr algn="ctr">
              <a:lnSpc>
                <a:spcPts val="5599"/>
              </a:lnSpc>
            </a:pPr>
            <a:r>
              <a:rPr lang="en-US" sz="3999" spc="203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MAYARA BUENO</a:t>
            </a:r>
          </a:p>
          <a:p>
            <a:pPr algn="ctr">
              <a:lnSpc>
                <a:spcPts val="5599"/>
              </a:lnSpc>
            </a:pPr>
            <a:r>
              <a:rPr lang="en-US" sz="3999" spc="203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RAUL EDUARDO</a:t>
            </a:r>
          </a:p>
          <a:p>
            <a:pPr algn="ctr">
              <a:lnSpc>
                <a:spcPts val="5599"/>
              </a:lnSpc>
            </a:pPr>
            <a:r>
              <a:rPr lang="en-US" sz="3999" spc="203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PRISCILA FARIAS</a:t>
            </a:r>
          </a:p>
          <a:p>
            <a:pPr algn="ctr">
              <a:lnSpc>
                <a:spcPts val="5599"/>
              </a:lnSpc>
            </a:pPr>
            <a:endParaRPr lang="en-US" sz="3999" spc="203">
              <a:solidFill>
                <a:srgbClr val="FFFFFF"/>
              </a:solidFill>
              <a:latin typeface="Retropix"/>
              <a:ea typeface="Retropix"/>
              <a:cs typeface="Retropix"/>
              <a:sym typeface="Retropix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03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2698888" y="7928264"/>
            <a:ext cx="7315200" cy="2660073"/>
          </a:xfrm>
          <a:custGeom>
            <a:avLst/>
            <a:gdLst/>
            <a:ahLst/>
            <a:cxnLst/>
            <a:rect l="l" t="t" r="r" b="b"/>
            <a:pathLst>
              <a:path w="7315200" h="2660073">
                <a:moveTo>
                  <a:pt x="0" y="0"/>
                </a:moveTo>
                <a:lnTo>
                  <a:pt x="7315200" y="0"/>
                </a:lnTo>
                <a:lnTo>
                  <a:pt x="7315200" y="2660072"/>
                </a:lnTo>
                <a:lnTo>
                  <a:pt x="0" y="26600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3230623" y="7928264"/>
            <a:ext cx="7315200" cy="2660073"/>
          </a:xfrm>
          <a:custGeom>
            <a:avLst/>
            <a:gdLst/>
            <a:ahLst/>
            <a:cxnLst/>
            <a:rect l="l" t="t" r="r" b="b"/>
            <a:pathLst>
              <a:path w="7315200" h="2660073">
                <a:moveTo>
                  <a:pt x="0" y="0"/>
                </a:moveTo>
                <a:lnTo>
                  <a:pt x="7315200" y="0"/>
                </a:lnTo>
                <a:lnTo>
                  <a:pt x="7315200" y="2660072"/>
                </a:lnTo>
                <a:lnTo>
                  <a:pt x="0" y="26600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635961" y="7928264"/>
            <a:ext cx="7315200" cy="2660073"/>
          </a:xfrm>
          <a:custGeom>
            <a:avLst/>
            <a:gdLst/>
            <a:ahLst/>
            <a:cxnLst/>
            <a:rect l="l" t="t" r="r" b="b"/>
            <a:pathLst>
              <a:path w="7315200" h="2660073">
                <a:moveTo>
                  <a:pt x="0" y="0"/>
                </a:moveTo>
                <a:lnTo>
                  <a:pt x="7315200" y="0"/>
                </a:lnTo>
                <a:lnTo>
                  <a:pt x="7315200" y="2660072"/>
                </a:lnTo>
                <a:lnTo>
                  <a:pt x="0" y="26600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8000872" y="7928264"/>
            <a:ext cx="7315200" cy="2660073"/>
          </a:xfrm>
          <a:custGeom>
            <a:avLst/>
            <a:gdLst/>
            <a:ahLst/>
            <a:cxnLst/>
            <a:rect l="l" t="t" r="r" b="b"/>
            <a:pathLst>
              <a:path w="7315200" h="2660073">
                <a:moveTo>
                  <a:pt x="0" y="0"/>
                </a:moveTo>
                <a:lnTo>
                  <a:pt x="7315200" y="0"/>
                </a:lnTo>
                <a:lnTo>
                  <a:pt x="7315200" y="2660072"/>
                </a:lnTo>
                <a:lnTo>
                  <a:pt x="0" y="26600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8522345" y="1152657"/>
            <a:ext cx="1243309" cy="1290227"/>
          </a:xfrm>
          <a:custGeom>
            <a:avLst/>
            <a:gdLst/>
            <a:ahLst/>
            <a:cxnLst/>
            <a:rect l="l" t="t" r="r" b="b"/>
            <a:pathLst>
              <a:path w="1243309" h="1290227">
                <a:moveTo>
                  <a:pt x="0" y="0"/>
                </a:moveTo>
                <a:lnTo>
                  <a:pt x="1243310" y="0"/>
                </a:lnTo>
                <a:lnTo>
                  <a:pt x="1243310" y="1290226"/>
                </a:lnTo>
                <a:lnTo>
                  <a:pt x="0" y="12902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4616312" y="1797770"/>
            <a:ext cx="418199" cy="418199"/>
          </a:xfrm>
          <a:custGeom>
            <a:avLst/>
            <a:gdLst/>
            <a:ahLst/>
            <a:cxnLst/>
            <a:rect l="l" t="t" r="r" b="b"/>
            <a:pathLst>
              <a:path w="418199" h="418199">
                <a:moveTo>
                  <a:pt x="0" y="0"/>
                </a:moveTo>
                <a:lnTo>
                  <a:pt x="418199" y="0"/>
                </a:lnTo>
                <a:lnTo>
                  <a:pt x="418199" y="418199"/>
                </a:lnTo>
                <a:lnTo>
                  <a:pt x="0" y="41819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5455472" y="6541101"/>
            <a:ext cx="418199" cy="418199"/>
          </a:xfrm>
          <a:custGeom>
            <a:avLst/>
            <a:gdLst/>
            <a:ahLst/>
            <a:cxnLst/>
            <a:rect l="l" t="t" r="r" b="b"/>
            <a:pathLst>
              <a:path w="418199" h="418199">
                <a:moveTo>
                  <a:pt x="0" y="0"/>
                </a:moveTo>
                <a:lnTo>
                  <a:pt x="418198" y="0"/>
                </a:lnTo>
                <a:lnTo>
                  <a:pt x="418198" y="418199"/>
                </a:lnTo>
                <a:lnTo>
                  <a:pt x="0" y="41819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5455472" y="1797770"/>
            <a:ext cx="278799" cy="278799"/>
          </a:xfrm>
          <a:custGeom>
            <a:avLst/>
            <a:gdLst/>
            <a:ahLst/>
            <a:cxnLst/>
            <a:rect l="l" t="t" r="r" b="b"/>
            <a:pathLst>
              <a:path w="278799" h="278799">
                <a:moveTo>
                  <a:pt x="0" y="0"/>
                </a:moveTo>
                <a:lnTo>
                  <a:pt x="278799" y="0"/>
                </a:lnTo>
                <a:lnTo>
                  <a:pt x="278799" y="278799"/>
                </a:lnTo>
                <a:lnTo>
                  <a:pt x="0" y="27879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028700" y="4864701"/>
            <a:ext cx="278799" cy="278799"/>
          </a:xfrm>
          <a:custGeom>
            <a:avLst/>
            <a:gdLst/>
            <a:ahLst/>
            <a:cxnLst/>
            <a:rect l="l" t="t" r="r" b="b"/>
            <a:pathLst>
              <a:path w="278799" h="278799">
                <a:moveTo>
                  <a:pt x="0" y="0"/>
                </a:moveTo>
                <a:lnTo>
                  <a:pt x="278799" y="0"/>
                </a:lnTo>
                <a:lnTo>
                  <a:pt x="278799" y="278799"/>
                </a:lnTo>
                <a:lnTo>
                  <a:pt x="0" y="27879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2895600" y="6541101"/>
            <a:ext cx="278799" cy="278799"/>
          </a:xfrm>
          <a:custGeom>
            <a:avLst/>
            <a:gdLst/>
            <a:ahLst/>
            <a:cxnLst/>
            <a:rect l="l" t="t" r="r" b="b"/>
            <a:pathLst>
              <a:path w="278799" h="278799">
                <a:moveTo>
                  <a:pt x="0" y="0"/>
                </a:moveTo>
                <a:lnTo>
                  <a:pt x="278799" y="0"/>
                </a:lnTo>
                <a:lnTo>
                  <a:pt x="278799" y="278799"/>
                </a:lnTo>
                <a:lnTo>
                  <a:pt x="0" y="27879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6609424" y="4271175"/>
            <a:ext cx="278799" cy="278799"/>
          </a:xfrm>
          <a:custGeom>
            <a:avLst/>
            <a:gdLst/>
            <a:ahLst/>
            <a:cxnLst/>
            <a:rect l="l" t="t" r="r" b="b"/>
            <a:pathLst>
              <a:path w="278799" h="278799">
                <a:moveTo>
                  <a:pt x="0" y="0"/>
                </a:moveTo>
                <a:lnTo>
                  <a:pt x="278799" y="0"/>
                </a:lnTo>
                <a:lnTo>
                  <a:pt x="278799" y="278799"/>
                </a:lnTo>
                <a:lnTo>
                  <a:pt x="0" y="27879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1496254" y="3274245"/>
            <a:ext cx="15295491" cy="2879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332"/>
              </a:lnSpc>
            </a:pPr>
            <a:r>
              <a:rPr lang="en-US" sz="24729" spc="1261">
                <a:solidFill>
                  <a:srgbClr val="FFDE59"/>
                </a:solidFill>
                <a:latin typeface="SuperDario"/>
                <a:ea typeface="SuperDario"/>
                <a:cs typeface="SuperDario"/>
                <a:sym typeface="SuperDario"/>
              </a:rPr>
              <a:t>THANK YOU</a:t>
            </a:r>
          </a:p>
        </p:txBody>
      </p:sp>
      <p:sp>
        <p:nvSpPr>
          <p:cNvPr id="15" name="Freeform 15"/>
          <p:cNvSpPr/>
          <p:nvPr/>
        </p:nvSpPr>
        <p:spPr>
          <a:xfrm>
            <a:off x="1307499" y="1339562"/>
            <a:ext cx="653155" cy="916416"/>
          </a:xfrm>
          <a:custGeom>
            <a:avLst/>
            <a:gdLst/>
            <a:ahLst/>
            <a:cxnLst/>
            <a:rect l="l" t="t" r="r" b="b"/>
            <a:pathLst>
              <a:path w="653155" h="916416">
                <a:moveTo>
                  <a:pt x="0" y="0"/>
                </a:moveTo>
                <a:lnTo>
                  <a:pt x="653155" y="0"/>
                </a:lnTo>
                <a:lnTo>
                  <a:pt x="653155" y="916416"/>
                </a:lnTo>
                <a:lnTo>
                  <a:pt x="0" y="91641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6668421" y="6005476"/>
            <a:ext cx="4951157" cy="1071250"/>
          </a:xfrm>
          <a:custGeom>
            <a:avLst/>
            <a:gdLst/>
            <a:ahLst/>
            <a:cxnLst/>
            <a:rect l="l" t="t" r="r" b="b"/>
            <a:pathLst>
              <a:path w="4951157" h="1071250">
                <a:moveTo>
                  <a:pt x="0" y="0"/>
                </a:moveTo>
                <a:lnTo>
                  <a:pt x="4951158" y="0"/>
                </a:lnTo>
                <a:lnTo>
                  <a:pt x="4951158" y="1071250"/>
                </a:lnTo>
                <a:lnTo>
                  <a:pt x="0" y="107125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7196590" y="6399888"/>
            <a:ext cx="3894820" cy="45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99"/>
              </a:lnSpc>
            </a:pPr>
            <a:r>
              <a:rPr lang="en-US" sz="3869" spc="197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GOODBYE!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298</Words>
  <Application>Microsoft Office PowerPoint</Application>
  <PresentationFormat>Personalizar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SuperDario</vt:lpstr>
      <vt:lpstr>Calibri</vt:lpstr>
      <vt:lpstr>Retropix</vt:lpstr>
      <vt:lpstr>Arial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Cópia de Arcade Gamer</dc:title>
  <cp:lastModifiedBy>Clovis</cp:lastModifiedBy>
  <cp:revision>4</cp:revision>
  <dcterms:created xsi:type="dcterms:W3CDTF">2006-08-16T00:00:00Z</dcterms:created>
  <dcterms:modified xsi:type="dcterms:W3CDTF">2024-11-25T20:45:58Z</dcterms:modified>
  <dc:identifier>DAGXgihcuP0</dc:identifier>
</cp:coreProperties>
</file>