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heme/theme3.xml" ContentType="application/vnd.openxmlformats-officedocument.theme+xml"/>
  <Override PartName="/ppt/tags/tag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720" r:id="rId5"/>
  </p:sldMasterIdLst>
  <p:notesMasterIdLst>
    <p:notesMasterId r:id="rId27"/>
  </p:notesMasterIdLst>
  <p:handoutMasterIdLst>
    <p:handoutMasterId r:id="rId28"/>
  </p:handoutMasterIdLst>
  <p:sldIdLst>
    <p:sldId id="256" r:id="rId6"/>
    <p:sldId id="2147479561" r:id="rId7"/>
    <p:sldId id="258" r:id="rId8"/>
    <p:sldId id="2147483609" r:id="rId9"/>
    <p:sldId id="267" r:id="rId10"/>
    <p:sldId id="2147483610" r:id="rId11"/>
    <p:sldId id="2147483611" r:id="rId12"/>
    <p:sldId id="2147483612" r:id="rId13"/>
    <p:sldId id="2147479559" r:id="rId14"/>
    <p:sldId id="2147483613" r:id="rId15"/>
    <p:sldId id="2147483615" r:id="rId16"/>
    <p:sldId id="269" r:id="rId17"/>
    <p:sldId id="2147483616" r:id="rId18"/>
    <p:sldId id="2147483617" r:id="rId19"/>
    <p:sldId id="2147483607" r:id="rId20"/>
    <p:sldId id="2147483618" r:id="rId21"/>
    <p:sldId id="2147479557" r:id="rId22"/>
    <p:sldId id="2147483619" r:id="rId23"/>
    <p:sldId id="2147483620" r:id="rId24"/>
    <p:sldId id="2147479560" r:id="rId25"/>
    <p:sldId id="2147479558" r:id="rId26"/>
  </p:sldIdLst>
  <p:sldSz cx="12192000" cy="6858000"/>
  <p:notesSz cx="7315200" cy="9601200"/>
  <p:embeddedFontLst>
    <p:embeddedFont>
      <p:font typeface="Montserrat" panose="00000500000000000000" pitchFamily="2" charset="0"/>
      <p:regular r:id="rId29"/>
      <p:bold r:id="rId30"/>
      <p:italic r:id="rId31"/>
      <p:boldItalic r:id="rId32"/>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A796DB3-821B-41FF-B805-B452C5449E42}">
          <p14:sldIdLst>
            <p14:sldId id="256"/>
            <p14:sldId id="2147479561"/>
            <p14:sldId id="258"/>
            <p14:sldId id="2147483609"/>
            <p14:sldId id="267"/>
            <p14:sldId id="2147483610"/>
            <p14:sldId id="2147483611"/>
            <p14:sldId id="2147483612"/>
            <p14:sldId id="2147479559"/>
            <p14:sldId id="2147483613"/>
            <p14:sldId id="2147483615"/>
            <p14:sldId id="269"/>
            <p14:sldId id="2147483616"/>
            <p14:sldId id="2147483617"/>
            <p14:sldId id="2147483607"/>
            <p14:sldId id="2147483618"/>
            <p14:sldId id="2147479557"/>
            <p14:sldId id="2147483619"/>
            <p14:sldId id="2147483620"/>
            <p14:sldId id="2147479560"/>
            <p14:sldId id="21474795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DFF3C2E-1383-FA29-CB60-EB9CAFFE5AC9}" name="Yashveer Nain" initials="YN" userId="S::yashveer.nain@procdna.com::aaf188d9-01fa-4f85-b40e-db3b59cfcaa2" providerId="AD"/>
  <p188:author id="{E0F87E7A-134C-0871-D7C0-6159839BE5FE}" name="Harpreet Singh" initials="HS" userId="Harpreet Singh"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Ashish Agrawal" initials="AA" lastIdx="5" clrIdx="0">
    <p:extLst>
      <p:ext uri="{19B8F6BF-5375-455C-9EA6-DF929625EA0E}">
        <p15:presenceInfo xmlns:p15="http://schemas.microsoft.com/office/powerpoint/2012/main" userId="Ashish Agrawal" providerId="None"/>
      </p:ext>
    </p:extLst>
  </p:cmAuthor>
  <p:cmAuthor id="2" name="Harpreet Singh" initials="HS" lastIdx="2" clrIdx="1">
    <p:extLst>
      <p:ext uri="{19B8F6BF-5375-455C-9EA6-DF929625EA0E}">
        <p15:presenceInfo xmlns:p15="http://schemas.microsoft.com/office/powerpoint/2012/main" userId="Harpreet Singh"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08CE3"/>
    <a:srgbClr val="001E96"/>
    <a:srgbClr val="D6454A"/>
    <a:srgbClr val="252027"/>
    <a:srgbClr val="007ECC"/>
    <a:srgbClr val="535353"/>
    <a:srgbClr val="57C785"/>
    <a:srgbClr val="96CBFF"/>
    <a:srgbClr val="005C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D3F52C7-C62D-4FCF-9112-F7C1F58B8779}" v="67" dt="2025-07-16T15:31:59.583"/>
  </p1510:revLst>
</p1510:revInfo>
</file>

<file path=ppt/tableStyles.xml><?xml version="1.0" encoding="utf-8"?>
<a:tblStyleLst xmlns:a="http://schemas.openxmlformats.org/drawingml/2006/main" def="{5C22544A-7EE6-4342-B048-85BDC9FD1C3A}">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428" autoAdjust="0"/>
    <p:restoredTop sz="94660"/>
  </p:normalViewPr>
  <p:slideViewPr>
    <p:cSldViewPr snapToGrid="0">
      <p:cViewPr varScale="1">
        <p:scale>
          <a:sx n="78" d="100"/>
          <a:sy n="78" d="100"/>
        </p:scale>
        <p:origin x="629" y="6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commentAuthors" Target="commentAuthor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font" Target="fonts/font4.fntdata"/><Relationship Id="rId37" Type="http://schemas.openxmlformats.org/officeDocument/2006/relationships/tableStyles" Target="tableStyles.xml"/><Relationship Id="rId5" Type="http://schemas.openxmlformats.org/officeDocument/2006/relationships/slideMaster" Target="slideMasters/slideMaster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handoutMaster" Target="handoutMasters/handoutMaster1.xml"/><Relationship Id="rId36"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font" Target="fonts/font3.fntdata"/><Relationship Id="rId4" Type="http://schemas.openxmlformats.org/officeDocument/2006/relationships/customXml" Target="../customXml/item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notesMaster" Target="notesMasters/notesMaster1.xml"/><Relationship Id="rId30" Type="http://schemas.openxmlformats.org/officeDocument/2006/relationships/font" Target="fonts/font2.fntdata"/><Relationship Id="rId35" Type="http://schemas.openxmlformats.org/officeDocument/2006/relationships/viewProps" Target="viewProps.xml"/><Relationship Id="rId8" Type="http://schemas.openxmlformats.org/officeDocument/2006/relationships/slide" Target="slides/slide3.xml"/><Relationship Id="rId3" Type="http://schemas.openxmlformats.org/officeDocument/2006/relationships/customXml" Target="../customXml/item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LENOVO\Desktop\new.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LENOVO\Desktop\new.xlsx"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'Q2 part 2'!$B$14</c:f>
              <c:strCache>
                <c:ptCount val="1"/>
                <c:pt idx="0">
                  <c:v>Revenue</c:v>
                </c:pt>
              </c:strCache>
            </c:strRef>
          </c:tx>
          <c:spPr>
            <a:solidFill>
              <a:schemeClr val="accent1"/>
            </a:solidFill>
            <a:ln>
              <a:noFill/>
            </a:ln>
            <a:effectLst/>
          </c:spPr>
          <c:invertIfNegative val="0"/>
          <c:cat>
            <c:strRef>
              <c:f>'Q2 part 2'!$A$15:$A$22</c:f>
              <c:strCache>
                <c:ptCount val="8"/>
                <c:pt idx="0">
                  <c:v>Q1'23</c:v>
                </c:pt>
                <c:pt idx="1">
                  <c:v>Q1'24</c:v>
                </c:pt>
                <c:pt idx="2">
                  <c:v>Q2'23</c:v>
                </c:pt>
                <c:pt idx="3">
                  <c:v>Q2'24</c:v>
                </c:pt>
                <c:pt idx="4">
                  <c:v>Q3'23</c:v>
                </c:pt>
                <c:pt idx="5">
                  <c:v>Q3'24</c:v>
                </c:pt>
                <c:pt idx="6">
                  <c:v>Q4'23</c:v>
                </c:pt>
                <c:pt idx="7">
                  <c:v>Q4'24</c:v>
                </c:pt>
              </c:strCache>
            </c:strRef>
          </c:cat>
          <c:val>
            <c:numRef>
              <c:f>'Q2 part 2'!$B$15:$B$22</c:f>
              <c:numCache>
                <c:formatCode>General</c:formatCode>
                <c:ptCount val="8"/>
                <c:pt idx="0">
                  <c:v>4877077.01</c:v>
                </c:pt>
                <c:pt idx="1">
                  <c:v>8605164.0299999975</c:v>
                </c:pt>
                <c:pt idx="2">
                  <c:v>3488623.2899999972</c:v>
                </c:pt>
                <c:pt idx="3">
                  <c:v>5259894.2099999962</c:v>
                </c:pt>
                <c:pt idx="4">
                  <c:v>3861727.2399999993</c:v>
                </c:pt>
                <c:pt idx="5">
                  <c:v>5603295.3900000034</c:v>
                </c:pt>
                <c:pt idx="6">
                  <c:v>8109180.0299999947</c:v>
                </c:pt>
                <c:pt idx="7">
                  <c:v>13582689.060000012</c:v>
                </c:pt>
              </c:numCache>
            </c:numRef>
          </c:val>
          <c:extLst>
            <c:ext xmlns:c16="http://schemas.microsoft.com/office/drawing/2014/chart" uri="{C3380CC4-5D6E-409C-BE32-E72D297353CC}">
              <c16:uniqueId val="{00000000-69D0-4A62-9DA5-5766FF6A0EF2}"/>
            </c:ext>
          </c:extLst>
        </c:ser>
        <c:ser>
          <c:idx val="1"/>
          <c:order val="1"/>
          <c:tx>
            <c:strRef>
              <c:f>'Q2 part 2'!$C$14</c:f>
              <c:strCache>
                <c:ptCount val="1"/>
                <c:pt idx="0">
                  <c:v>Profit</c:v>
                </c:pt>
              </c:strCache>
            </c:strRef>
          </c:tx>
          <c:spPr>
            <a:solidFill>
              <a:schemeClr val="accent2"/>
            </a:solidFill>
            <a:ln>
              <a:noFill/>
            </a:ln>
            <a:effectLst/>
          </c:spPr>
          <c:invertIfNegative val="0"/>
          <c:cat>
            <c:strRef>
              <c:f>'Q2 part 2'!$A$15:$A$22</c:f>
              <c:strCache>
                <c:ptCount val="8"/>
                <c:pt idx="0">
                  <c:v>Q1'23</c:v>
                </c:pt>
                <c:pt idx="1">
                  <c:v>Q1'24</c:v>
                </c:pt>
                <c:pt idx="2">
                  <c:v>Q2'23</c:v>
                </c:pt>
                <c:pt idx="3">
                  <c:v>Q2'24</c:v>
                </c:pt>
                <c:pt idx="4">
                  <c:v>Q3'23</c:v>
                </c:pt>
                <c:pt idx="5">
                  <c:v>Q3'24</c:v>
                </c:pt>
                <c:pt idx="6">
                  <c:v>Q4'23</c:v>
                </c:pt>
                <c:pt idx="7">
                  <c:v>Q4'24</c:v>
                </c:pt>
              </c:strCache>
            </c:strRef>
          </c:cat>
          <c:val>
            <c:numRef>
              <c:f>'Q2 part 2'!$C$15:$C$22</c:f>
              <c:numCache>
                <c:formatCode>General</c:formatCode>
                <c:ptCount val="8"/>
                <c:pt idx="0">
                  <c:v>663046.1800000025</c:v>
                </c:pt>
                <c:pt idx="1">
                  <c:v>2420564.5799999936</c:v>
                </c:pt>
                <c:pt idx="2">
                  <c:v>685650.75999999838</c:v>
                </c:pt>
                <c:pt idx="3">
                  <c:v>1375412.7599999993</c:v>
                </c:pt>
                <c:pt idx="4">
                  <c:v>792111.84000000218</c:v>
                </c:pt>
                <c:pt idx="5">
                  <c:v>1492641.880000005</c:v>
                </c:pt>
                <c:pt idx="6">
                  <c:v>1784767.0099999914</c:v>
                </c:pt>
                <c:pt idx="7">
                  <c:v>44453.440000012517</c:v>
                </c:pt>
              </c:numCache>
            </c:numRef>
          </c:val>
          <c:extLst>
            <c:ext xmlns:c16="http://schemas.microsoft.com/office/drawing/2014/chart" uri="{C3380CC4-5D6E-409C-BE32-E72D297353CC}">
              <c16:uniqueId val="{00000001-69D0-4A62-9DA5-5766FF6A0EF2}"/>
            </c:ext>
          </c:extLst>
        </c:ser>
        <c:dLbls>
          <c:showLegendKey val="0"/>
          <c:showVal val="0"/>
          <c:showCatName val="0"/>
          <c:showSerName val="0"/>
          <c:showPercent val="0"/>
          <c:showBubbleSize val="0"/>
        </c:dLbls>
        <c:gapWidth val="219"/>
        <c:overlap val="-27"/>
        <c:axId val="914531408"/>
        <c:axId val="914531824"/>
      </c:barChart>
      <c:lineChart>
        <c:grouping val="standard"/>
        <c:varyColors val="0"/>
        <c:ser>
          <c:idx val="2"/>
          <c:order val="2"/>
          <c:tx>
            <c:strRef>
              <c:f>'Q2 part 2'!$D$14</c:f>
              <c:strCache>
                <c:ptCount val="1"/>
                <c:pt idx="0">
                  <c:v>Profitability</c:v>
                </c:pt>
              </c:strCache>
            </c:strRef>
          </c:tx>
          <c:spPr>
            <a:ln w="28575" cap="rnd">
              <a:solidFill>
                <a:schemeClr val="accent3"/>
              </a:solidFill>
              <a:round/>
            </a:ln>
            <a:effectLst/>
          </c:spPr>
          <c:marker>
            <c:symbol val="none"/>
          </c:marker>
          <c:cat>
            <c:strRef>
              <c:f>'Q2 part 2'!$A$15:$A$22</c:f>
              <c:strCache>
                <c:ptCount val="8"/>
                <c:pt idx="0">
                  <c:v>Q1'23</c:v>
                </c:pt>
                <c:pt idx="1">
                  <c:v>Q1'24</c:v>
                </c:pt>
                <c:pt idx="2">
                  <c:v>Q2'23</c:v>
                </c:pt>
                <c:pt idx="3">
                  <c:v>Q2'24</c:v>
                </c:pt>
                <c:pt idx="4">
                  <c:v>Q3'23</c:v>
                </c:pt>
                <c:pt idx="5">
                  <c:v>Q3'24</c:v>
                </c:pt>
                <c:pt idx="6">
                  <c:v>Q4'23</c:v>
                </c:pt>
                <c:pt idx="7">
                  <c:v>Q4'24</c:v>
                </c:pt>
              </c:strCache>
            </c:strRef>
          </c:cat>
          <c:val>
            <c:numRef>
              <c:f>'Q2 part 2'!$D$15:$D$22</c:f>
              <c:numCache>
                <c:formatCode>General</c:formatCode>
                <c:ptCount val="8"/>
                <c:pt idx="0">
                  <c:v>13.595155020937479</c:v>
                </c:pt>
                <c:pt idx="1">
                  <c:v>28.129209060527277</c:v>
                </c:pt>
                <c:pt idx="2">
                  <c:v>19.653906512789433</c:v>
                </c:pt>
                <c:pt idx="3">
                  <c:v>26.149057473154013</c:v>
                </c:pt>
                <c:pt idx="4">
                  <c:v>20.511853654376747</c:v>
                </c:pt>
                <c:pt idx="5">
                  <c:v>26.638643442997285</c:v>
                </c:pt>
                <c:pt idx="6">
                  <c:v>22.009216756777228</c:v>
                </c:pt>
                <c:pt idx="7">
                  <c:v>0.32728011223436254</c:v>
                </c:pt>
              </c:numCache>
            </c:numRef>
          </c:val>
          <c:smooth val="0"/>
          <c:extLst>
            <c:ext xmlns:c16="http://schemas.microsoft.com/office/drawing/2014/chart" uri="{C3380CC4-5D6E-409C-BE32-E72D297353CC}">
              <c16:uniqueId val="{00000002-69D0-4A62-9DA5-5766FF6A0EF2}"/>
            </c:ext>
          </c:extLst>
        </c:ser>
        <c:dLbls>
          <c:showLegendKey val="0"/>
          <c:showVal val="0"/>
          <c:showCatName val="0"/>
          <c:showSerName val="0"/>
          <c:showPercent val="0"/>
          <c:showBubbleSize val="0"/>
        </c:dLbls>
        <c:marker val="1"/>
        <c:smooth val="0"/>
        <c:axId val="914530160"/>
        <c:axId val="914533488"/>
      </c:lineChart>
      <c:catAx>
        <c:axId val="9145314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31824"/>
        <c:crosses val="autoZero"/>
        <c:auto val="1"/>
        <c:lblAlgn val="ctr"/>
        <c:lblOffset val="100"/>
        <c:noMultiLvlLbl val="0"/>
      </c:catAx>
      <c:valAx>
        <c:axId val="91453182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31408"/>
        <c:crosses val="autoZero"/>
        <c:crossBetween val="between"/>
      </c:valAx>
      <c:valAx>
        <c:axId val="914533488"/>
        <c:scaling>
          <c:orientation val="minMax"/>
        </c:scaling>
        <c:delete val="0"/>
        <c:axPos val="r"/>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14530160"/>
        <c:crosses val="max"/>
        <c:crossBetween val="between"/>
      </c:valAx>
      <c:catAx>
        <c:axId val="914530160"/>
        <c:scaling>
          <c:orientation val="minMax"/>
        </c:scaling>
        <c:delete val="1"/>
        <c:axPos val="b"/>
        <c:numFmt formatCode="General" sourceLinked="1"/>
        <c:majorTickMark val="out"/>
        <c:minorTickMark val="none"/>
        <c:tickLblPos val="nextTo"/>
        <c:crossAx val="914533488"/>
        <c:crosses val="autoZero"/>
        <c:auto val="1"/>
        <c:lblAlgn val="ctr"/>
        <c:lblOffset val="100"/>
        <c:noMultiLvlLbl val="0"/>
      </c:cat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lineMarker"/>
        <c:varyColors val="0"/>
        <c:ser>
          <c:idx val="0"/>
          <c:order val="0"/>
          <c:tx>
            <c:strRef>
              <c:f>'Q4'!$C$23</c:f>
              <c:strCache>
                <c:ptCount val="1"/>
                <c:pt idx="0">
                  <c:v>Profitability</c:v>
                </c:pt>
              </c:strCache>
            </c:strRef>
          </c:tx>
          <c:spPr>
            <a:ln w="38100" cap="rnd">
              <a:noFill/>
              <a:round/>
            </a:ln>
            <a:effectLst/>
          </c:spPr>
          <c:marker>
            <c:symbol val="circle"/>
            <c:size val="5"/>
            <c:spPr>
              <a:solidFill>
                <a:schemeClr val="accent1"/>
              </a:solidFill>
              <a:ln w="9525">
                <a:solidFill>
                  <a:schemeClr val="accent1"/>
                </a:solidFill>
              </a:ln>
              <a:effectLst/>
            </c:spPr>
          </c:marker>
          <c:dLbls>
            <c:dLbl>
              <c:idx val="0"/>
              <c:layout>
                <c:manualLayout>
                  <c:x val="-0.12070148471260098"/>
                  <c:y val="-8.3757864466525889E-2"/>
                </c:manualLayout>
              </c:layout>
              <c:tx>
                <c:rich>
                  <a:bodyPr/>
                  <a:lstStyle/>
                  <a:p>
                    <a:fld id="{0874D2F3-5A70-4C33-9D70-7D9D9AAD2EE9}" type="CELLRANGE">
                      <a:rPr lang="en-US" baseline="0"/>
                      <a:pPr/>
                      <a:t>[CELLRANGE]</a:t>
                    </a:fld>
                    <a:r>
                      <a:rPr lang="en-US" baseline="0"/>
                      <a:t>, </a:t>
                    </a:r>
                    <a:fld id="{2A1F4EB8-D39A-4E33-AF4F-69D27BE65F22}" type="XVALUE">
                      <a:rPr lang="en-US" baseline="0"/>
                      <a:pPr/>
                      <a:t>[X VALUE]</a:t>
                    </a:fld>
                    <a:r>
                      <a:rPr lang="en-US" baseline="0"/>
                      <a:t>, </a:t>
                    </a:r>
                    <a:fld id="{B2F6917F-BE71-4C88-979E-CDECD34468F1}"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AB85-460F-A4E0-778C908D7781}"/>
                </c:ext>
              </c:extLst>
            </c:dLbl>
            <c:dLbl>
              <c:idx val="1"/>
              <c:layout>
                <c:manualLayout>
                  <c:x val="-0.18427606051506004"/>
                  <c:y val="-7.0495359078036238E-2"/>
                </c:manualLayout>
              </c:layout>
              <c:tx>
                <c:rich>
                  <a:bodyPr/>
                  <a:lstStyle/>
                  <a:p>
                    <a:fld id="{1C9520B2-7B55-4759-8C38-7700C08D468E}" type="CELLRANGE">
                      <a:rPr lang="en-US" baseline="0"/>
                      <a:pPr/>
                      <a:t>[CELLRANGE]</a:t>
                    </a:fld>
                    <a:r>
                      <a:rPr lang="en-US" baseline="0"/>
                      <a:t>, </a:t>
                    </a:r>
                    <a:fld id="{D9B35FF7-631D-45C9-8A74-26E783BAAE12}" type="XVALUE">
                      <a:rPr lang="en-US" baseline="0"/>
                      <a:pPr/>
                      <a:t>[X VALUE]</a:t>
                    </a:fld>
                    <a:r>
                      <a:rPr lang="en-US" baseline="0"/>
                      <a:t>, </a:t>
                    </a:r>
                    <a:fld id="{43FAFBB9-E559-47CA-8DBF-9628A6251D6D}"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1-AB85-460F-A4E0-778C908D7781}"/>
                </c:ext>
              </c:extLst>
            </c:dLbl>
            <c:dLbl>
              <c:idx val="2"/>
              <c:layout>
                <c:manualLayout>
                  <c:x val="-6.7326334208223967E-2"/>
                  <c:y val="-0.10532771518314309"/>
                </c:manualLayout>
              </c:layout>
              <c:tx>
                <c:rich>
                  <a:bodyPr/>
                  <a:lstStyle/>
                  <a:p>
                    <a:fld id="{E22EA13D-D9BE-419E-ACE1-336268928EB2}" type="CELLRANGE">
                      <a:rPr lang="en-US" baseline="0"/>
                      <a:pPr/>
                      <a:t>[CELLRANGE]</a:t>
                    </a:fld>
                    <a:r>
                      <a:rPr lang="en-US" baseline="0"/>
                      <a:t>, </a:t>
                    </a:r>
                    <a:fld id="{7C015CFD-93A5-4D6E-8355-CD1B66B0E053}" type="XVALUE">
                      <a:rPr lang="en-US" baseline="0"/>
                      <a:pPr/>
                      <a:t>[X VALUE]</a:t>
                    </a:fld>
                    <a:r>
                      <a:rPr lang="en-US" baseline="0"/>
                      <a:t>, </a:t>
                    </a:r>
                    <a:fld id="{58D64B21-7FB9-48A1-82FA-203218F654A1}"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AB85-460F-A4E0-778C908D7781}"/>
                </c:ext>
              </c:extLst>
            </c:dLbl>
            <c:dLbl>
              <c:idx val="3"/>
              <c:layout>
                <c:manualLayout>
                  <c:x val="5.561335376064417E-2"/>
                  <c:y val="8.2529834498338311E-2"/>
                </c:manualLayout>
              </c:layout>
              <c:tx>
                <c:rich>
                  <a:bodyPr/>
                  <a:lstStyle/>
                  <a:p>
                    <a:fld id="{FDDA88FB-904A-4C7D-B609-E9098CC1E4D5}" type="CELLRANGE">
                      <a:rPr lang="en-US" baseline="0" dirty="0"/>
                      <a:pPr/>
                      <a:t>[CELLRANGE]</a:t>
                    </a:fld>
                    <a:r>
                      <a:rPr lang="en-US" baseline="0" dirty="0"/>
                      <a:t>, </a:t>
                    </a:r>
                    <a:fld id="{7F912643-1774-41A4-AA2D-82F04066D269}" type="XVALUE">
                      <a:rPr lang="en-US" baseline="0" dirty="0"/>
                      <a:pPr/>
                      <a:t>[X VALUE]</a:t>
                    </a:fld>
                    <a:r>
                      <a:rPr lang="en-US" baseline="0" dirty="0"/>
                      <a:t>, </a:t>
                    </a:r>
                    <a:fld id="{6BF2CC32-5084-4964-A2EC-5B1F23FC9D4E}" type="YVALUE">
                      <a:rPr lang="en-US" baseline="0" dirty="0"/>
                      <a:pPr/>
                      <a:t>[Y VALUE]</a:t>
                    </a:fld>
                    <a:endParaRPr lang="en-US" baseline="0" dirty="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AB85-460F-A4E0-778C908D7781}"/>
                </c:ext>
              </c:extLst>
            </c:dLbl>
            <c:dLbl>
              <c:idx val="4"/>
              <c:layout>
                <c:manualLayout>
                  <c:x val="-0.13888196102184058"/>
                  <c:y val="-0.16023403779309292"/>
                </c:manualLayout>
              </c:layout>
              <c:tx>
                <c:rich>
                  <a:bodyPr/>
                  <a:lstStyle/>
                  <a:p>
                    <a:fld id="{32DDEFEC-F47A-4F4D-A3D6-DE25F6DEA397}" type="CELLRANGE">
                      <a:rPr lang="en-US" baseline="0"/>
                      <a:pPr/>
                      <a:t>[CELLRANGE]</a:t>
                    </a:fld>
                    <a:r>
                      <a:rPr lang="en-US" baseline="0"/>
                      <a:t>, </a:t>
                    </a:r>
                    <a:fld id="{A7AA64BF-12ED-47FA-9DE1-C4047383E9E8}" type="XVALUE">
                      <a:rPr lang="en-US" baseline="0"/>
                      <a:pPr/>
                      <a:t>[X VALUE]</a:t>
                    </a:fld>
                    <a:r>
                      <a:rPr lang="en-US" baseline="0"/>
                      <a:t>, </a:t>
                    </a:r>
                    <a:fld id="{577587BA-0496-46FD-B0EB-FAC76A2F60DD}"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AB85-460F-A4E0-778C908D7781}"/>
                </c:ext>
              </c:extLst>
            </c:dLbl>
            <c:dLbl>
              <c:idx val="5"/>
              <c:layout>
                <c:manualLayout>
                  <c:x val="-4.7449864856278515E-2"/>
                  <c:y val="-0.14884503656755432"/>
                </c:manualLayout>
              </c:layout>
              <c:tx>
                <c:rich>
                  <a:bodyPr/>
                  <a:lstStyle/>
                  <a:p>
                    <a:fld id="{3DAAE8F4-08B6-473A-BD57-D3DF23A00A86}" type="CELLRANGE">
                      <a:rPr lang="en-US" baseline="0"/>
                      <a:pPr/>
                      <a:t>[CELLRANGE]</a:t>
                    </a:fld>
                    <a:r>
                      <a:rPr lang="en-US" baseline="0"/>
                      <a:t>, </a:t>
                    </a:r>
                    <a:fld id="{FC4DD265-26C4-4BD4-9A79-08B374CB508A}" type="XVALUE">
                      <a:rPr lang="en-US" baseline="0"/>
                      <a:pPr/>
                      <a:t>[X VALUE]</a:t>
                    </a:fld>
                    <a:r>
                      <a:rPr lang="en-US" baseline="0"/>
                      <a:t>, </a:t>
                    </a:r>
                    <a:fld id="{AE2FF486-3A1B-4967-B862-F17950504250}"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AB85-460F-A4E0-778C908D7781}"/>
                </c:ext>
              </c:extLst>
            </c:dLbl>
            <c:dLbl>
              <c:idx val="6"/>
              <c:layout>
                <c:manualLayout>
                  <c:x val="-3.495552639253427E-2"/>
                  <c:y val="0.18307156760051627"/>
                </c:manualLayout>
              </c:layout>
              <c:tx>
                <c:rich>
                  <a:bodyPr/>
                  <a:lstStyle/>
                  <a:p>
                    <a:fld id="{5B3D6D75-D7C9-408C-BA3D-19D25D143A81}" type="CELLRANGE">
                      <a:rPr lang="en-US" baseline="0"/>
                      <a:pPr/>
                      <a:t>[CELLRANGE]</a:t>
                    </a:fld>
                    <a:r>
                      <a:rPr lang="en-US" baseline="0"/>
                      <a:t>, </a:t>
                    </a:r>
                    <a:fld id="{C411521C-D4C8-4AAD-9CD5-FB1121AF119A}" type="XVALUE">
                      <a:rPr lang="en-US" baseline="0"/>
                      <a:pPr/>
                      <a:t>[X VALUE]</a:t>
                    </a:fld>
                    <a:r>
                      <a:rPr lang="en-US" baseline="0"/>
                      <a:t>, </a:t>
                    </a:r>
                    <a:fld id="{5D7454DE-4569-488D-8708-EE1F57C0D03F}"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AB85-460F-A4E0-778C908D7781}"/>
                </c:ext>
              </c:extLst>
            </c:dLbl>
            <c:dLbl>
              <c:idx val="7"/>
              <c:tx>
                <c:rich>
                  <a:bodyPr/>
                  <a:lstStyle/>
                  <a:p>
                    <a:fld id="{2615CA0A-F056-4C20-896C-17CF6776EFB0}" type="CELLRANGE">
                      <a:rPr lang="en-US"/>
                      <a:pPr/>
                      <a:t>[CELLRANGE]</a:t>
                    </a:fld>
                    <a:r>
                      <a:rPr lang="en-US" baseline="0"/>
                      <a:t>, </a:t>
                    </a:r>
                    <a:fld id="{FCBC3D31-2C97-4294-A51E-DD813B20E902}" type="XVALUE">
                      <a:rPr lang="en-US" baseline="0"/>
                      <a:pPr/>
                      <a:t>[X VALUE]</a:t>
                    </a:fld>
                    <a:r>
                      <a:rPr lang="en-US" baseline="0"/>
                      <a:t>, </a:t>
                    </a:r>
                    <a:fld id="{2C6FE4DD-B724-4407-B3A5-BCDD6F3689F1}" type="YVALUE">
                      <a:rPr lang="en-US" baseline="0"/>
                      <a:pPr/>
                      <a:t>[Y VALUE]</a:t>
                    </a:fld>
                    <a:endParaRPr lang="en-US" baseline="0"/>
                  </a:p>
                </c:rich>
              </c:tx>
              <c:dLblPos val="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AB85-460F-A4E0-778C908D7781}"/>
                </c:ext>
              </c:extLst>
            </c:dLbl>
            <c:dLbl>
              <c:idx val="8"/>
              <c:layout>
                <c:manualLayout>
                  <c:x val="-0.17617435829571076"/>
                  <c:y val="-8.4355372938050108E-2"/>
                </c:manualLayout>
              </c:layout>
              <c:tx>
                <c:rich>
                  <a:bodyPr/>
                  <a:lstStyle/>
                  <a:p>
                    <a:fld id="{9A4B6099-ACE4-4E90-8D0C-E961359E666F}" type="CELLRANGE">
                      <a:rPr lang="en-US" baseline="0" dirty="0"/>
                      <a:pPr/>
                      <a:t>[CELLRANGE]</a:t>
                    </a:fld>
                    <a:r>
                      <a:rPr lang="en-US" baseline="0" dirty="0"/>
                      <a:t>, </a:t>
                    </a:r>
                    <a:fld id="{EEE7CEE1-59D6-4403-9431-52A57177EBF6}" type="XVALUE">
                      <a:rPr lang="en-US" baseline="0" dirty="0"/>
                      <a:pPr/>
                      <a:t>[X VALUE]</a:t>
                    </a:fld>
                    <a:r>
                      <a:rPr lang="en-US" baseline="0" dirty="0"/>
                      <a:t>, </a:t>
                    </a:r>
                    <a:fld id="{5E2A277E-5E49-4DF4-BB15-BE7CA664C666}" type="YVALUE">
                      <a:rPr lang="en-US" baseline="0" dirty="0"/>
                      <a:pPr/>
                      <a:t>[Y VALUE]</a:t>
                    </a:fld>
                    <a:endParaRPr lang="en-US" baseline="0" dirty="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AB85-460F-A4E0-778C908D7781}"/>
                </c:ext>
              </c:extLst>
            </c:dLbl>
            <c:dLbl>
              <c:idx val="9"/>
              <c:layout>
                <c:manualLayout>
                  <c:x val="-6.4353663936804306E-2"/>
                  <c:y val="-2.5907585356404254E-2"/>
                </c:manualLayout>
              </c:layout>
              <c:tx>
                <c:rich>
                  <a:bodyPr/>
                  <a:lstStyle/>
                  <a:p>
                    <a:fld id="{CA3F6A2A-3A98-4E4D-91E7-6717761E50F8}" type="CELLRANGE">
                      <a:rPr lang="en-US" baseline="0"/>
                      <a:pPr/>
                      <a:t>[CELLRANGE]</a:t>
                    </a:fld>
                    <a:r>
                      <a:rPr lang="en-US" baseline="0"/>
                      <a:t>, </a:t>
                    </a:r>
                    <a:fld id="{74368578-620B-4FD9-B063-E6A44BD46D64}" type="XVALUE">
                      <a:rPr lang="en-US" baseline="0"/>
                      <a:pPr/>
                      <a:t>[X VALUE]</a:t>
                    </a:fld>
                    <a:r>
                      <a:rPr lang="en-US" baseline="0"/>
                      <a:t>, </a:t>
                    </a:r>
                    <a:fld id="{8754357B-7A77-4200-9584-72889EEA153A}"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AB85-460F-A4E0-778C908D7781}"/>
                </c:ext>
              </c:extLst>
            </c:dLbl>
            <c:dLbl>
              <c:idx val="10"/>
              <c:tx>
                <c:rich>
                  <a:bodyPr/>
                  <a:lstStyle/>
                  <a:p>
                    <a:fld id="{4C7C5BC4-60DB-407B-A399-E53928BC7956}" type="CELLRANGE">
                      <a:rPr lang="en-US"/>
                      <a:pPr/>
                      <a:t>[CELLRANGE]</a:t>
                    </a:fld>
                    <a:r>
                      <a:rPr lang="en-US" baseline="0"/>
                      <a:t>, </a:t>
                    </a:r>
                    <a:fld id="{00E635DE-55BB-4F2F-B0BA-A9F7D2DCF4E9}" type="XVALUE">
                      <a:rPr lang="en-US" baseline="0"/>
                      <a:pPr/>
                      <a:t>[X VALUE]</a:t>
                    </a:fld>
                    <a:r>
                      <a:rPr lang="en-US" baseline="0"/>
                      <a:t>, </a:t>
                    </a:r>
                    <a:fld id="{7CDE6E25-739A-488B-9D56-5937DA96541D}" type="YVALUE">
                      <a:rPr lang="en-US" baseline="0"/>
                      <a:pPr/>
                      <a:t>[Y VALUE]</a:t>
                    </a:fld>
                    <a:endParaRPr lang="en-US" baseline="0"/>
                  </a:p>
                </c:rich>
              </c:tx>
              <c:dLblPos val="t"/>
              <c:showLegendKey val="0"/>
              <c:showVal val="1"/>
              <c:showCatName val="1"/>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AB85-460F-A4E0-778C908D7781}"/>
                </c:ext>
              </c:extLst>
            </c:dLbl>
            <c:dLbl>
              <c:idx val="11"/>
              <c:layout>
                <c:manualLayout>
                  <c:x val="-0.11193875439685495"/>
                  <c:y val="6.1653112149482277E-2"/>
                </c:manualLayout>
              </c:layout>
              <c:tx>
                <c:rich>
                  <a:bodyPr/>
                  <a:lstStyle/>
                  <a:p>
                    <a:fld id="{71C3C22C-2686-443E-8EB3-C068C140D0EB}" type="CELLRANGE">
                      <a:rPr lang="en-US" baseline="0"/>
                      <a:pPr/>
                      <a:t>[CELLRANGE]</a:t>
                    </a:fld>
                    <a:r>
                      <a:rPr lang="en-US" baseline="0"/>
                      <a:t>, </a:t>
                    </a:r>
                    <a:fld id="{A682C0A4-A8D5-487C-A0AE-C802F36C173E}" type="XVALUE">
                      <a:rPr lang="en-US" baseline="0"/>
                      <a:pPr/>
                      <a:t>[X VALUE]</a:t>
                    </a:fld>
                    <a:r>
                      <a:rPr lang="en-US" baseline="0"/>
                      <a:t>, </a:t>
                    </a:r>
                    <a:fld id="{620FE02D-2AA4-4416-9E47-E022E96E6D2F}"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AB85-460F-A4E0-778C908D7781}"/>
                </c:ext>
              </c:extLst>
            </c:dLbl>
            <c:dLbl>
              <c:idx val="12"/>
              <c:layout>
                <c:manualLayout>
                  <c:x val="4.0311194132407656E-2"/>
                  <c:y val="-0.18375131642848178"/>
                </c:manualLayout>
              </c:layout>
              <c:tx>
                <c:rich>
                  <a:bodyPr/>
                  <a:lstStyle/>
                  <a:p>
                    <a:fld id="{8C9294C5-5F1D-4B61-AF2B-5F4A5B7DFCE7}" type="CELLRANGE">
                      <a:rPr lang="en-US" baseline="0"/>
                      <a:pPr/>
                      <a:t>[CELLRANGE]</a:t>
                    </a:fld>
                    <a:r>
                      <a:rPr lang="en-US" baseline="0"/>
                      <a:t>, </a:t>
                    </a:r>
                    <a:fld id="{868D1F1E-4A62-4F48-9967-A3EE943FB197}" type="XVALUE">
                      <a:rPr lang="en-US" baseline="0"/>
                      <a:pPr/>
                      <a:t>[X VALUE]</a:t>
                    </a:fld>
                    <a:r>
                      <a:rPr lang="en-US" baseline="0"/>
                      <a:t>, </a:t>
                    </a:r>
                    <a:fld id="{15D640B9-B177-49B5-831F-4B3D011A20B1}"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AB85-460F-A4E0-778C908D7781}"/>
                </c:ext>
              </c:extLst>
            </c:dLbl>
            <c:dLbl>
              <c:idx val="13"/>
              <c:layout>
                <c:manualLayout>
                  <c:x val="-8.0844645550527908E-2"/>
                  <c:y val="-7.74253660080432E-2"/>
                </c:manualLayout>
              </c:layout>
              <c:tx>
                <c:rich>
                  <a:bodyPr/>
                  <a:lstStyle/>
                  <a:p>
                    <a:fld id="{5CDFC630-BA47-4AC5-AAD0-DE518C7D4919}" type="CELLRANGE">
                      <a:rPr lang="en-US" baseline="0"/>
                      <a:pPr/>
                      <a:t>[CELLRANGE]</a:t>
                    </a:fld>
                    <a:r>
                      <a:rPr lang="en-US" baseline="0"/>
                      <a:t>, </a:t>
                    </a:r>
                    <a:fld id="{6717EF3D-2259-4717-ACD0-5344A42DE0D1}" type="XVALUE">
                      <a:rPr lang="en-US" baseline="0"/>
                      <a:pPr/>
                      <a:t>[X VALUE]</a:t>
                    </a:fld>
                    <a:r>
                      <a:rPr lang="en-US" baseline="0"/>
                      <a:t>, </a:t>
                    </a:r>
                    <a:fld id="{424E1368-5458-402E-99BD-2CEB58E93072}"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AB85-460F-A4E0-778C908D7781}"/>
                </c:ext>
              </c:extLst>
            </c:dLbl>
            <c:dLbl>
              <c:idx val="14"/>
              <c:layout>
                <c:manualLayout>
                  <c:x val="1.2378373517789835E-2"/>
                  <c:y val="0.25022017777923289"/>
                </c:manualLayout>
              </c:layout>
              <c:tx>
                <c:rich>
                  <a:bodyPr/>
                  <a:lstStyle/>
                  <a:p>
                    <a:fld id="{C36ECBD3-D39A-4F21-9D4C-FA7055DDAB21}" type="CELLRANGE">
                      <a:rPr lang="en-US" baseline="0"/>
                      <a:pPr/>
                      <a:t>[CELLRANGE]</a:t>
                    </a:fld>
                    <a:r>
                      <a:rPr lang="en-US" baseline="0"/>
                      <a:t>, </a:t>
                    </a:r>
                    <a:fld id="{F4A0F315-F54D-4C32-9F4E-41320D21D287}" type="XVALUE">
                      <a:rPr lang="en-US" baseline="0"/>
                      <a:pPr/>
                      <a:t>[X VALUE]</a:t>
                    </a:fld>
                    <a:r>
                      <a:rPr lang="en-US" baseline="0"/>
                      <a:t>, </a:t>
                    </a:r>
                    <a:fld id="{66C84F70-7FBE-411A-8920-87672C51F84E}"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E-AB85-460F-A4E0-778C908D7781}"/>
                </c:ext>
              </c:extLst>
            </c:dLbl>
            <c:dLbl>
              <c:idx val="15"/>
              <c:layout>
                <c:manualLayout>
                  <c:x val="-0.15516052574876105"/>
                  <c:y val="-9.1285379868057029E-2"/>
                </c:manualLayout>
              </c:layout>
              <c:tx>
                <c:rich>
                  <a:bodyPr/>
                  <a:lstStyle/>
                  <a:p>
                    <a:fld id="{5F239A92-844E-4802-B479-6CBDD5249AD3}" type="CELLRANGE">
                      <a:rPr lang="en-US" baseline="0"/>
                      <a:pPr/>
                      <a:t>[CELLRANGE]</a:t>
                    </a:fld>
                    <a:r>
                      <a:rPr lang="en-US" baseline="0"/>
                      <a:t>, </a:t>
                    </a:r>
                    <a:fld id="{7D00B0FC-555C-4A1F-9977-A594A722EF7E}" type="XVALUE">
                      <a:rPr lang="en-US" baseline="0"/>
                      <a:pPr/>
                      <a:t>[X VALUE]</a:t>
                    </a:fld>
                    <a:r>
                      <a:rPr lang="en-US" baseline="0"/>
                      <a:t>, </a:t>
                    </a:r>
                    <a:fld id="{7A5A0DF1-A113-41C0-8294-FC18394E2C9C}"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AB85-460F-A4E0-778C908D7781}"/>
                </c:ext>
              </c:extLst>
            </c:dLbl>
            <c:dLbl>
              <c:idx val="16"/>
              <c:layout>
                <c:manualLayout>
                  <c:x val="2.4706527068731755E-2"/>
                  <c:y val="8.0813702860946954E-2"/>
                </c:manualLayout>
              </c:layout>
              <c:tx>
                <c:rich>
                  <a:bodyPr/>
                  <a:lstStyle/>
                  <a:p>
                    <a:fld id="{CE5D1C40-BFD0-40B6-B8C4-B381EBADA43A}" type="CELLRANGE">
                      <a:rPr lang="en-US" baseline="0"/>
                      <a:pPr/>
                      <a:t>[CELLRANGE]</a:t>
                    </a:fld>
                    <a:r>
                      <a:rPr lang="en-US" baseline="0"/>
                      <a:t>, </a:t>
                    </a:r>
                    <a:fld id="{4A8E07E9-B9C8-44E1-9F08-1B5A98CFCC79}" type="XVALUE">
                      <a:rPr lang="en-US" baseline="0"/>
                      <a:pPr/>
                      <a:t>[X VALUE]</a:t>
                    </a:fld>
                    <a:r>
                      <a:rPr lang="en-US" baseline="0"/>
                      <a:t>, </a:t>
                    </a:r>
                    <a:fld id="{C128470F-CB5B-4061-BFEC-6841BA3E7759}" type="YVALUE">
                      <a:rPr lang="en-US" baseline="0"/>
                      <a:pPr/>
                      <a:t>[Y VALUE]</a:t>
                    </a:fld>
                    <a:endParaRPr lang="en-US" baseline="0"/>
                  </a:p>
                </c:rich>
              </c:tx>
              <c:dLblPos val="r"/>
              <c:showLegendKey val="0"/>
              <c:showVal val="1"/>
              <c:showCatName val="1"/>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10-AB85-460F-A4E0-778C908D7781}"/>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1"/>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'Q4'!$B$24:$B$40</c:f>
              <c:numCache>
                <c:formatCode>0.0</c:formatCode>
                <c:ptCount val="17"/>
                <c:pt idx="0">
                  <c:v>7.2752667163366533</c:v>
                </c:pt>
                <c:pt idx="1">
                  <c:v>10.136203716863118</c:v>
                </c:pt>
                <c:pt idx="2">
                  <c:v>17.333413242450511</c:v>
                </c:pt>
                <c:pt idx="3">
                  <c:v>2.781818309603949</c:v>
                </c:pt>
                <c:pt idx="4">
                  <c:v>3.8267603276233775</c:v>
                </c:pt>
                <c:pt idx="5">
                  <c:v>12.566969097395909</c:v>
                </c:pt>
                <c:pt idx="6">
                  <c:v>0.33696210476373922</c:v>
                </c:pt>
                <c:pt idx="7">
                  <c:v>2.7649693942533147</c:v>
                </c:pt>
                <c:pt idx="8">
                  <c:v>3.1734767717795416</c:v>
                </c:pt>
                <c:pt idx="9">
                  <c:v>0.73525577186546909</c:v>
                </c:pt>
                <c:pt idx="10">
                  <c:v>8.7849255158434438</c:v>
                </c:pt>
                <c:pt idx="11">
                  <c:v>1.4736448526363748</c:v>
                </c:pt>
                <c:pt idx="12">
                  <c:v>3.7938252014015483</c:v>
                </c:pt>
                <c:pt idx="13">
                  <c:v>10.692398545730637</c:v>
                </c:pt>
                <c:pt idx="14">
                  <c:v>6.791779975970802</c:v>
                </c:pt>
                <c:pt idx="15">
                  <c:v>2.7451517211613665</c:v>
                </c:pt>
                <c:pt idx="16">
                  <c:v>4.7871787343202676</c:v>
                </c:pt>
              </c:numCache>
            </c:numRef>
          </c:xVal>
          <c:yVal>
            <c:numRef>
              <c:f>'Q4'!$C$24:$C$40</c:f>
              <c:numCache>
                <c:formatCode>0.0</c:formatCode>
                <c:ptCount val="17"/>
                <c:pt idx="0">
                  <c:v>28.452226548227593</c:v>
                </c:pt>
                <c:pt idx="1">
                  <c:v>32.510977923623827</c:v>
                </c:pt>
                <c:pt idx="2">
                  <c:v>31.062825687746304</c:v>
                </c:pt>
                <c:pt idx="3">
                  <c:v>16.988621796288619</c:v>
                </c:pt>
                <c:pt idx="4">
                  <c:v>33.013232946393572</c:v>
                </c:pt>
                <c:pt idx="5">
                  <c:v>32.31981900055473</c:v>
                </c:pt>
                <c:pt idx="6">
                  <c:v>17.390883573661782</c:v>
                </c:pt>
                <c:pt idx="7">
                  <c:v>22.687504192911153</c:v>
                </c:pt>
                <c:pt idx="8">
                  <c:v>27.63670770387191</c:v>
                </c:pt>
                <c:pt idx="9">
                  <c:v>34.635619713443759</c:v>
                </c:pt>
                <c:pt idx="10">
                  <c:v>36.370600988496669</c:v>
                </c:pt>
                <c:pt idx="11">
                  <c:v>24.431305742058367</c:v>
                </c:pt>
                <c:pt idx="12">
                  <c:v>34.562761613975532</c:v>
                </c:pt>
                <c:pt idx="13">
                  <c:v>28.872389590006943</c:v>
                </c:pt>
                <c:pt idx="14">
                  <c:v>34.297555777420506</c:v>
                </c:pt>
                <c:pt idx="15">
                  <c:v>22.428239622481875</c:v>
                </c:pt>
                <c:pt idx="16">
                  <c:v>30.740641195168461</c:v>
                </c:pt>
              </c:numCache>
            </c:numRef>
          </c:yVal>
          <c:smooth val="0"/>
          <c:extLst>
            <c:ext xmlns:c15="http://schemas.microsoft.com/office/drawing/2012/chart" uri="{02D57815-91ED-43cb-92C2-25804820EDAC}">
              <c15:datalabelsRange>
                <c15:f>'Q4'!$A$24:$A$40</c15:f>
                <c15:dlblRangeCache>
                  <c:ptCount val="17"/>
                  <c:pt idx="0">
                    <c:v>Chargers</c:v>
                  </c:pt>
                  <c:pt idx="1">
                    <c:v>Fitness Bands</c:v>
                  </c:pt>
                  <c:pt idx="2">
                    <c:v>Game Consoles</c:v>
                  </c:pt>
                  <c:pt idx="3">
                    <c:v>Gaming Headsets</c:v>
                  </c:pt>
                  <c:pt idx="4">
                    <c:v>Gaming Laptops</c:v>
                  </c:pt>
                  <c:pt idx="5">
                    <c:v>Keyboards</c:v>
                  </c:pt>
                  <c:pt idx="6">
                    <c:v>Laptop Sleeves</c:v>
                  </c:pt>
                  <c:pt idx="7">
                    <c:v>Mice</c:v>
                  </c:pt>
                  <c:pt idx="8">
                    <c:v>Noise-Canceling Over-Ear</c:v>
                  </c:pt>
                  <c:pt idx="9">
                    <c:v>Smart Speakers</c:v>
                  </c:pt>
                  <c:pt idx="10">
                    <c:v>Smartwatches</c:v>
                  </c:pt>
                  <c:pt idx="11">
                    <c:v>Streaming Devices</c:v>
                  </c:pt>
                  <c:pt idx="12">
                    <c:v>Ultrabooks</c:v>
                  </c:pt>
                  <c:pt idx="13">
                    <c:v>VR Headsets</c:v>
                  </c:pt>
                  <c:pt idx="14">
                    <c:v>Wired Headphones</c:v>
                  </c:pt>
                  <c:pt idx="15">
                    <c:v>Wireless Earbuds</c:v>
                  </c:pt>
                  <c:pt idx="16">
                    <c:v>Wireless Headphones</c:v>
                  </c:pt>
                </c15:dlblRangeCache>
              </c15:datalabelsRange>
            </c:ext>
            <c:ext xmlns:c16="http://schemas.microsoft.com/office/drawing/2014/chart" uri="{C3380CC4-5D6E-409C-BE32-E72D297353CC}">
              <c16:uniqueId val="{00000011-AB85-460F-A4E0-778C908D7781}"/>
            </c:ext>
          </c:extLst>
        </c:ser>
        <c:ser>
          <c:idx val="1"/>
          <c:order val="1"/>
          <c:tx>
            <c:v>Vertical Median</c:v>
          </c:tx>
          <c:spPr>
            <a:ln w="19050" cap="rnd">
              <a:solidFill>
                <a:schemeClr val="accent2"/>
              </a:solidFill>
              <a:round/>
            </a:ln>
            <a:effectLst/>
          </c:spPr>
          <c:marker>
            <c:symbol val="circle"/>
            <c:size val="5"/>
            <c:spPr>
              <a:solidFill>
                <a:schemeClr val="accent2"/>
              </a:solidFill>
              <a:ln w="9525">
                <a:solidFill>
                  <a:schemeClr val="accent2"/>
                </a:solidFill>
              </a:ln>
              <a:effectLst/>
            </c:spPr>
          </c:marker>
          <c:dPt>
            <c:idx val="0"/>
            <c:marker>
              <c:symbol val="circle"/>
              <c:size val="5"/>
              <c:spPr>
                <a:noFill/>
                <a:ln w="9525">
                  <a:solidFill>
                    <a:schemeClr val="accent2"/>
                  </a:solidFill>
                </a:ln>
                <a:effectLst/>
              </c:spPr>
            </c:marker>
            <c:bubble3D val="0"/>
            <c:extLst>
              <c:ext xmlns:c16="http://schemas.microsoft.com/office/drawing/2014/chart" uri="{C3380CC4-5D6E-409C-BE32-E72D297353CC}">
                <c16:uniqueId val="{00000012-AB85-460F-A4E0-778C908D7781}"/>
              </c:ext>
            </c:extLst>
          </c:dPt>
          <c:dPt>
            <c:idx val="1"/>
            <c:marker>
              <c:symbol val="circle"/>
              <c:size val="5"/>
              <c:spPr>
                <a:noFill/>
                <a:ln w="9525">
                  <a:solidFill>
                    <a:schemeClr val="tx2">
                      <a:lumMod val="50000"/>
                      <a:lumOff val="50000"/>
                    </a:schemeClr>
                  </a:solidFill>
                  <a:prstDash val="sysDash"/>
                </a:ln>
                <a:effectLst/>
              </c:spPr>
            </c:marker>
            <c:bubble3D val="0"/>
            <c:spPr>
              <a:ln w="19050" cap="rnd">
                <a:solidFill>
                  <a:schemeClr val="tx2">
                    <a:lumMod val="50000"/>
                    <a:lumOff val="50000"/>
                  </a:schemeClr>
                </a:solidFill>
                <a:prstDash val="sysDash"/>
                <a:round/>
              </a:ln>
              <a:effectLst/>
            </c:spPr>
            <c:extLst>
              <c:ext xmlns:c16="http://schemas.microsoft.com/office/drawing/2014/chart" uri="{C3380CC4-5D6E-409C-BE32-E72D297353CC}">
                <c16:uniqueId val="{00000014-AB85-460F-A4E0-778C908D7781}"/>
              </c:ext>
            </c:extLst>
          </c:dPt>
          <c:xVal>
            <c:numRef>
              <c:f>'Q4'!$E$45:$E$46</c:f>
              <c:numCache>
                <c:formatCode>General</c:formatCode>
                <c:ptCount val="2"/>
                <c:pt idx="0">
                  <c:v>3.83</c:v>
                </c:pt>
                <c:pt idx="1">
                  <c:v>3.83</c:v>
                </c:pt>
              </c:numCache>
            </c:numRef>
          </c:xVal>
          <c:yVal>
            <c:numRef>
              <c:f>'Q4'!$F$45:$F$47</c:f>
              <c:numCache>
                <c:formatCode>General</c:formatCode>
                <c:ptCount val="3"/>
                <c:pt idx="0">
                  <c:v>0</c:v>
                </c:pt>
                <c:pt idx="1">
                  <c:v>40</c:v>
                </c:pt>
              </c:numCache>
            </c:numRef>
          </c:yVal>
          <c:smooth val="0"/>
          <c:extLst>
            <c:ext xmlns:c16="http://schemas.microsoft.com/office/drawing/2014/chart" uri="{C3380CC4-5D6E-409C-BE32-E72D297353CC}">
              <c16:uniqueId val="{00000015-AB85-460F-A4E0-778C908D7781}"/>
            </c:ext>
          </c:extLst>
        </c:ser>
        <c:ser>
          <c:idx val="2"/>
          <c:order val="2"/>
          <c:tx>
            <c:v>Horizontal Line</c:v>
          </c:tx>
          <c:spPr>
            <a:ln w="19050" cap="rnd">
              <a:solidFill>
                <a:schemeClr val="accent3"/>
              </a:solidFill>
              <a:round/>
            </a:ln>
            <a:effectLst/>
          </c:spPr>
          <c:marker>
            <c:symbol val="circle"/>
            <c:size val="5"/>
            <c:spPr>
              <a:solidFill>
                <a:schemeClr val="accent3"/>
              </a:solidFill>
              <a:ln w="9525">
                <a:solidFill>
                  <a:schemeClr val="accent3"/>
                </a:solidFill>
              </a:ln>
              <a:effectLst/>
            </c:spPr>
          </c:marker>
          <c:dPt>
            <c:idx val="1"/>
            <c:marker>
              <c:symbol val="circle"/>
              <c:size val="5"/>
              <c:spPr>
                <a:solidFill>
                  <a:schemeClr val="accent3"/>
                </a:solidFill>
                <a:ln w="9525">
                  <a:solidFill>
                    <a:schemeClr val="tx2">
                      <a:lumMod val="50000"/>
                      <a:lumOff val="50000"/>
                    </a:schemeClr>
                  </a:solidFill>
                  <a:prstDash val="sysDash"/>
                </a:ln>
                <a:effectLst/>
              </c:spPr>
            </c:marker>
            <c:bubble3D val="0"/>
            <c:spPr>
              <a:ln w="19050" cap="rnd">
                <a:solidFill>
                  <a:schemeClr val="tx2">
                    <a:lumMod val="50000"/>
                    <a:lumOff val="50000"/>
                  </a:schemeClr>
                </a:solidFill>
                <a:prstDash val="sysDash"/>
                <a:round/>
              </a:ln>
              <a:effectLst/>
            </c:spPr>
            <c:extLst>
              <c:ext xmlns:c16="http://schemas.microsoft.com/office/drawing/2014/chart" uri="{C3380CC4-5D6E-409C-BE32-E72D297353CC}">
                <c16:uniqueId val="{00000017-AB85-460F-A4E0-778C908D7781}"/>
              </c:ext>
            </c:extLst>
          </c:dPt>
          <c:xVal>
            <c:numRef>
              <c:f>'Q4'!$E$50:$E$51</c:f>
              <c:numCache>
                <c:formatCode>General</c:formatCode>
                <c:ptCount val="2"/>
                <c:pt idx="0">
                  <c:v>0</c:v>
                </c:pt>
                <c:pt idx="1">
                  <c:v>20</c:v>
                </c:pt>
              </c:numCache>
            </c:numRef>
          </c:xVal>
          <c:yVal>
            <c:numRef>
              <c:f>'Q4'!$F$50:$F$51</c:f>
              <c:numCache>
                <c:formatCode>General</c:formatCode>
                <c:ptCount val="2"/>
                <c:pt idx="0">
                  <c:v>30.74</c:v>
                </c:pt>
                <c:pt idx="1">
                  <c:v>30.74</c:v>
                </c:pt>
              </c:numCache>
            </c:numRef>
          </c:yVal>
          <c:smooth val="0"/>
          <c:extLst>
            <c:ext xmlns:c16="http://schemas.microsoft.com/office/drawing/2014/chart" uri="{C3380CC4-5D6E-409C-BE32-E72D297353CC}">
              <c16:uniqueId val="{00000018-AB85-460F-A4E0-778C908D7781}"/>
            </c:ext>
          </c:extLst>
        </c:ser>
        <c:dLbls>
          <c:showLegendKey val="0"/>
          <c:showVal val="0"/>
          <c:showCatName val="0"/>
          <c:showSerName val="0"/>
          <c:showPercent val="0"/>
          <c:showBubbleSize val="0"/>
        </c:dLbls>
        <c:axId val="461346207"/>
        <c:axId val="461344959"/>
      </c:scatterChart>
      <c:valAx>
        <c:axId val="4613462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Revenue Share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344959"/>
        <c:crosses val="autoZero"/>
        <c:crossBetween val="midCat"/>
      </c:valAx>
      <c:valAx>
        <c:axId val="46134495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Profitability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61346207"/>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2" Type="http://schemas.openxmlformats.org/officeDocument/2006/relationships/tags" Target="../tags/tag2.xml"/><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5C38DA3-DDBB-4212-B93B-2776DE890A8E}"/>
              </a:ext>
            </a:extLst>
          </p:cNvPr>
          <p:cNvSpPr>
            <a:spLocks noGrp="1"/>
          </p:cNvSpPr>
          <p:nvPr>
            <p:ph type="hdr" sz="quarter"/>
            <p:custDataLst>
              <p:tags r:id="rId2"/>
            </p:custDataLst>
          </p:nvPr>
        </p:nvSpPr>
        <p:spPr>
          <a:xfrm>
            <a:off x="0" y="0"/>
            <a:ext cx="7315200" cy="481727"/>
          </a:xfrm>
          <a:prstGeom prst="rect">
            <a:avLst/>
          </a:prstGeom>
        </p:spPr>
        <p:txBody>
          <a:bodyPr vert="horz" lIns="96653" tIns="48327" rIns="96653" bIns="48327" rtlCol="0"/>
          <a:lstStyle>
            <a:lvl1pPr algn="l">
              <a:defRPr sz="1200"/>
            </a:lvl1pPr>
          </a:lstStyle>
          <a:p>
            <a:pPr algn="ctr"/>
            <a:r>
              <a:rPr lang="en-US" sz="800">
                <a:solidFill>
                  <a:srgbClr val="7F7F7F"/>
                </a:solidFill>
                <a:latin typeface="Arial" panose="020B0604020202020204" pitchFamily="34" charset="0"/>
              </a:rPr>
              <a:t>Public Information</a:t>
            </a:r>
          </a:p>
        </p:txBody>
      </p:sp>
      <p:sp>
        <p:nvSpPr>
          <p:cNvPr id="3" name="Date Placeholder 2">
            <a:extLst>
              <a:ext uri="{FF2B5EF4-FFF2-40B4-BE49-F238E27FC236}">
                <a16:creationId xmlns:a16="http://schemas.microsoft.com/office/drawing/2014/main" id="{51E4F5A0-46E4-482E-8721-5B6294292798}"/>
              </a:ext>
            </a:extLst>
          </p:cNvPr>
          <p:cNvSpPr>
            <a:spLocks noGrp="1"/>
          </p:cNvSpPr>
          <p:nvPr>
            <p:ph type="dt" sz="quarter" idx="1"/>
          </p:nvPr>
        </p:nvSpPr>
        <p:spPr>
          <a:xfrm>
            <a:off x="4143587" y="0"/>
            <a:ext cx="3169920" cy="481727"/>
          </a:xfrm>
          <a:prstGeom prst="rect">
            <a:avLst/>
          </a:prstGeom>
        </p:spPr>
        <p:txBody>
          <a:bodyPr vert="horz" lIns="96653" tIns="48327" rIns="96653" bIns="48327" rtlCol="0"/>
          <a:lstStyle>
            <a:lvl1pPr algn="r">
              <a:defRPr sz="1200"/>
            </a:lvl1pPr>
          </a:lstStyle>
          <a:p>
            <a:fld id="{ED7D1DA6-4580-4333-B972-2C77E1088380}" type="datetimeFigureOut">
              <a:rPr lang="en-US" smtClean="0">
                <a:latin typeface="Arial" panose="020B0604020202020204" pitchFamily="34" charset="0"/>
              </a:rPr>
              <a:t>8/1/2025</a:t>
            </a:fld>
            <a:endParaRPr lang="en-US">
              <a:latin typeface="Arial" panose="020B0604020202020204" pitchFamily="34" charset="0"/>
            </a:endParaRPr>
          </a:p>
        </p:txBody>
      </p:sp>
      <p:sp>
        <p:nvSpPr>
          <p:cNvPr id="4" name="Footer Placeholder 3">
            <a:extLst>
              <a:ext uri="{FF2B5EF4-FFF2-40B4-BE49-F238E27FC236}">
                <a16:creationId xmlns:a16="http://schemas.microsoft.com/office/drawing/2014/main" id="{F67DC932-A316-4A59-B5C8-4F2D751E8A8F}"/>
              </a:ext>
            </a:extLst>
          </p:cNvPr>
          <p:cNvSpPr>
            <a:spLocks noGrp="1"/>
          </p:cNvSpPr>
          <p:nvPr>
            <p:ph type="ftr" sz="quarter" idx="2"/>
          </p:nvPr>
        </p:nvSpPr>
        <p:spPr>
          <a:xfrm>
            <a:off x="0" y="9119475"/>
            <a:ext cx="3169920" cy="481726"/>
          </a:xfrm>
          <a:prstGeom prst="rect">
            <a:avLst/>
          </a:prstGeom>
        </p:spPr>
        <p:txBody>
          <a:bodyPr vert="horz" lIns="96653" tIns="48327" rIns="96653" bIns="48327" rtlCol="0" anchor="b"/>
          <a:lstStyle>
            <a:lvl1pPr algn="l">
              <a:defRPr sz="1200"/>
            </a:lvl1pPr>
          </a:lstStyle>
          <a:p>
            <a:r>
              <a:rPr lang="en-US">
                <a:latin typeface="Arial" panose="020B0604020202020204" pitchFamily="34" charset="0"/>
              </a:rPr>
              <a:t>© 2024 ProcDNA</a:t>
            </a:r>
          </a:p>
        </p:txBody>
      </p:sp>
      <p:sp>
        <p:nvSpPr>
          <p:cNvPr id="5" name="Slide Number Placeholder 4">
            <a:extLst>
              <a:ext uri="{FF2B5EF4-FFF2-40B4-BE49-F238E27FC236}">
                <a16:creationId xmlns:a16="http://schemas.microsoft.com/office/drawing/2014/main" id="{5CE92948-C271-4002-9E48-A716B55872D7}"/>
              </a:ext>
            </a:extLst>
          </p:cNvPr>
          <p:cNvSpPr>
            <a:spLocks noGrp="1"/>
          </p:cNvSpPr>
          <p:nvPr>
            <p:ph type="sldNum" sz="quarter" idx="3"/>
          </p:nvPr>
        </p:nvSpPr>
        <p:spPr>
          <a:xfrm>
            <a:off x="4143587" y="9119475"/>
            <a:ext cx="3169920" cy="481726"/>
          </a:xfrm>
          <a:prstGeom prst="rect">
            <a:avLst/>
          </a:prstGeom>
        </p:spPr>
        <p:txBody>
          <a:bodyPr vert="horz" lIns="96653" tIns="48327" rIns="96653" bIns="48327" rtlCol="0" anchor="b"/>
          <a:lstStyle>
            <a:lvl1pPr algn="r">
              <a:defRPr sz="1200"/>
            </a:lvl1pPr>
          </a:lstStyle>
          <a:p>
            <a:fld id="{B0DCCB46-CAA3-4735-A726-3B8E9C6E0995}" type="slidenum">
              <a:rPr lang="en-US" smtClean="0">
                <a:latin typeface="Arial" panose="020B0604020202020204" pitchFamily="34" charset="0"/>
              </a:rPr>
              <a:t>‹#›</a:t>
            </a:fld>
            <a:endParaRPr lang="en-US">
              <a:latin typeface="Arial" panose="020B0604020202020204" pitchFamily="34" charset="0"/>
            </a:endParaRPr>
          </a:p>
        </p:txBody>
      </p:sp>
    </p:spTree>
    <p:extLst>
      <p:ext uri="{BB962C8B-B14F-4D97-AF65-F5344CB8AC3E}">
        <p14:creationId xmlns:p14="http://schemas.microsoft.com/office/powerpoint/2010/main" val="186678824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2" Type="http://schemas.openxmlformats.org/officeDocument/2006/relationships/tags" Target="../tags/tag1.xml"/><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custDataLst>
              <p:tags r:id="rId2"/>
            </p:custDataLst>
          </p:nvPr>
        </p:nvSpPr>
        <p:spPr>
          <a:xfrm>
            <a:off x="0" y="0"/>
            <a:ext cx="7315200" cy="481727"/>
          </a:xfrm>
          <a:prstGeom prst="rect">
            <a:avLst/>
          </a:prstGeom>
        </p:spPr>
        <p:txBody>
          <a:bodyPr vert="horz" lIns="96653" tIns="48327" rIns="96653" bIns="48327" rtlCol="0"/>
          <a:lstStyle>
            <a:lvl1pPr algn="ctr">
              <a:defRPr lang="en-US" sz="800" b="0" i="0" u="none">
                <a:solidFill>
                  <a:srgbClr val="7F7F7F"/>
                </a:solidFill>
                <a:latin typeface="Arial" panose="020B0604020202020204" pitchFamily="34" charset="0"/>
              </a:defRPr>
            </a:lvl1pPr>
          </a:lstStyle>
          <a:p>
            <a:r>
              <a:rPr lang="en-IN"/>
              <a:t>Public Information</a:t>
            </a:r>
          </a:p>
        </p:txBody>
      </p:sp>
      <p:sp>
        <p:nvSpPr>
          <p:cNvPr id="3" name="Date Placeholder 2"/>
          <p:cNvSpPr>
            <a:spLocks noGrp="1"/>
          </p:cNvSpPr>
          <p:nvPr>
            <p:ph type="dt" idx="1"/>
          </p:nvPr>
        </p:nvSpPr>
        <p:spPr>
          <a:xfrm>
            <a:off x="4143587" y="0"/>
            <a:ext cx="3169920" cy="481727"/>
          </a:xfrm>
          <a:prstGeom prst="rect">
            <a:avLst/>
          </a:prstGeom>
        </p:spPr>
        <p:txBody>
          <a:bodyPr vert="horz" lIns="96653" tIns="48327" rIns="96653" bIns="48327" rtlCol="0"/>
          <a:lstStyle>
            <a:lvl1pPr algn="r">
              <a:defRPr sz="1200">
                <a:latin typeface="Arial" panose="020B0604020202020204" pitchFamily="34" charset="0"/>
              </a:defRPr>
            </a:lvl1pPr>
          </a:lstStyle>
          <a:p>
            <a:fld id="{EF95FC5E-96E8-4228-A351-FB30642C9195}" type="datetimeFigureOut">
              <a:rPr lang="en-US" smtClean="0"/>
              <a:pPr/>
              <a:t>8/1/2025</a:t>
            </a:fld>
            <a:endParaRPr lang="en-US"/>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53" tIns="48327" rIns="96653" bIns="48327"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53" tIns="48327" rIns="96653" bIns="48327"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1726"/>
          </a:xfrm>
          <a:prstGeom prst="rect">
            <a:avLst/>
          </a:prstGeom>
        </p:spPr>
        <p:txBody>
          <a:bodyPr vert="horz" lIns="96653" tIns="48327" rIns="96653" bIns="48327" rtlCol="0" anchor="b"/>
          <a:lstStyle>
            <a:lvl1pPr algn="l">
              <a:defRPr sz="1200">
                <a:latin typeface="Arial" panose="020B0604020202020204" pitchFamily="34" charset="0"/>
              </a:defRPr>
            </a:lvl1pPr>
          </a:lstStyle>
          <a:p>
            <a:r>
              <a:rPr lang="en-US"/>
              <a:t>© 2024 ProcDNA</a:t>
            </a:r>
          </a:p>
        </p:txBody>
      </p:sp>
      <p:sp>
        <p:nvSpPr>
          <p:cNvPr id="7" name="Slide Number Placeholder 6"/>
          <p:cNvSpPr>
            <a:spLocks noGrp="1"/>
          </p:cNvSpPr>
          <p:nvPr>
            <p:ph type="sldNum" sz="quarter" idx="5"/>
          </p:nvPr>
        </p:nvSpPr>
        <p:spPr>
          <a:xfrm>
            <a:off x="4143587" y="9119475"/>
            <a:ext cx="3169920" cy="481726"/>
          </a:xfrm>
          <a:prstGeom prst="rect">
            <a:avLst/>
          </a:prstGeom>
        </p:spPr>
        <p:txBody>
          <a:bodyPr vert="horz" lIns="96653" tIns="48327" rIns="96653" bIns="48327" rtlCol="0" anchor="b"/>
          <a:lstStyle>
            <a:lvl1pPr algn="r">
              <a:defRPr sz="1200">
                <a:latin typeface="Arial" panose="020B0604020202020204" pitchFamily="34" charset="0"/>
              </a:defRPr>
            </a:lvl1pPr>
          </a:lstStyle>
          <a:p>
            <a:fld id="{EE659F0A-A928-429B-BEF5-EBE80D6AD1A9}" type="slidenum">
              <a:rPr lang="en-US" smtClean="0"/>
              <a:pPr/>
              <a:t>‹#›</a:t>
            </a:fld>
            <a:endParaRPr lang="en-US"/>
          </a:p>
        </p:txBody>
      </p:sp>
    </p:spTree>
    <p:extLst>
      <p:ext uri="{BB962C8B-B14F-4D97-AF65-F5344CB8AC3E}">
        <p14:creationId xmlns:p14="http://schemas.microsoft.com/office/powerpoint/2010/main" val="2334750787"/>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Arial" panose="020B0604020202020204" pitchFamily="34" charset="0"/>
        <a:ea typeface="+mn-ea"/>
        <a:cs typeface="+mn-cs"/>
      </a:defRPr>
    </a:lvl1pPr>
    <a:lvl2pPr marL="457200" algn="l" defTabSz="914400" rtl="0" eaLnBrk="1" latinLnBrk="0" hangingPunct="1">
      <a:defRPr sz="1200" kern="1200">
        <a:solidFill>
          <a:schemeClr val="tx1"/>
        </a:solidFill>
        <a:latin typeface="Arial" panose="020B0604020202020204" pitchFamily="34" charset="0"/>
        <a:ea typeface="+mn-ea"/>
        <a:cs typeface="+mn-cs"/>
      </a:defRPr>
    </a:lvl2pPr>
    <a:lvl3pPr marL="914400" algn="l" defTabSz="914400" rtl="0" eaLnBrk="1" latinLnBrk="0" hangingPunct="1">
      <a:defRPr sz="1200" kern="1200">
        <a:solidFill>
          <a:schemeClr val="tx1"/>
        </a:solidFill>
        <a:latin typeface="Arial" panose="020B0604020202020204" pitchFamily="34" charset="0"/>
        <a:ea typeface="+mn-ea"/>
        <a:cs typeface="+mn-cs"/>
      </a:defRPr>
    </a:lvl3pPr>
    <a:lvl4pPr marL="1371600" algn="l" defTabSz="914400" rtl="0" eaLnBrk="1" latinLnBrk="0" hangingPunct="1">
      <a:defRPr sz="1200" kern="1200">
        <a:solidFill>
          <a:schemeClr val="tx1"/>
        </a:solidFill>
        <a:latin typeface="Arial" panose="020B0604020202020204" pitchFamily="34" charset="0"/>
        <a:ea typeface="+mn-ea"/>
        <a:cs typeface="+mn-cs"/>
      </a:defRPr>
    </a:lvl4pPr>
    <a:lvl5pPr marL="1828800" algn="l" defTabSz="914400" rtl="0" eaLnBrk="1" latinLnBrk="0" hangingPunct="1">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32AB-A172-F08C-F7CF-2D725B554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B87CC-6DB9-FD58-EBBA-F4B685D5FF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7B92-F9E0-3D8D-3D88-C13D723FA55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F3E9D52-E2CC-9E4D-863C-23BA5EE35C95}"/>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AD4D3F62-2B6D-5A44-5115-C4D8ECF988BE}"/>
              </a:ext>
            </a:extLst>
          </p:cNvPr>
          <p:cNvSpPr>
            <a:spLocks noGrp="1"/>
          </p:cNvSpPr>
          <p:nvPr>
            <p:ph type="sldNum" sz="quarter" idx="5"/>
          </p:nvPr>
        </p:nvSpPr>
        <p:spPr/>
        <p:txBody>
          <a:bodyPr/>
          <a:lstStyle/>
          <a:p>
            <a:fld id="{EE659F0A-A928-429B-BEF5-EBE80D6AD1A9}" type="slidenum">
              <a:rPr lang="en-US" smtClean="0"/>
              <a:pPr/>
              <a:t>15</a:t>
            </a:fld>
            <a:endParaRPr lang="en-US"/>
          </a:p>
        </p:txBody>
      </p:sp>
    </p:spTree>
    <p:extLst>
      <p:ext uri="{BB962C8B-B14F-4D97-AF65-F5344CB8AC3E}">
        <p14:creationId xmlns:p14="http://schemas.microsoft.com/office/powerpoint/2010/main" val="26869970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32AB-A172-F08C-F7CF-2D725B5543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8B87CC-6DB9-FD58-EBBA-F4B685D5FF0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0EE7B92-F9E0-3D8D-3D88-C13D723FA55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0F3E9D52-E2CC-9E4D-863C-23BA5EE35C95}"/>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AD4D3F62-2B6D-5A44-5115-C4D8ECF988BE}"/>
              </a:ext>
            </a:extLst>
          </p:cNvPr>
          <p:cNvSpPr>
            <a:spLocks noGrp="1"/>
          </p:cNvSpPr>
          <p:nvPr>
            <p:ph type="sldNum" sz="quarter" idx="5"/>
          </p:nvPr>
        </p:nvSpPr>
        <p:spPr/>
        <p:txBody>
          <a:bodyPr/>
          <a:lstStyle/>
          <a:p>
            <a:fld id="{EE659F0A-A928-429B-BEF5-EBE80D6AD1A9}" type="slidenum">
              <a:rPr lang="en-US" smtClean="0"/>
              <a:pPr/>
              <a:t>16</a:t>
            </a:fld>
            <a:endParaRPr lang="en-US"/>
          </a:p>
        </p:txBody>
      </p:sp>
    </p:spTree>
    <p:extLst>
      <p:ext uri="{BB962C8B-B14F-4D97-AF65-F5344CB8AC3E}">
        <p14:creationId xmlns:p14="http://schemas.microsoft.com/office/powerpoint/2010/main" val="31052853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236D-063E-2E92-F87D-648BE08B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A7EE7-55AC-2BC2-1AC7-ED49A23CC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A8657-3653-1002-DBBA-A65ABF92E46D}"/>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A0FA0F8-7C09-7406-E825-C0F5A5287671}"/>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8C505FA5-7FFF-3747-72EE-B892A99A0F76}"/>
              </a:ext>
            </a:extLst>
          </p:cNvPr>
          <p:cNvSpPr>
            <a:spLocks noGrp="1"/>
          </p:cNvSpPr>
          <p:nvPr>
            <p:ph type="sldNum" sz="quarter" idx="5"/>
          </p:nvPr>
        </p:nvSpPr>
        <p:spPr/>
        <p:txBody>
          <a:bodyPr/>
          <a:lstStyle/>
          <a:p>
            <a:fld id="{EE659F0A-A928-429B-BEF5-EBE80D6AD1A9}" type="slidenum">
              <a:rPr lang="en-US" smtClean="0"/>
              <a:pPr/>
              <a:t>17</a:t>
            </a:fld>
            <a:endParaRPr lang="en-US"/>
          </a:p>
        </p:txBody>
      </p:sp>
    </p:spTree>
    <p:extLst>
      <p:ext uri="{BB962C8B-B14F-4D97-AF65-F5344CB8AC3E}">
        <p14:creationId xmlns:p14="http://schemas.microsoft.com/office/powerpoint/2010/main" val="2694779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9236D-063E-2E92-F87D-648BE08BC0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3A7EE7-55AC-2BC2-1AC7-ED49A23CC7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BA8657-3653-1002-DBBA-A65ABF92E46D}"/>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FA0FA0F8-7C09-7406-E825-C0F5A5287671}"/>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8C505FA5-7FFF-3747-72EE-B892A99A0F76}"/>
              </a:ext>
            </a:extLst>
          </p:cNvPr>
          <p:cNvSpPr>
            <a:spLocks noGrp="1"/>
          </p:cNvSpPr>
          <p:nvPr>
            <p:ph type="sldNum" sz="quarter" idx="5"/>
          </p:nvPr>
        </p:nvSpPr>
        <p:spPr/>
        <p:txBody>
          <a:bodyPr/>
          <a:lstStyle/>
          <a:p>
            <a:fld id="{EE659F0A-A928-429B-BEF5-EBE80D6AD1A9}" type="slidenum">
              <a:rPr lang="en-US" smtClean="0"/>
              <a:pPr/>
              <a:t>18</a:t>
            </a:fld>
            <a:endParaRPr lang="en-US"/>
          </a:p>
        </p:txBody>
      </p:sp>
    </p:spTree>
    <p:extLst>
      <p:ext uri="{BB962C8B-B14F-4D97-AF65-F5344CB8AC3E}">
        <p14:creationId xmlns:p14="http://schemas.microsoft.com/office/powerpoint/2010/main" val="2564411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7A86-44BF-AD8C-88D3-10C56B76E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4DA83-6ED4-9389-2B0D-B45BC277A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23C66-8818-75AB-D322-876386B7A4A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79BD527-07AD-B38F-A57E-07094619C3DF}"/>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23CC9E9F-828A-10B1-0BF8-EC440229E21A}"/>
              </a:ext>
            </a:extLst>
          </p:cNvPr>
          <p:cNvSpPr>
            <a:spLocks noGrp="1"/>
          </p:cNvSpPr>
          <p:nvPr>
            <p:ph type="sldNum" sz="quarter" idx="5"/>
          </p:nvPr>
        </p:nvSpPr>
        <p:spPr/>
        <p:txBody>
          <a:bodyPr/>
          <a:lstStyle/>
          <a:p>
            <a:fld id="{EE659F0A-A928-429B-BEF5-EBE80D6AD1A9}" type="slidenum">
              <a:rPr lang="en-US" smtClean="0"/>
              <a:pPr/>
              <a:t>19</a:t>
            </a:fld>
            <a:endParaRPr lang="en-US"/>
          </a:p>
        </p:txBody>
      </p:sp>
    </p:spTree>
    <p:extLst>
      <p:ext uri="{BB962C8B-B14F-4D97-AF65-F5344CB8AC3E}">
        <p14:creationId xmlns:p14="http://schemas.microsoft.com/office/powerpoint/2010/main" val="1626491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007A86-44BF-AD8C-88D3-10C56B76EE6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B4DA83-6ED4-9389-2B0D-B45BC277A5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C323C66-8818-75AB-D322-876386B7A4A0}"/>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479BD527-07AD-B38F-A57E-07094619C3DF}"/>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23CC9E9F-828A-10B1-0BF8-EC440229E21A}"/>
              </a:ext>
            </a:extLst>
          </p:cNvPr>
          <p:cNvSpPr>
            <a:spLocks noGrp="1"/>
          </p:cNvSpPr>
          <p:nvPr>
            <p:ph type="sldNum" sz="quarter" idx="5"/>
          </p:nvPr>
        </p:nvSpPr>
        <p:spPr/>
        <p:txBody>
          <a:bodyPr/>
          <a:lstStyle/>
          <a:p>
            <a:fld id="{EE659F0A-A928-429B-BEF5-EBE80D6AD1A9}" type="slidenum">
              <a:rPr lang="en-US" smtClean="0"/>
              <a:pPr/>
              <a:t>20</a:t>
            </a:fld>
            <a:endParaRPr lang="en-US"/>
          </a:p>
        </p:txBody>
      </p:sp>
    </p:spTree>
    <p:extLst>
      <p:ext uri="{BB962C8B-B14F-4D97-AF65-F5344CB8AC3E}">
        <p14:creationId xmlns:p14="http://schemas.microsoft.com/office/powerpoint/2010/main" val="8572045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5F47A-6057-E6A8-863C-59045867AF0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51514A-0884-F795-5F80-53553BA6FA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4B2EDF-0C65-1C6D-5AFD-4155A4D7ACCE}"/>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EDFB962C-DE13-FE36-0CE6-ABFB44E30732}"/>
              </a:ext>
            </a:extLst>
          </p:cNvPr>
          <p:cNvSpPr>
            <a:spLocks noGrp="1"/>
          </p:cNvSpPr>
          <p:nvPr>
            <p:ph type="ftr" sz="quarter" idx="4"/>
          </p:nvPr>
        </p:nvSpPr>
        <p:spPr/>
        <p:txBody>
          <a:bodyPr/>
          <a:lstStyle/>
          <a:p>
            <a:r>
              <a:rPr lang="en-US"/>
              <a:t>© 2024 ProcDNA</a:t>
            </a:r>
          </a:p>
        </p:txBody>
      </p:sp>
      <p:sp>
        <p:nvSpPr>
          <p:cNvPr id="5" name="Slide Number Placeholder 4">
            <a:extLst>
              <a:ext uri="{FF2B5EF4-FFF2-40B4-BE49-F238E27FC236}">
                <a16:creationId xmlns:a16="http://schemas.microsoft.com/office/drawing/2014/main" id="{E95238B9-11CD-68E6-228B-CEA75D7B3DE7}"/>
              </a:ext>
            </a:extLst>
          </p:cNvPr>
          <p:cNvSpPr>
            <a:spLocks noGrp="1"/>
          </p:cNvSpPr>
          <p:nvPr>
            <p:ph type="sldNum" sz="quarter" idx="5"/>
          </p:nvPr>
        </p:nvSpPr>
        <p:spPr/>
        <p:txBody>
          <a:bodyPr/>
          <a:lstStyle/>
          <a:p>
            <a:fld id="{EE659F0A-A928-429B-BEF5-EBE80D6AD1A9}" type="slidenum">
              <a:rPr lang="en-US" smtClean="0"/>
              <a:pPr/>
              <a:t>21</a:t>
            </a:fld>
            <a:endParaRPr lang="en-US"/>
          </a:p>
        </p:txBody>
      </p:sp>
    </p:spTree>
    <p:extLst>
      <p:ext uri="{BB962C8B-B14F-4D97-AF65-F5344CB8AC3E}">
        <p14:creationId xmlns:p14="http://schemas.microsoft.com/office/powerpoint/2010/main" val="40964123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linkedin.com/company/procdna/" TargetMode="External"/><Relationship Id="rId1" Type="http://schemas.openxmlformats.org/officeDocument/2006/relationships/slideMaster" Target="../slideMasters/slideMaster1.xml"/><Relationship Id="rId4" Type="http://schemas.openxmlformats.org/officeDocument/2006/relationships/hyperlink" Target="http://www.procdna.com/" TargetMode="Externa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370" name="Group 369">
            <a:extLst>
              <a:ext uri="{FF2B5EF4-FFF2-40B4-BE49-F238E27FC236}">
                <a16:creationId xmlns:a16="http://schemas.microsoft.com/office/drawing/2014/main" id="{B5B359C4-5ED9-8BF8-7910-686DF2F5E3C5}"/>
              </a:ext>
            </a:extLst>
          </p:cNvPr>
          <p:cNvGrpSpPr/>
          <p:nvPr userDrawn="1"/>
        </p:nvGrpSpPr>
        <p:grpSpPr>
          <a:xfrm>
            <a:off x="7096634" y="0"/>
            <a:ext cx="4993766" cy="6858000"/>
            <a:chOff x="6968490" y="0"/>
            <a:chExt cx="4993766" cy="6858000"/>
          </a:xfrm>
        </p:grpSpPr>
        <p:grpSp>
          <p:nvGrpSpPr>
            <p:cNvPr id="3" name="Graphic 4">
              <a:extLst>
                <a:ext uri="{FF2B5EF4-FFF2-40B4-BE49-F238E27FC236}">
                  <a16:creationId xmlns:a16="http://schemas.microsoft.com/office/drawing/2014/main" id="{DF52D8C0-5778-5441-C878-5663CE0F4F6F}"/>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6" name="Freeform: Shape 5">
                <a:extLst>
                  <a:ext uri="{FF2B5EF4-FFF2-40B4-BE49-F238E27FC236}">
                    <a16:creationId xmlns:a16="http://schemas.microsoft.com/office/drawing/2014/main" id="{15129318-8503-836A-225A-951A722B7600}"/>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 name="Freeform: Shape 6">
                <a:extLst>
                  <a:ext uri="{FF2B5EF4-FFF2-40B4-BE49-F238E27FC236}">
                    <a16:creationId xmlns:a16="http://schemas.microsoft.com/office/drawing/2014/main" id="{47AFBA06-35B4-5570-42A0-C3212C0534FA}"/>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 name="Freeform: Shape 7">
                <a:extLst>
                  <a:ext uri="{FF2B5EF4-FFF2-40B4-BE49-F238E27FC236}">
                    <a16:creationId xmlns:a16="http://schemas.microsoft.com/office/drawing/2014/main" id="{5155AE1B-C733-7CB0-7310-88FCAB88F787}"/>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 name="Freeform: Shape 8">
                <a:extLst>
                  <a:ext uri="{FF2B5EF4-FFF2-40B4-BE49-F238E27FC236}">
                    <a16:creationId xmlns:a16="http://schemas.microsoft.com/office/drawing/2014/main" id="{11D42712-5731-3F1C-0AB2-6700434A0B4B}"/>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 name="Freeform: Shape 9">
                <a:extLst>
                  <a:ext uri="{FF2B5EF4-FFF2-40B4-BE49-F238E27FC236}">
                    <a16:creationId xmlns:a16="http://schemas.microsoft.com/office/drawing/2014/main" id="{C3693185-16FC-ADD8-16C9-A5AA92D40435}"/>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 name="Freeform: Shape 10">
                <a:extLst>
                  <a:ext uri="{FF2B5EF4-FFF2-40B4-BE49-F238E27FC236}">
                    <a16:creationId xmlns:a16="http://schemas.microsoft.com/office/drawing/2014/main" id="{4D80FA6A-5251-F854-88C7-5C8113572FE2}"/>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 name="Freeform: Shape 11">
                <a:extLst>
                  <a:ext uri="{FF2B5EF4-FFF2-40B4-BE49-F238E27FC236}">
                    <a16:creationId xmlns:a16="http://schemas.microsoft.com/office/drawing/2014/main" id="{968E2B19-DEF2-84D6-239A-4C948CD0D89C}"/>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 name="Freeform: Shape 13">
                <a:extLst>
                  <a:ext uri="{FF2B5EF4-FFF2-40B4-BE49-F238E27FC236}">
                    <a16:creationId xmlns:a16="http://schemas.microsoft.com/office/drawing/2014/main" id="{0E9F7EC4-BD86-77B6-8BE2-5640217CBBFC}"/>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 name="Freeform: Shape 16">
                <a:extLst>
                  <a:ext uri="{FF2B5EF4-FFF2-40B4-BE49-F238E27FC236}">
                    <a16:creationId xmlns:a16="http://schemas.microsoft.com/office/drawing/2014/main" id="{A81D7EF6-7245-4A51-296B-2D2C66A11C4B}"/>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 name="Freeform: Shape 17">
                <a:extLst>
                  <a:ext uri="{FF2B5EF4-FFF2-40B4-BE49-F238E27FC236}">
                    <a16:creationId xmlns:a16="http://schemas.microsoft.com/office/drawing/2014/main" id="{302EABD5-8914-4754-DBAE-384181DDDA98}"/>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 name="Freeform: Shape 18">
                <a:extLst>
                  <a:ext uri="{FF2B5EF4-FFF2-40B4-BE49-F238E27FC236}">
                    <a16:creationId xmlns:a16="http://schemas.microsoft.com/office/drawing/2014/main" id="{3066AD52-DE58-48DA-63C4-CB5A87913C4B}"/>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 name="Freeform: Shape 19">
                <a:extLst>
                  <a:ext uri="{FF2B5EF4-FFF2-40B4-BE49-F238E27FC236}">
                    <a16:creationId xmlns:a16="http://schemas.microsoft.com/office/drawing/2014/main" id="{77EDCF30-21AC-32E3-60E5-2C10E81FE16F}"/>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 name="Freeform: Shape 20">
                <a:extLst>
                  <a:ext uri="{FF2B5EF4-FFF2-40B4-BE49-F238E27FC236}">
                    <a16:creationId xmlns:a16="http://schemas.microsoft.com/office/drawing/2014/main" id="{71674653-3625-0E5D-1BE7-2DE19DC87A6D}"/>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 name="Freeform: Shape 21">
                <a:extLst>
                  <a:ext uri="{FF2B5EF4-FFF2-40B4-BE49-F238E27FC236}">
                    <a16:creationId xmlns:a16="http://schemas.microsoft.com/office/drawing/2014/main" id="{ABFD39B9-A484-CBAA-9F1F-0BBD3F5E4449}"/>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 name="Freeform: Shape 22">
                <a:extLst>
                  <a:ext uri="{FF2B5EF4-FFF2-40B4-BE49-F238E27FC236}">
                    <a16:creationId xmlns:a16="http://schemas.microsoft.com/office/drawing/2014/main" id="{2EA44581-E709-6079-D35D-7CA97BF432CF}"/>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 name="Freeform: Shape 23">
                <a:extLst>
                  <a:ext uri="{FF2B5EF4-FFF2-40B4-BE49-F238E27FC236}">
                    <a16:creationId xmlns:a16="http://schemas.microsoft.com/office/drawing/2014/main" id="{ED50B3F8-8C7C-6C1B-57DD-D7238A7483CA}"/>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 name="Freeform: Shape 24">
                <a:extLst>
                  <a:ext uri="{FF2B5EF4-FFF2-40B4-BE49-F238E27FC236}">
                    <a16:creationId xmlns:a16="http://schemas.microsoft.com/office/drawing/2014/main" id="{4DCE0662-DEA2-030F-E3C8-CE2517119CCA}"/>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 name="Freeform: Shape 25">
                <a:extLst>
                  <a:ext uri="{FF2B5EF4-FFF2-40B4-BE49-F238E27FC236}">
                    <a16:creationId xmlns:a16="http://schemas.microsoft.com/office/drawing/2014/main" id="{68DE8795-A4B9-9940-578E-1D79CB436DA4}"/>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 name="Freeform: Shape 26">
                <a:extLst>
                  <a:ext uri="{FF2B5EF4-FFF2-40B4-BE49-F238E27FC236}">
                    <a16:creationId xmlns:a16="http://schemas.microsoft.com/office/drawing/2014/main" id="{336C8CA5-9E77-F890-9DAA-B14FF033FD3A}"/>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 name="Freeform: Shape 27">
                <a:extLst>
                  <a:ext uri="{FF2B5EF4-FFF2-40B4-BE49-F238E27FC236}">
                    <a16:creationId xmlns:a16="http://schemas.microsoft.com/office/drawing/2014/main" id="{FF4CF757-4A7A-0624-5A2E-7C20B9B7879E}"/>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 name="Freeform: Shape 28">
                <a:extLst>
                  <a:ext uri="{FF2B5EF4-FFF2-40B4-BE49-F238E27FC236}">
                    <a16:creationId xmlns:a16="http://schemas.microsoft.com/office/drawing/2014/main" id="{26EB6DCC-F88E-514C-AB23-ECBD5DCFF272}"/>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 name="Freeform: Shape 29">
                <a:extLst>
                  <a:ext uri="{FF2B5EF4-FFF2-40B4-BE49-F238E27FC236}">
                    <a16:creationId xmlns:a16="http://schemas.microsoft.com/office/drawing/2014/main" id="{FA446272-175E-7FFE-26F3-33352F64D4DA}"/>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 name="Freeform: Shape 30">
                <a:extLst>
                  <a:ext uri="{FF2B5EF4-FFF2-40B4-BE49-F238E27FC236}">
                    <a16:creationId xmlns:a16="http://schemas.microsoft.com/office/drawing/2014/main" id="{B10B06A5-E798-0B96-8151-850F166EBC12}"/>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 name="Freeform: Shape 31">
                <a:extLst>
                  <a:ext uri="{FF2B5EF4-FFF2-40B4-BE49-F238E27FC236}">
                    <a16:creationId xmlns:a16="http://schemas.microsoft.com/office/drawing/2014/main" id="{5275A5CC-9903-17B0-352E-66D5B099F2A2}"/>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 name="Freeform: Shape 32">
                <a:extLst>
                  <a:ext uri="{FF2B5EF4-FFF2-40B4-BE49-F238E27FC236}">
                    <a16:creationId xmlns:a16="http://schemas.microsoft.com/office/drawing/2014/main" id="{AA6BBEF7-7A11-A93E-37D9-4B13D8B47D3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 name="Freeform: Shape 33">
                <a:extLst>
                  <a:ext uri="{FF2B5EF4-FFF2-40B4-BE49-F238E27FC236}">
                    <a16:creationId xmlns:a16="http://schemas.microsoft.com/office/drawing/2014/main" id="{DC7C7BDE-23B4-C18D-5876-526D72B941ED}"/>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 name="Freeform: Shape 34">
                <a:extLst>
                  <a:ext uri="{FF2B5EF4-FFF2-40B4-BE49-F238E27FC236}">
                    <a16:creationId xmlns:a16="http://schemas.microsoft.com/office/drawing/2014/main" id="{B201E714-F394-CED5-EDCD-DA314441DDCA}"/>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 name="Freeform: Shape 35">
                <a:extLst>
                  <a:ext uri="{FF2B5EF4-FFF2-40B4-BE49-F238E27FC236}">
                    <a16:creationId xmlns:a16="http://schemas.microsoft.com/office/drawing/2014/main" id="{1E925D91-579B-87FB-0C29-4E42EA72245C}"/>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 name="Freeform: Shape 36">
                <a:extLst>
                  <a:ext uri="{FF2B5EF4-FFF2-40B4-BE49-F238E27FC236}">
                    <a16:creationId xmlns:a16="http://schemas.microsoft.com/office/drawing/2014/main" id="{403AACB4-5BF1-D5C1-CD35-61F4BE36B85D}"/>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 name="Freeform: Shape 37">
                <a:extLst>
                  <a:ext uri="{FF2B5EF4-FFF2-40B4-BE49-F238E27FC236}">
                    <a16:creationId xmlns:a16="http://schemas.microsoft.com/office/drawing/2014/main" id="{51A038CD-1C37-1761-851A-46B9898DCA80}"/>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 name="Freeform: Shape 38">
                <a:extLst>
                  <a:ext uri="{FF2B5EF4-FFF2-40B4-BE49-F238E27FC236}">
                    <a16:creationId xmlns:a16="http://schemas.microsoft.com/office/drawing/2014/main" id="{1B0CF634-D8CB-DBC3-F25B-73D82F5F04EE}"/>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 name="Freeform: Shape 39">
                <a:extLst>
                  <a:ext uri="{FF2B5EF4-FFF2-40B4-BE49-F238E27FC236}">
                    <a16:creationId xmlns:a16="http://schemas.microsoft.com/office/drawing/2014/main" id="{CE20C10B-7A5C-FCD5-A56A-3E8D6CFD8375}"/>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 name="Freeform: Shape 40">
                <a:extLst>
                  <a:ext uri="{FF2B5EF4-FFF2-40B4-BE49-F238E27FC236}">
                    <a16:creationId xmlns:a16="http://schemas.microsoft.com/office/drawing/2014/main" id="{F8AF00F5-EED0-21A7-8B98-BDEF00AE0DB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 name="Freeform: Shape 41">
                <a:extLst>
                  <a:ext uri="{FF2B5EF4-FFF2-40B4-BE49-F238E27FC236}">
                    <a16:creationId xmlns:a16="http://schemas.microsoft.com/office/drawing/2014/main" id="{711BB942-BB01-1CE5-40DF-EF55E64B03D5}"/>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 name="Freeform: Shape 42">
                <a:extLst>
                  <a:ext uri="{FF2B5EF4-FFF2-40B4-BE49-F238E27FC236}">
                    <a16:creationId xmlns:a16="http://schemas.microsoft.com/office/drawing/2014/main" id="{3403EF90-12E1-29AF-EC45-BFAA60986920}"/>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 name="Freeform: Shape 43">
                <a:extLst>
                  <a:ext uri="{FF2B5EF4-FFF2-40B4-BE49-F238E27FC236}">
                    <a16:creationId xmlns:a16="http://schemas.microsoft.com/office/drawing/2014/main" id="{61F99D1C-57D6-63A7-D311-0C6F43446138}"/>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 name="Freeform: Shape 44">
                <a:extLst>
                  <a:ext uri="{FF2B5EF4-FFF2-40B4-BE49-F238E27FC236}">
                    <a16:creationId xmlns:a16="http://schemas.microsoft.com/office/drawing/2014/main" id="{CD6AE700-3F2E-5704-CBD3-CBF98B9F0947}"/>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 name="Freeform: Shape 45">
                <a:extLst>
                  <a:ext uri="{FF2B5EF4-FFF2-40B4-BE49-F238E27FC236}">
                    <a16:creationId xmlns:a16="http://schemas.microsoft.com/office/drawing/2014/main" id="{4AB3E22B-7746-04DD-6C98-F11B74BCC2CE}"/>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 name="Freeform: Shape 46">
                <a:extLst>
                  <a:ext uri="{FF2B5EF4-FFF2-40B4-BE49-F238E27FC236}">
                    <a16:creationId xmlns:a16="http://schemas.microsoft.com/office/drawing/2014/main" id="{11DB8886-046C-1257-5A9F-D30726490745}"/>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 name="Freeform: Shape 47">
                <a:extLst>
                  <a:ext uri="{FF2B5EF4-FFF2-40B4-BE49-F238E27FC236}">
                    <a16:creationId xmlns:a16="http://schemas.microsoft.com/office/drawing/2014/main" id="{2DE0278E-E0AF-364F-2BF5-013C22A301C7}"/>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 name="Freeform: Shape 48">
                <a:extLst>
                  <a:ext uri="{FF2B5EF4-FFF2-40B4-BE49-F238E27FC236}">
                    <a16:creationId xmlns:a16="http://schemas.microsoft.com/office/drawing/2014/main" id="{B3D35989-3F44-13F4-4326-B5C5CBBC3E75}"/>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 name="Freeform: Shape 49">
                <a:extLst>
                  <a:ext uri="{FF2B5EF4-FFF2-40B4-BE49-F238E27FC236}">
                    <a16:creationId xmlns:a16="http://schemas.microsoft.com/office/drawing/2014/main" id="{1DEC1855-DDA4-39A4-B549-6D33371875D2}"/>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 name="Freeform: Shape 50">
                <a:extLst>
                  <a:ext uri="{FF2B5EF4-FFF2-40B4-BE49-F238E27FC236}">
                    <a16:creationId xmlns:a16="http://schemas.microsoft.com/office/drawing/2014/main" id="{48A18DFB-8936-E344-9AD5-249FDF31F1C1}"/>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 name="Freeform: Shape 51">
                <a:extLst>
                  <a:ext uri="{FF2B5EF4-FFF2-40B4-BE49-F238E27FC236}">
                    <a16:creationId xmlns:a16="http://schemas.microsoft.com/office/drawing/2014/main" id="{A321C4A4-38CD-57A9-264E-300A972058D3}"/>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 name="Freeform: Shape 52">
                <a:extLst>
                  <a:ext uri="{FF2B5EF4-FFF2-40B4-BE49-F238E27FC236}">
                    <a16:creationId xmlns:a16="http://schemas.microsoft.com/office/drawing/2014/main" id="{A290BD66-BEE1-EF93-2E48-1D4A40C36486}"/>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 name="Freeform: Shape 53">
                <a:extLst>
                  <a:ext uri="{FF2B5EF4-FFF2-40B4-BE49-F238E27FC236}">
                    <a16:creationId xmlns:a16="http://schemas.microsoft.com/office/drawing/2014/main" id="{8D4E7B2E-393C-4E5E-2573-AB5FB8577110}"/>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 name="Freeform: Shape 54">
                <a:extLst>
                  <a:ext uri="{FF2B5EF4-FFF2-40B4-BE49-F238E27FC236}">
                    <a16:creationId xmlns:a16="http://schemas.microsoft.com/office/drawing/2014/main" id="{6D8E99E5-ED7D-200B-3116-468D2F61EA52}"/>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 name="Freeform: Shape 55">
                <a:extLst>
                  <a:ext uri="{FF2B5EF4-FFF2-40B4-BE49-F238E27FC236}">
                    <a16:creationId xmlns:a16="http://schemas.microsoft.com/office/drawing/2014/main" id="{D6B64D30-2193-8901-32CA-AFC56A22FF7C}"/>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 name="Freeform: Shape 56">
                <a:extLst>
                  <a:ext uri="{FF2B5EF4-FFF2-40B4-BE49-F238E27FC236}">
                    <a16:creationId xmlns:a16="http://schemas.microsoft.com/office/drawing/2014/main" id="{4B368972-EA04-0092-900E-5A8EA578ECCE}"/>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 name="Freeform: Shape 57">
                <a:extLst>
                  <a:ext uri="{FF2B5EF4-FFF2-40B4-BE49-F238E27FC236}">
                    <a16:creationId xmlns:a16="http://schemas.microsoft.com/office/drawing/2014/main" id="{58230265-F8B0-6257-FF62-0CA5D29D65C7}"/>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 name="Freeform: Shape 58">
                <a:extLst>
                  <a:ext uri="{FF2B5EF4-FFF2-40B4-BE49-F238E27FC236}">
                    <a16:creationId xmlns:a16="http://schemas.microsoft.com/office/drawing/2014/main" id="{DFFC2A62-0BF4-1134-43FF-F7D411381C07}"/>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 name="Freeform: Shape 59">
                <a:extLst>
                  <a:ext uri="{FF2B5EF4-FFF2-40B4-BE49-F238E27FC236}">
                    <a16:creationId xmlns:a16="http://schemas.microsoft.com/office/drawing/2014/main" id="{2D4B6448-0AC6-B567-4577-6EE7DD4DF0EF}"/>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 name="Freeform: Shape 60">
                <a:extLst>
                  <a:ext uri="{FF2B5EF4-FFF2-40B4-BE49-F238E27FC236}">
                    <a16:creationId xmlns:a16="http://schemas.microsoft.com/office/drawing/2014/main" id="{7528D004-857B-8CCF-2466-D412A8A69A71}"/>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 name="Freeform: Shape 61">
                <a:extLst>
                  <a:ext uri="{FF2B5EF4-FFF2-40B4-BE49-F238E27FC236}">
                    <a16:creationId xmlns:a16="http://schemas.microsoft.com/office/drawing/2014/main" id="{71EFDEDA-F570-D20F-3F97-CD5C138C5B2F}"/>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 name="Freeform: Shape 63">
                <a:extLst>
                  <a:ext uri="{FF2B5EF4-FFF2-40B4-BE49-F238E27FC236}">
                    <a16:creationId xmlns:a16="http://schemas.microsoft.com/office/drawing/2014/main" id="{9FD814F8-12E1-C185-F666-71F660CF4827}"/>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 name="Freeform: Shape 64">
                <a:extLst>
                  <a:ext uri="{FF2B5EF4-FFF2-40B4-BE49-F238E27FC236}">
                    <a16:creationId xmlns:a16="http://schemas.microsoft.com/office/drawing/2014/main" id="{3E8FFDAE-5C27-6ABA-3A06-F10506B4F273}"/>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6" name="Freeform: Shape 65">
                <a:extLst>
                  <a:ext uri="{FF2B5EF4-FFF2-40B4-BE49-F238E27FC236}">
                    <a16:creationId xmlns:a16="http://schemas.microsoft.com/office/drawing/2014/main" id="{E3ADCA98-5839-C854-79D2-A55E5E1EE1D2}"/>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7" name="Freeform: Shape 66">
                <a:extLst>
                  <a:ext uri="{FF2B5EF4-FFF2-40B4-BE49-F238E27FC236}">
                    <a16:creationId xmlns:a16="http://schemas.microsoft.com/office/drawing/2014/main" id="{D97363B7-ECB9-5D0B-1381-C6A3C6883ED3}"/>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8" name="Freeform: Shape 67">
                <a:extLst>
                  <a:ext uri="{FF2B5EF4-FFF2-40B4-BE49-F238E27FC236}">
                    <a16:creationId xmlns:a16="http://schemas.microsoft.com/office/drawing/2014/main" id="{DBFCBDE0-CBE2-84F4-97A0-FA94524D00C4}"/>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9" name="Freeform: Shape 68">
                <a:extLst>
                  <a:ext uri="{FF2B5EF4-FFF2-40B4-BE49-F238E27FC236}">
                    <a16:creationId xmlns:a16="http://schemas.microsoft.com/office/drawing/2014/main" id="{7A606282-E47D-6740-1C07-F247B7692EDB}"/>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0" name="Freeform: Shape 69">
                <a:extLst>
                  <a:ext uri="{FF2B5EF4-FFF2-40B4-BE49-F238E27FC236}">
                    <a16:creationId xmlns:a16="http://schemas.microsoft.com/office/drawing/2014/main" id="{6A436CEC-A0A7-2CB9-30A1-85AFF9BFA056}"/>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1" name="Freeform: Shape 70">
                <a:extLst>
                  <a:ext uri="{FF2B5EF4-FFF2-40B4-BE49-F238E27FC236}">
                    <a16:creationId xmlns:a16="http://schemas.microsoft.com/office/drawing/2014/main" id="{54D5057C-89B3-4E57-2FDC-4BEE70F84938}"/>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2" name="Freeform: Shape 71">
                <a:extLst>
                  <a:ext uri="{FF2B5EF4-FFF2-40B4-BE49-F238E27FC236}">
                    <a16:creationId xmlns:a16="http://schemas.microsoft.com/office/drawing/2014/main" id="{4EC13A31-78AF-63E4-17A4-531E56D3B7D9}"/>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3" name="Freeform: Shape 72">
                <a:extLst>
                  <a:ext uri="{FF2B5EF4-FFF2-40B4-BE49-F238E27FC236}">
                    <a16:creationId xmlns:a16="http://schemas.microsoft.com/office/drawing/2014/main" id="{0CD57907-69E0-C060-20F9-B5EC8BF7B868}"/>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4" name="Freeform: Shape 73">
                <a:extLst>
                  <a:ext uri="{FF2B5EF4-FFF2-40B4-BE49-F238E27FC236}">
                    <a16:creationId xmlns:a16="http://schemas.microsoft.com/office/drawing/2014/main" id="{ED289060-3C5F-FB08-8C41-9A1E7ABAF212}"/>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5" name="Freeform: Shape 74">
                <a:extLst>
                  <a:ext uri="{FF2B5EF4-FFF2-40B4-BE49-F238E27FC236}">
                    <a16:creationId xmlns:a16="http://schemas.microsoft.com/office/drawing/2014/main" id="{4C9F422C-8E30-D83C-723C-81B940BA66C2}"/>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6" name="Freeform: Shape 75">
                <a:extLst>
                  <a:ext uri="{FF2B5EF4-FFF2-40B4-BE49-F238E27FC236}">
                    <a16:creationId xmlns:a16="http://schemas.microsoft.com/office/drawing/2014/main" id="{44A1CCA3-D931-F7D0-65E6-A4E98E63FAB6}"/>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7" name="Freeform: Shape 76">
                <a:extLst>
                  <a:ext uri="{FF2B5EF4-FFF2-40B4-BE49-F238E27FC236}">
                    <a16:creationId xmlns:a16="http://schemas.microsoft.com/office/drawing/2014/main" id="{9141DF62-17DE-8D5D-F8D9-AAB23EDD19A6}"/>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8" name="Freeform: Shape 77">
                <a:extLst>
                  <a:ext uri="{FF2B5EF4-FFF2-40B4-BE49-F238E27FC236}">
                    <a16:creationId xmlns:a16="http://schemas.microsoft.com/office/drawing/2014/main" id="{6254EE29-DBDE-DEE8-5044-4E87686DD424}"/>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79" name="Freeform: Shape 78">
                <a:extLst>
                  <a:ext uri="{FF2B5EF4-FFF2-40B4-BE49-F238E27FC236}">
                    <a16:creationId xmlns:a16="http://schemas.microsoft.com/office/drawing/2014/main" id="{280C8F31-C10C-7883-070B-49D7F83CC43B}"/>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0" name="Freeform: Shape 79">
                <a:extLst>
                  <a:ext uri="{FF2B5EF4-FFF2-40B4-BE49-F238E27FC236}">
                    <a16:creationId xmlns:a16="http://schemas.microsoft.com/office/drawing/2014/main" id="{DA44952E-41BB-CE2E-8C37-468B88931857}"/>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1" name="Freeform: Shape 80">
                <a:extLst>
                  <a:ext uri="{FF2B5EF4-FFF2-40B4-BE49-F238E27FC236}">
                    <a16:creationId xmlns:a16="http://schemas.microsoft.com/office/drawing/2014/main" id="{153F64CE-3E23-1A18-3C78-C7809F74BAC4}"/>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2" name="Freeform: Shape 81">
                <a:extLst>
                  <a:ext uri="{FF2B5EF4-FFF2-40B4-BE49-F238E27FC236}">
                    <a16:creationId xmlns:a16="http://schemas.microsoft.com/office/drawing/2014/main" id="{1C674191-1654-5303-46C7-23BAA5FD155E}"/>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3" name="Freeform: Shape 82">
                <a:extLst>
                  <a:ext uri="{FF2B5EF4-FFF2-40B4-BE49-F238E27FC236}">
                    <a16:creationId xmlns:a16="http://schemas.microsoft.com/office/drawing/2014/main" id="{A76C35FB-3D47-E92E-412C-B4A74BB6064C}"/>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4" name="Freeform: Shape 83">
                <a:extLst>
                  <a:ext uri="{FF2B5EF4-FFF2-40B4-BE49-F238E27FC236}">
                    <a16:creationId xmlns:a16="http://schemas.microsoft.com/office/drawing/2014/main" id="{6A702494-8531-3CDC-B5C7-DE1323486823}"/>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5" name="Freeform: Shape 84">
                <a:extLst>
                  <a:ext uri="{FF2B5EF4-FFF2-40B4-BE49-F238E27FC236}">
                    <a16:creationId xmlns:a16="http://schemas.microsoft.com/office/drawing/2014/main" id="{C8B5C6DA-7E1E-983B-5626-93FB45CC2AB2}"/>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6" name="Freeform: Shape 85">
                <a:extLst>
                  <a:ext uri="{FF2B5EF4-FFF2-40B4-BE49-F238E27FC236}">
                    <a16:creationId xmlns:a16="http://schemas.microsoft.com/office/drawing/2014/main" id="{19541364-C6BD-BA25-4765-84F000702A53}"/>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7" name="Freeform: Shape 86">
                <a:extLst>
                  <a:ext uri="{FF2B5EF4-FFF2-40B4-BE49-F238E27FC236}">
                    <a16:creationId xmlns:a16="http://schemas.microsoft.com/office/drawing/2014/main" id="{B247F602-B6D5-5729-AA20-14D643A25222}"/>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8" name="Freeform: Shape 87">
                <a:extLst>
                  <a:ext uri="{FF2B5EF4-FFF2-40B4-BE49-F238E27FC236}">
                    <a16:creationId xmlns:a16="http://schemas.microsoft.com/office/drawing/2014/main" id="{AEBDBF86-BBCD-9749-DA6E-D821638D8F5E}"/>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89" name="Freeform: Shape 88">
                <a:extLst>
                  <a:ext uri="{FF2B5EF4-FFF2-40B4-BE49-F238E27FC236}">
                    <a16:creationId xmlns:a16="http://schemas.microsoft.com/office/drawing/2014/main" id="{7BCC48D2-5C16-D1D3-1618-73CB66D2894A}"/>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0" name="Freeform: Shape 89">
                <a:extLst>
                  <a:ext uri="{FF2B5EF4-FFF2-40B4-BE49-F238E27FC236}">
                    <a16:creationId xmlns:a16="http://schemas.microsoft.com/office/drawing/2014/main" id="{EE80E0B3-9E99-3B85-A0C8-669629ED2CF6}"/>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1" name="Freeform: Shape 90">
                <a:extLst>
                  <a:ext uri="{FF2B5EF4-FFF2-40B4-BE49-F238E27FC236}">
                    <a16:creationId xmlns:a16="http://schemas.microsoft.com/office/drawing/2014/main" id="{95414477-5CD5-F423-59D5-9A562E7B214E}"/>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2" name="Freeform: Shape 91">
                <a:extLst>
                  <a:ext uri="{FF2B5EF4-FFF2-40B4-BE49-F238E27FC236}">
                    <a16:creationId xmlns:a16="http://schemas.microsoft.com/office/drawing/2014/main" id="{5AF3CB00-576F-69C4-C4C8-EA1F8BD152C2}"/>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3" name="Freeform: Shape 92">
                <a:extLst>
                  <a:ext uri="{FF2B5EF4-FFF2-40B4-BE49-F238E27FC236}">
                    <a16:creationId xmlns:a16="http://schemas.microsoft.com/office/drawing/2014/main" id="{B50D01B5-1301-95A8-F2A3-F72BC93E6733}"/>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4" name="Freeform: Shape 93">
                <a:extLst>
                  <a:ext uri="{FF2B5EF4-FFF2-40B4-BE49-F238E27FC236}">
                    <a16:creationId xmlns:a16="http://schemas.microsoft.com/office/drawing/2014/main" id="{ECEE6DED-99B5-8555-6A17-195F3E6CF3F9}"/>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5" name="Freeform: Shape 94">
                <a:extLst>
                  <a:ext uri="{FF2B5EF4-FFF2-40B4-BE49-F238E27FC236}">
                    <a16:creationId xmlns:a16="http://schemas.microsoft.com/office/drawing/2014/main" id="{760C2AA9-71AB-0927-478A-3296AF279896}"/>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6" name="Freeform: Shape 95">
                <a:extLst>
                  <a:ext uri="{FF2B5EF4-FFF2-40B4-BE49-F238E27FC236}">
                    <a16:creationId xmlns:a16="http://schemas.microsoft.com/office/drawing/2014/main" id="{17325416-1E6C-E5A9-03D3-B73471CE866C}"/>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7" name="Freeform: Shape 96">
                <a:extLst>
                  <a:ext uri="{FF2B5EF4-FFF2-40B4-BE49-F238E27FC236}">
                    <a16:creationId xmlns:a16="http://schemas.microsoft.com/office/drawing/2014/main" id="{9A23693C-ACDC-6FE4-F89A-B9C0AA32CA95}"/>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8" name="Freeform: Shape 97">
                <a:extLst>
                  <a:ext uri="{FF2B5EF4-FFF2-40B4-BE49-F238E27FC236}">
                    <a16:creationId xmlns:a16="http://schemas.microsoft.com/office/drawing/2014/main" id="{1FD25CA0-6A31-FBF3-90B2-5C83563D11D5}"/>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99" name="Freeform: Shape 98">
                <a:extLst>
                  <a:ext uri="{FF2B5EF4-FFF2-40B4-BE49-F238E27FC236}">
                    <a16:creationId xmlns:a16="http://schemas.microsoft.com/office/drawing/2014/main" id="{31946070-2FCF-F43D-1826-410F355438C6}"/>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0" name="Freeform: Shape 99">
                <a:extLst>
                  <a:ext uri="{FF2B5EF4-FFF2-40B4-BE49-F238E27FC236}">
                    <a16:creationId xmlns:a16="http://schemas.microsoft.com/office/drawing/2014/main" id="{844941D1-1306-17EE-007B-BF9D72D7ED57}"/>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1" name="Freeform: Shape 100">
                <a:extLst>
                  <a:ext uri="{FF2B5EF4-FFF2-40B4-BE49-F238E27FC236}">
                    <a16:creationId xmlns:a16="http://schemas.microsoft.com/office/drawing/2014/main" id="{A54D7898-B05D-3ECF-B9D9-4BF858EEFE3C}"/>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2" name="Freeform: Shape 101">
                <a:extLst>
                  <a:ext uri="{FF2B5EF4-FFF2-40B4-BE49-F238E27FC236}">
                    <a16:creationId xmlns:a16="http://schemas.microsoft.com/office/drawing/2014/main" id="{E5D27AC0-C584-5F8C-90F3-6A26C41E308B}"/>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3" name="Freeform: Shape 102">
                <a:extLst>
                  <a:ext uri="{FF2B5EF4-FFF2-40B4-BE49-F238E27FC236}">
                    <a16:creationId xmlns:a16="http://schemas.microsoft.com/office/drawing/2014/main" id="{A13521B8-9A27-9720-C9AA-97D975DCC000}"/>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4" name="Freeform: Shape 103">
                <a:extLst>
                  <a:ext uri="{FF2B5EF4-FFF2-40B4-BE49-F238E27FC236}">
                    <a16:creationId xmlns:a16="http://schemas.microsoft.com/office/drawing/2014/main" id="{6221D860-A297-7BF4-BAD5-D7E1E6828F26}"/>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5" name="Freeform: Shape 104">
                <a:extLst>
                  <a:ext uri="{FF2B5EF4-FFF2-40B4-BE49-F238E27FC236}">
                    <a16:creationId xmlns:a16="http://schemas.microsoft.com/office/drawing/2014/main" id="{FD287629-1362-CF4B-0326-84A585DDF711}"/>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6" name="Freeform: Shape 105">
                <a:extLst>
                  <a:ext uri="{FF2B5EF4-FFF2-40B4-BE49-F238E27FC236}">
                    <a16:creationId xmlns:a16="http://schemas.microsoft.com/office/drawing/2014/main" id="{3C3B0970-B8D6-C0AA-7F7F-0873DE3548E4}"/>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7" name="Freeform: Shape 106">
                <a:extLst>
                  <a:ext uri="{FF2B5EF4-FFF2-40B4-BE49-F238E27FC236}">
                    <a16:creationId xmlns:a16="http://schemas.microsoft.com/office/drawing/2014/main" id="{5C7B5FA7-62BE-0CEE-900D-3820AFB34D12}"/>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8" name="Freeform: Shape 107">
                <a:extLst>
                  <a:ext uri="{FF2B5EF4-FFF2-40B4-BE49-F238E27FC236}">
                    <a16:creationId xmlns:a16="http://schemas.microsoft.com/office/drawing/2014/main" id="{8D78C12C-DE9E-FC36-6DC5-2EC9A942676E}"/>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09" name="Freeform: Shape 108">
                <a:extLst>
                  <a:ext uri="{FF2B5EF4-FFF2-40B4-BE49-F238E27FC236}">
                    <a16:creationId xmlns:a16="http://schemas.microsoft.com/office/drawing/2014/main" id="{95535188-1B3F-4C67-6597-EDBC08208812}"/>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0" name="Freeform: Shape 109">
                <a:extLst>
                  <a:ext uri="{FF2B5EF4-FFF2-40B4-BE49-F238E27FC236}">
                    <a16:creationId xmlns:a16="http://schemas.microsoft.com/office/drawing/2014/main" id="{82996F76-BC16-8579-F24E-3E75A05CD248}"/>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1" name="Freeform: Shape 110">
                <a:extLst>
                  <a:ext uri="{FF2B5EF4-FFF2-40B4-BE49-F238E27FC236}">
                    <a16:creationId xmlns:a16="http://schemas.microsoft.com/office/drawing/2014/main" id="{13FF34F2-AE65-700C-E199-714E61563C69}"/>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2" name="Freeform: Shape 111">
                <a:extLst>
                  <a:ext uri="{FF2B5EF4-FFF2-40B4-BE49-F238E27FC236}">
                    <a16:creationId xmlns:a16="http://schemas.microsoft.com/office/drawing/2014/main" id="{1BC87EA6-48A0-79F4-34B4-F285BBEB2541}"/>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3" name="Freeform: Shape 112">
                <a:extLst>
                  <a:ext uri="{FF2B5EF4-FFF2-40B4-BE49-F238E27FC236}">
                    <a16:creationId xmlns:a16="http://schemas.microsoft.com/office/drawing/2014/main" id="{F7BF3BC5-4089-AA79-5801-6EA0DC6A1407}"/>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4" name="Freeform: Shape 113">
                <a:extLst>
                  <a:ext uri="{FF2B5EF4-FFF2-40B4-BE49-F238E27FC236}">
                    <a16:creationId xmlns:a16="http://schemas.microsoft.com/office/drawing/2014/main" id="{37BC5F39-BE69-3979-C1D4-6A6A2D4C18F0}"/>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5" name="Freeform: Shape 114">
                <a:extLst>
                  <a:ext uri="{FF2B5EF4-FFF2-40B4-BE49-F238E27FC236}">
                    <a16:creationId xmlns:a16="http://schemas.microsoft.com/office/drawing/2014/main" id="{318098AD-536F-A834-F4A3-1BE6619314B1}"/>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6" name="Freeform: Shape 115">
                <a:extLst>
                  <a:ext uri="{FF2B5EF4-FFF2-40B4-BE49-F238E27FC236}">
                    <a16:creationId xmlns:a16="http://schemas.microsoft.com/office/drawing/2014/main" id="{013497A9-9C55-A51C-6A38-D012B412A994}"/>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7" name="Freeform: Shape 116">
                <a:extLst>
                  <a:ext uri="{FF2B5EF4-FFF2-40B4-BE49-F238E27FC236}">
                    <a16:creationId xmlns:a16="http://schemas.microsoft.com/office/drawing/2014/main" id="{16EF3D84-EB84-7E34-4A96-0C1131C798AA}"/>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8" name="Freeform: Shape 117">
                <a:extLst>
                  <a:ext uri="{FF2B5EF4-FFF2-40B4-BE49-F238E27FC236}">
                    <a16:creationId xmlns:a16="http://schemas.microsoft.com/office/drawing/2014/main" id="{50E95746-CB2B-9659-5DED-83B7721779F7}"/>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19" name="Freeform: Shape 118">
                <a:extLst>
                  <a:ext uri="{FF2B5EF4-FFF2-40B4-BE49-F238E27FC236}">
                    <a16:creationId xmlns:a16="http://schemas.microsoft.com/office/drawing/2014/main" id="{9F28E567-B7C2-C6F9-CB1A-B0CBE79E8C3B}"/>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1" name="Freeform: Shape 120">
                <a:extLst>
                  <a:ext uri="{FF2B5EF4-FFF2-40B4-BE49-F238E27FC236}">
                    <a16:creationId xmlns:a16="http://schemas.microsoft.com/office/drawing/2014/main" id="{35B3F5EF-1C70-BD0E-7D0A-1C027B72B595}"/>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2" name="Freeform: Shape 121">
                <a:extLst>
                  <a:ext uri="{FF2B5EF4-FFF2-40B4-BE49-F238E27FC236}">
                    <a16:creationId xmlns:a16="http://schemas.microsoft.com/office/drawing/2014/main" id="{A7CBA20B-1187-93BD-B8E5-452AEFE363A2}"/>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3" name="Freeform: Shape 122">
                <a:extLst>
                  <a:ext uri="{FF2B5EF4-FFF2-40B4-BE49-F238E27FC236}">
                    <a16:creationId xmlns:a16="http://schemas.microsoft.com/office/drawing/2014/main" id="{9C53C1C5-B1B7-D254-68C9-2BA9796C89C0}"/>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4" name="Freeform: Shape 123">
                <a:extLst>
                  <a:ext uri="{FF2B5EF4-FFF2-40B4-BE49-F238E27FC236}">
                    <a16:creationId xmlns:a16="http://schemas.microsoft.com/office/drawing/2014/main" id="{685A511B-48C3-01A5-5909-6DAB252EBB87}"/>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5" name="Freeform: Shape 124">
                <a:extLst>
                  <a:ext uri="{FF2B5EF4-FFF2-40B4-BE49-F238E27FC236}">
                    <a16:creationId xmlns:a16="http://schemas.microsoft.com/office/drawing/2014/main" id="{3F47C259-6417-8280-3282-98305E9B98DA}"/>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6" name="Freeform: Shape 125">
                <a:extLst>
                  <a:ext uri="{FF2B5EF4-FFF2-40B4-BE49-F238E27FC236}">
                    <a16:creationId xmlns:a16="http://schemas.microsoft.com/office/drawing/2014/main" id="{98FCF817-E27F-071C-07E0-9FA7C94C424B}"/>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7" name="Freeform: Shape 126">
                <a:extLst>
                  <a:ext uri="{FF2B5EF4-FFF2-40B4-BE49-F238E27FC236}">
                    <a16:creationId xmlns:a16="http://schemas.microsoft.com/office/drawing/2014/main" id="{65E293FF-D420-1B11-3F8B-217EEEFCB0CA}"/>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8" name="Freeform: Shape 127">
                <a:extLst>
                  <a:ext uri="{FF2B5EF4-FFF2-40B4-BE49-F238E27FC236}">
                    <a16:creationId xmlns:a16="http://schemas.microsoft.com/office/drawing/2014/main" id="{615938EC-A4DE-7212-A873-1546B24D673B}"/>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29" name="Freeform: Shape 128">
                <a:extLst>
                  <a:ext uri="{FF2B5EF4-FFF2-40B4-BE49-F238E27FC236}">
                    <a16:creationId xmlns:a16="http://schemas.microsoft.com/office/drawing/2014/main" id="{7CC29037-650D-FDCC-A768-9639C9DE13D3}"/>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0" name="Freeform: Shape 129">
                <a:extLst>
                  <a:ext uri="{FF2B5EF4-FFF2-40B4-BE49-F238E27FC236}">
                    <a16:creationId xmlns:a16="http://schemas.microsoft.com/office/drawing/2014/main" id="{B90D7F81-F623-5082-D6F6-DFF95FCF9718}"/>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1" name="Freeform: Shape 130">
                <a:extLst>
                  <a:ext uri="{FF2B5EF4-FFF2-40B4-BE49-F238E27FC236}">
                    <a16:creationId xmlns:a16="http://schemas.microsoft.com/office/drawing/2014/main" id="{A83DEDCF-6FDA-610D-58F2-B4BAEBFC7EE4}"/>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2" name="Freeform: Shape 131">
                <a:extLst>
                  <a:ext uri="{FF2B5EF4-FFF2-40B4-BE49-F238E27FC236}">
                    <a16:creationId xmlns:a16="http://schemas.microsoft.com/office/drawing/2014/main" id="{2F8944F7-9DAB-AE62-4C36-C6D8C2F0778F}"/>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3" name="Freeform: Shape 132">
                <a:extLst>
                  <a:ext uri="{FF2B5EF4-FFF2-40B4-BE49-F238E27FC236}">
                    <a16:creationId xmlns:a16="http://schemas.microsoft.com/office/drawing/2014/main" id="{9E42BC19-8487-986A-19BC-F35F12CB25D1}"/>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4" name="Freeform: Shape 133">
                <a:extLst>
                  <a:ext uri="{FF2B5EF4-FFF2-40B4-BE49-F238E27FC236}">
                    <a16:creationId xmlns:a16="http://schemas.microsoft.com/office/drawing/2014/main" id="{E061B6BC-E1BE-62E4-4EC8-5D1234322CE8}"/>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5" name="Freeform: Shape 134">
                <a:extLst>
                  <a:ext uri="{FF2B5EF4-FFF2-40B4-BE49-F238E27FC236}">
                    <a16:creationId xmlns:a16="http://schemas.microsoft.com/office/drawing/2014/main" id="{2175DF2E-5252-2701-8BAE-809F1941EB54}"/>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6" name="Freeform: Shape 135">
                <a:extLst>
                  <a:ext uri="{FF2B5EF4-FFF2-40B4-BE49-F238E27FC236}">
                    <a16:creationId xmlns:a16="http://schemas.microsoft.com/office/drawing/2014/main" id="{3784F60D-A995-95A8-A9CE-6FDE9D75F5EC}"/>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7" name="Freeform: Shape 136">
                <a:extLst>
                  <a:ext uri="{FF2B5EF4-FFF2-40B4-BE49-F238E27FC236}">
                    <a16:creationId xmlns:a16="http://schemas.microsoft.com/office/drawing/2014/main" id="{2789DDAB-6C9D-F64D-90F0-8F381D546484}"/>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8" name="Freeform: Shape 137">
                <a:extLst>
                  <a:ext uri="{FF2B5EF4-FFF2-40B4-BE49-F238E27FC236}">
                    <a16:creationId xmlns:a16="http://schemas.microsoft.com/office/drawing/2014/main" id="{FEA9AA88-1808-CD68-4A2E-2BB88D045923}"/>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39" name="Freeform: Shape 138">
                <a:extLst>
                  <a:ext uri="{FF2B5EF4-FFF2-40B4-BE49-F238E27FC236}">
                    <a16:creationId xmlns:a16="http://schemas.microsoft.com/office/drawing/2014/main" id="{98D80CA6-2C45-D9FA-E83E-0953E5509027}"/>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0" name="Freeform: Shape 139">
                <a:extLst>
                  <a:ext uri="{FF2B5EF4-FFF2-40B4-BE49-F238E27FC236}">
                    <a16:creationId xmlns:a16="http://schemas.microsoft.com/office/drawing/2014/main" id="{AEF17DCE-2816-27E2-E934-48FA70DD8CA1}"/>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1" name="Freeform: Shape 140">
                <a:extLst>
                  <a:ext uri="{FF2B5EF4-FFF2-40B4-BE49-F238E27FC236}">
                    <a16:creationId xmlns:a16="http://schemas.microsoft.com/office/drawing/2014/main" id="{5448F65B-4400-C8D9-4947-1E6C8BB0D34B}"/>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2" name="Freeform: Shape 141">
                <a:extLst>
                  <a:ext uri="{FF2B5EF4-FFF2-40B4-BE49-F238E27FC236}">
                    <a16:creationId xmlns:a16="http://schemas.microsoft.com/office/drawing/2014/main" id="{C2D305EF-F353-001E-4800-5C67F3B4CCAE}"/>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3" name="Freeform: Shape 142">
                <a:extLst>
                  <a:ext uri="{FF2B5EF4-FFF2-40B4-BE49-F238E27FC236}">
                    <a16:creationId xmlns:a16="http://schemas.microsoft.com/office/drawing/2014/main" id="{ED78FAE2-03E3-3A5D-1D6F-2B6E9DC9C030}"/>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4" name="Freeform: Shape 143">
                <a:extLst>
                  <a:ext uri="{FF2B5EF4-FFF2-40B4-BE49-F238E27FC236}">
                    <a16:creationId xmlns:a16="http://schemas.microsoft.com/office/drawing/2014/main" id="{DA7FBEA1-00C1-A783-7FB7-9A5DFA913860}"/>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5" name="Freeform: Shape 144">
                <a:extLst>
                  <a:ext uri="{FF2B5EF4-FFF2-40B4-BE49-F238E27FC236}">
                    <a16:creationId xmlns:a16="http://schemas.microsoft.com/office/drawing/2014/main" id="{DB6F5997-0188-778F-3CE4-551FC1CD4ABB}"/>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6" name="Freeform: Shape 145">
                <a:extLst>
                  <a:ext uri="{FF2B5EF4-FFF2-40B4-BE49-F238E27FC236}">
                    <a16:creationId xmlns:a16="http://schemas.microsoft.com/office/drawing/2014/main" id="{E23D559F-5607-0F53-FCC5-4D4F732B429B}"/>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7" name="Freeform: Shape 146">
                <a:extLst>
                  <a:ext uri="{FF2B5EF4-FFF2-40B4-BE49-F238E27FC236}">
                    <a16:creationId xmlns:a16="http://schemas.microsoft.com/office/drawing/2014/main" id="{0DF707B3-2D93-96A0-5872-A3B3FDED0D4F}"/>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8" name="Freeform: Shape 147">
                <a:extLst>
                  <a:ext uri="{FF2B5EF4-FFF2-40B4-BE49-F238E27FC236}">
                    <a16:creationId xmlns:a16="http://schemas.microsoft.com/office/drawing/2014/main" id="{17779D54-F294-CC07-B3C8-62EC467147C3}"/>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49" name="Freeform: Shape 148">
                <a:extLst>
                  <a:ext uri="{FF2B5EF4-FFF2-40B4-BE49-F238E27FC236}">
                    <a16:creationId xmlns:a16="http://schemas.microsoft.com/office/drawing/2014/main" id="{9F92D4BB-8E66-6FF3-7637-61A0ED8E05A3}"/>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0" name="Freeform: Shape 149">
                <a:extLst>
                  <a:ext uri="{FF2B5EF4-FFF2-40B4-BE49-F238E27FC236}">
                    <a16:creationId xmlns:a16="http://schemas.microsoft.com/office/drawing/2014/main" id="{5EF428D1-8DEC-7AD3-988F-AE807625C52A}"/>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1" name="Freeform: Shape 150">
                <a:extLst>
                  <a:ext uri="{FF2B5EF4-FFF2-40B4-BE49-F238E27FC236}">
                    <a16:creationId xmlns:a16="http://schemas.microsoft.com/office/drawing/2014/main" id="{1344912F-1352-17FD-D1D4-FE96CE692DC6}"/>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2" name="Freeform: Shape 151">
                <a:extLst>
                  <a:ext uri="{FF2B5EF4-FFF2-40B4-BE49-F238E27FC236}">
                    <a16:creationId xmlns:a16="http://schemas.microsoft.com/office/drawing/2014/main" id="{D11255E8-5AD8-DB53-94BA-DEDFD48B3E06}"/>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3" name="Freeform: Shape 152">
                <a:extLst>
                  <a:ext uri="{FF2B5EF4-FFF2-40B4-BE49-F238E27FC236}">
                    <a16:creationId xmlns:a16="http://schemas.microsoft.com/office/drawing/2014/main" id="{3DFFC4A9-E327-7ED6-A16A-8072BFBA15A7}"/>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4" name="Freeform: Shape 153">
                <a:extLst>
                  <a:ext uri="{FF2B5EF4-FFF2-40B4-BE49-F238E27FC236}">
                    <a16:creationId xmlns:a16="http://schemas.microsoft.com/office/drawing/2014/main" id="{FD8E8D07-C9FE-B5CE-013E-D5713B746188}"/>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5" name="Freeform: Shape 154">
                <a:extLst>
                  <a:ext uri="{FF2B5EF4-FFF2-40B4-BE49-F238E27FC236}">
                    <a16:creationId xmlns:a16="http://schemas.microsoft.com/office/drawing/2014/main" id="{E037DED6-0EC7-BC67-C459-AB701FD9EAF4}"/>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6" name="Freeform: Shape 155">
                <a:extLst>
                  <a:ext uri="{FF2B5EF4-FFF2-40B4-BE49-F238E27FC236}">
                    <a16:creationId xmlns:a16="http://schemas.microsoft.com/office/drawing/2014/main" id="{97B1C3C0-F78A-BB9A-57E1-4918E175E2B3}"/>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7" name="Freeform: Shape 156">
                <a:extLst>
                  <a:ext uri="{FF2B5EF4-FFF2-40B4-BE49-F238E27FC236}">
                    <a16:creationId xmlns:a16="http://schemas.microsoft.com/office/drawing/2014/main" id="{0AFD6DE5-F387-0784-73CA-CF6096C4AC23}"/>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8" name="Freeform: Shape 157">
                <a:extLst>
                  <a:ext uri="{FF2B5EF4-FFF2-40B4-BE49-F238E27FC236}">
                    <a16:creationId xmlns:a16="http://schemas.microsoft.com/office/drawing/2014/main" id="{BA511DBA-1FAF-14C3-0D06-58B140060836}"/>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59" name="Freeform: Shape 158">
                <a:extLst>
                  <a:ext uri="{FF2B5EF4-FFF2-40B4-BE49-F238E27FC236}">
                    <a16:creationId xmlns:a16="http://schemas.microsoft.com/office/drawing/2014/main" id="{616208BE-1739-4BFF-F096-7FBA3E4DE729}"/>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0" name="Freeform: Shape 159">
                <a:extLst>
                  <a:ext uri="{FF2B5EF4-FFF2-40B4-BE49-F238E27FC236}">
                    <a16:creationId xmlns:a16="http://schemas.microsoft.com/office/drawing/2014/main" id="{D862F848-99BF-6A21-FF1B-8B06E829F60A}"/>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1" name="Freeform: Shape 160">
                <a:extLst>
                  <a:ext uri="{FF2B5EF4-FFF2-40B4-BE49-F238E27FC236}">
                    <a16:creationId xmlns:a16="http://schemas.microsoft.com/office/drawing/2014/main" id="{41D412F9-FD86-A872-C787-09C318FD8629}"/>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2" name="Freeform: Shape 161">
                <a:extLst>
                  <a:ext uri="{FF2B5EF4-FFF2-40B4-BE49-F238E27FC236}">
                    <a16:creationId xmlns:a16="http://schemas.microsoft.com/office/drawing/2014/main" id="{7FD0CE36-F89E-229E-DB67-E6D6DCE0ED80}"/>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3" name="Freeform: Shape 162">
                <a:extLst>
                  <a:ext uri="{FF2B5EF4-FFF2-40B4-BE49-F238E27FC236}">
                    <a16:creationId xmlns:a16="http://schemas.microsoft.com/office/drawing/2014/main" id="{5EA13EC6-678D-5054-3227-571E4A4F2777}"/>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4" name="Freeform: Shape 163">
                <a:extLst>
                  <a:ext uri="{FF2B5EF4-FFF2-40B4-BE49-F238E27FC236}">
                    <a16:creationId xmlns:a16="http://schemas.microsoft.com/office/drawing/2014/main" id="{8ECF0496-5020-5D86-22C6-4541E41770FF}"/>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5" name="Freeform: Shape 164">
                <a:extLst>
                  <a:ext uri="{FF2B5EF4-FFF2-40B4-BE49-F238E27FC236}">
                    <a16:creationId xmlns:a16="http://schemas.microsoft.com/office/drawing/2014/main" id="{34978B15-5F9C-E2CD-3537-AB6B1C98E324}"/>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7" name="Freeform: Shape 166">
                <a:extLst>
                  <a:ext uri="{FF2B5EF4-FFF2-40B4-BE49-F238E27FC236}">
                    <a16:creationId xmlns:a16="http://schemas.microsoft.com/office/drawing/2014/main" id="{541789C2-24C0-7299-0B0F-4E65C182D81F}"/>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8" name="Freeform: Shape 167">
                <a:extLst>
                  <a:ext uri="{FF2B5EF4-FFF2-40B4-BE49-F238E27FC236}">
                    <a16:creationId xmlns:a16="http://schemas.microsoft.com/office/drawing/2014/main" id="{013B58C6-4DD7-A334-AB79-9640E1DA6072}"/>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69" name="Freeform: Shape 168">
                <a:extLst>
                  <a:ext uri="{FF2B5EF4-FFF2-40B4-BE49-F238E27FC236}">
                    <a16:creationId xmlns:a16="http://schemas.microsoft.com/office/drawing/2014/main" id="{F2A1408C-D61B-577B-7765-2F8014860397}"/>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0" name="Freeform: Shape 169">
                <a:extLst>
                  <a:ext uri="{FF2B5EF4-FFF2-40B4-BE49-F238E27FC236}">
                    <a16:creationId xmlns:a16="http://schemas.microsoft.com/office/drawing/2014/main" id="{4C1B22EE-2D12-D04A-E294-B32FCEC7C909}"/>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1" name="Freeform: Shape 170">
                <a:extLst>
                  <a:ext uri="{FF2B5EF4-FFF2-40B4-BE49-F238E27FC236}">
                    <a16:creationId xmlns:a16="http://schemas.microsoft.com/office/drawing/2014/main" id="{25772952-FC07-EEDB-24CD-F969689B656D}"/>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2" name="Freeform: Shape 171">
                <a:extLst>
                  <a:ext uri="{FF2B5EF4-FFF2-40B4-BE49-F238E27FC236}">
                    <a16:creationId xmlns:a16="http://schemas.microsoft.com/office/drawing/2014/main" id="{1F6D69EA-57A8-3DE4-A79B-33D74783D6DB}"/>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4" name="Freeform: Shape 173">
                <a:extLst>
                  <a:ext uri="{FF2B5EF4-FFF2-40B4-BE49-F238E27FC236}">
                    <a16:creationId xmlns:a16="http://schemas.microsoft.com/office/drawing/2014/main" id="{AF64BA81-C785-67B5-9B46-C3EF0C642031}"/>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5" name="Freeform: Shape 174">
                <a:extLst>
                  <a:ext uri="{FF2B5EF4-FFF2-40B4-BE49-F238E27FC236}">
                    <a16:creationId xmlns:a16="http://schemas.microsoft.com/office/drawing/2014/main" id="{9CA13DFF-7C75-37CE-66D1-9B7E02E27439}"/>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6" name="Freeform: Shape 175">
                <a:extLst>
                  <a:ext uri="{FF2B5EF4-FFF2-40B4-BE49-F238E27FC236}">
                    <a16:creationId xmlns:a16="http://schemas.microsoft.com/office/drawing/2014/main" id="{6EDC7F4B-1FA3-D777-891A-908C9504E64D}"/>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7" name="Freeform: Shape 176">
                <a:extLst>
                  <a:ext uri="{FF2B5EF4-FFF2-40B4-BE49-F238E27FC236}">
                    <a16:creationId xmlns:a16="http://schemas.microsoft.com/office/drawing/2014/main" id="{0DD901F9-014C-2216-4728-E5061D148A22}"/>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8" name="Freeform: Shape 177">
                <a:extLst>
                  <a:ext uri="{FF2B5EF4-FFF2-40B4-BE49-F238E27FC236}">
                    <a16:creationId xmlns:a16="http://schemas.microsoft.com/office/drawing/2014/main" id="{ACECA261-9E30-CB31-82B9-B403A9CD4C44}"/>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9" name="Freeform: Shape 178">
                <a:extLst>
                  <a:ext uri="{FF2B5EF4-FFF2-40B4-BE49-F238E27FC236}">
                    <a16:creationId xmlns:a16="http://schemas.microsoft.com/office/drawing/2014/main" id="{9322C0AF-76EF-E946-8C1F-962D62B839C6}"/>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0" name="Freeform: Shape 179">
                <a:extLst>
                  <a:ext uri="{FF2B5EF4-FFF2-40B4-BE49-F238E27FC236}">
                    <a16:creationId xmlns:a16="http://schemas.microsoft.com/office/drawing/2014/main" id="{B1EA4318-41A6-A928-F00C-B2B7271B111E}"/>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1" name="Freeform: Shape 180">
                <a:extLst>
                  <a:ext uri="{FF2B5EF4-FFF2-40B4-BE49-F238E27FC236}">
                    <a16:creationId xmlns:a16="http://schemas.microsoft.com/office/drawing/2014/main" id="{48B91062-C220-3371-6886-C631501AC4DD}"/>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2" name="Freeform: Shape 181">
                <a:extLst>
                  <a:ext uri="{FF2B5EF4-FFF2-40B4-BE49-F238E27FC236}">
                    <a16:creationId xmlns:a16="http://schemas.microsoft.com/office/drawing/2014/main" id="{A02E1143-6858-01BA-2C32-B01703E9EBE2}"/>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3" name="Freeform: Shape 182">
                <a:extLst>
                  <a:ext uri="{FF2B5EF4-FFF2-40B4-BE49-F238E27FC236}">
                    <a16:creationId xmlns:a16="http://schemas.microsoft.com/office/drawing/2014/main" id="{DB085731-9411-B8CE-7DB2-81D9C1DA3327}"/>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4" name="Freeform: Shape 183">
                <a:extLst>
                  <a:ext uri="{FF2B5EF4-FFF2-40B4-BE49-F238E27FC236}">
                    <a16:creationId xmlns:a16="http://schemas.microsoft.com/office/drawing/2014/main" id="{E066891D-4412-A95F-7657-277DD6E12224}"/>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5" name="Freeform: Shape 184">
                <a:extLst>
                  <a:ext uri="{FF2B5EF4-FFF2-40B4-BE49-F238E27FC236}">
                    <a16:creationId xmlns:a16="http://schemas.microsoft.com/office/drawing/2014/main" id="{903EDD9C-0695-0647-EE7A-484DBF53B6B3}"/>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6" name="Freeform: Shape 185">
                <a:extLst>
                  <a:ext uri="{FF2B5EF4-FFF2-40B4-BE49-F238E27FC236}">
                    <a16:creationId xmlns:a16="http://schemas.microsoft.com/office/drawing/2014/main" id="{94B245C5-DBFD-C0C5-EA38-517724AC5847}"/>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7" name="Freeform: Shape 186">
                <a:extLst>
                  <a:ext uri="{FF2B5EF4-FFF2-40B4-BE49-F238E27FC236}">
                    <a16:creationId xmlns:a16="http://schemas.microsoft.com/office/drawing/2014/main" id="{9A6541A6-007D-47C4-EB32-0CF2ADDEC53E}"/>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8" name="Freeform: Shape 187">
                <a:extLst>
                  <a:ext uri="{FF2B5EF4-FFF2-40B4-BE49-F238E27FC236}">
                    <a16:creationId xmlns:a16="http://schemas.microsoft.com/office/drawing/2014/main" id="{4E90D591-2FFD-A910-B121-B9BF15F207C1}"/>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89" name="Freeform: Shape 188">
                <a:extLst>
                  <a:ext uri="{FF2B5EF4-FFF2-40B4-BE49-F238E27FC236}">
                    <a16:creationId xmlns:a16="http://schemas.microsoft.com/office/drawing/2014/main" id="{58D1926B-4530-BEE2-9641-E75F261677ED}"/>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0" name="Freeform: Shape 189">
                <a:extLst>
                  <a:ext uri="{FF2B5EF4-FFF2-40B4-BE49-F238E27FC236}">
                    <a16:creationId xmlns:a16="http://schemas.microsoft.com/office/drawing/2014/main" id="{9EAED8A8-4D6E-8E28-308C-6350EE2A0488}"/>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1" name="Freeform: Shape 190">
                <a:extLst>
                  <a:ext uri="{FF2B5EF4-FFF2-40B4-BE49-F238E27FC236}">
                    <a16:creationId xmlns:a16="http://schemas.microsoft.com/office/drawing/2014/main" id="{28B140EC-4065-13FB-E1BD-4C760CDC0C4D}"/>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2" name="Freeform: Shape 191">
                <a:extLst>
                  <a:ext uri="{FF2B5EF4-FFF2-40B4-BE49-F238E27FC236}">
                    <a16:creationId xmlns:a16="http://schemas.microsoft.com/office/drawing/2014/main" id="{19526B6F-932C-63BC-4530-E27B5868429F}"/>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3" name="Freeform: Shape 192">
                <a:extLst>
                  <a:ext uri="{FF2B5EF4-FFF2-40B4-BE49-F238E27FC236}">
                    <a16:creationId xmlns:a16="http://schemas.microsoft.com/office/drawing/2014/main" id="{93724A69-DE0F-F13D-A790-A5F9E67B7B84}"/>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4" name="Freeform: Shape 193">
                <a:extLst>
                  <a:ext uri="{FF2B5EF4-FFF2-40B4-BE49-F238E27FC236}">
                    <a16:creationId xmlns:a16="http://schemas.microsoft.com/office/drawing/2014/main" id="{770955C4-EEE2-57DB-11A4-1E9B436D1AC8}"/>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5" name="Freeform: Shape 194">
                <a:extLst>
                  <a:ext uri="{FF2B5EF4-FFF2-40B4-BE49-F238E27FC236}">
                    <a16:creationId xmlns:a16="http://schemas.microsoft.com/office/drawing/2014/main" id="{A573E1BD-7B01-A5A5-689E-472A985EBA31}"/>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6" name="Freeform: Shape 195">
                <a:extLst>
                  <a:ext uri="{FF2B5EF4-FFF2-40B4-BE49-F238E27FC236}">
                    <a16:creationId xmlns:a16="http://schemas.microsoft.com/office/drawing/2014/main" id="{53CA69A5-F41F-64DE-8F60-4934C3F7668E}"/>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7" name="Freeform: Shape 196">
                <a:extLst>
                  <a:ext uri="{FF2B5EF4-FFF2-40B4-BE49-F238E27FC236}">
                    <a16:creationId xmlns:a16="http://schemas.microsoft.com/office/drawing/2014/main" id="{9BE5A303-F285-CB75-0D59-FB8C14E0C1E9}"/>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8" name="Freeform: Shape 197">
                <a:extLst>
                  <a:ext uri="{FF2B5EF4-FFF2-40B4-BE49-F238E27FC236}">
                    <a16:creationId xmlns:a16="http://schemas.microsoft.com/office/drawing/2014/main" id="{9FD829AD-F003-3B36-B02E-E7DB0667B873}"/>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99" name="Freeform: Shape 198">
                <a:extLst>
                  <a:ext uri="{FF2B5EF4-FFF2-40B4-BE49-F238E27FC236}">
                    <a16:creationId xmlns:a16="http://schemas.microsoft.com/office/drawing/2014/main" id="{FC05E68C-7651-6C53-7D07-D2755590221D}"/>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0" name="Freeform: Shape 199">
                <a:extLst>
                  <a:ext uri="{FF2B5EF4-FFF2-40B4-BE49-F238E27FC236}">
                    <a16:creationId xmlns:a16="http://schemas.microsoft.com/office/drawing/2014/main" id="{1BD3DD04-857E-146F-BF75-ACB0AEF38DFE}"/>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1" name="Freeform: Shape 200">
                <a:extLst>
                  <a:ext uri="{FF2B5EF4-FFF2-40B4-BE49-F238E27FC236}">
                    <a16:creationId xmlns:a16="http://schemas.microsoft.com/office/drawing/2014/main" id="{372D1988-66B2-6287-41AC-03DF34FFC935}"/>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2" name="Freeform: Shape 201">
                <a:extLst>
                  <a:ext uri="{FF2B5EF4-FFF2-40B4-BE49-F238E27FC236}">
                    <a16:creationId xmlns:a16="http://schemas.microsoft.com/office/drawing/2014/main" id="{4543C944-4113-0501-792F-C087C3B94D7D}"/>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3" name="Freeform: Shape 202">
                <a:extLst>
                  <a:ext uri="{FF2B5EF4-FFF2-40B4-BE49-F238E27FC236}">
                    <a16:creationId xmlns:a16="http://schemas.microsoft.com/office/drawing/2014/main" id="{D65ACA46-2D44-CE7B-4A2D-B9D454079498}"/>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4" name="Freeform: Shape 203">
                <a:extLst>
                  <a:ext uri="{FF2B5EF4-FFF2-40B4-BE49-F238E27FC236}">
                    <a16:creationId xmlns:a16="http://schemas.microsoft.com/office/drawing/2014/main" id="{FC216273-4C1A-43BA-2901-A43FBAB717A7}"/>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5" name="Freeform: Shape 204">
                <a:extLst>
                  <a:ext uri="{FF2B5EF4-FFF2-40B4-BE49-F238E27FC236}">
                    <a16:creationId xmlns:a16="http://schemas.microsoft.com/office/drawing/2014/main" id="{EB3669ED-C287-8C4D-B20B-CFCA2DF37DEC}"/>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7" name="Freeform: Shape 206">
                <a:extLst>
                  <a:ext uri="{FF2B5EF4-FFF2-40B4-BE49-F238E27FC236}">
                    <a16:creationId xmlns:a16="http://schemas.microsoft.com/office/drawing/2014/main" id="{94B8ACC1-7B3F-795C-449A-7B3DD0AC404D}"/>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8" name="Freeform: Shape 207">
                <a:extLst>
                  <a:ext uri="{FF2B5EF4-FFF2-40B4-BE49-F238E27FC236}">
                    <a16:creationId xmlns:a16="http://schemas.microsoft.com/office/drawing/2014/main" id="{ECB54A0D-110E-7A8A-848C-BFB03DE6C518}"/>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9" name="Freeform: Shape 208">
                <a:extLst>
                  <a:ext uri="{FF2B5EF4-FFF2-40B4-BE49-F238E27FC236}">
                    <a16:creationId xmlns:a16="http://schemas.microsoft.com/office/drawing/2014/main" id="{E24DE68B-DC8B-1086-4395-D52D8644C670}"/>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0" name="Freeform: Shape 209">
                <a:extLst>
                  <a:ext uri="{FF2B5EF4-FFF2-40B4-BE49-F238E27FC236}">
                    <a16:creationId xmlns:a16="http://schemas.microsoft.com/office/drawing/2014/main" id="{BA4EAAC8-9340-EB2E-8625-A468FE346175}"/>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1" name="Freeform: Shape 210">
                <a:extLst>
                  <a:ext uri="{FF2B5EF4-FFF2-40B4-BE49-F238E27FC236}">
                    <a16:creationId xmlns:a16="http://schemas.microsoft.com/office/drawing/2014/main" id="{1D9A0641-80DA-318F-1ECD-159175F5D31D}"/>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2" name="Freeform: Shape 211">
                <a:extLst>
                  <a:ext uri="{FF2B5EF4-FFF2-40B4-BE49-F238E27FC236}">
                    <a16:creationId xmlns:a16="http://schemas.microsoft.com/office/drawing/2014/main" id="{2D79A75D-4AB9-ADCC-4D70-3F5913F45429}"/>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3" name="Freeform: Shape 212">
                <a:extLst>
                  <a:ext uri="{FF2B5EF4-FFF2-40B4-BE49-F238E27FC236}">
                    <a16:creationId xmlns:a16="http://schemas.microsoft.com/office/drawing/2014/main" id="{BDE40018-D13C-6EE8-1D69-52EB69BC8D1B}"/>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4" name="Freeform: Shape 213">
                <a:extLst>
                  <a:ext uri="{FF2B5EF4-FFF2-40B4-BE49-F238E27FC236}">
                    <a16:creationId xmlns:a16="http://schemas.microsoft.com/office/drawing/2014/main" id="{DAED95BE-65F1-4611-7CFB-83FEA2500381}"/>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5" name="Freeform: Shape 214">
                <a:extLst>
                  <a:ext uri="{FF2B5EF4-FFF2-40B4-BE49-F238E27FC236}">
                    <a16:creationId xmlns:a16="http://schemas.microsoft.com/office/drawing/2014/main" id="{6D1A6AB8-B3FB-0C4A-104B-7E2F124DBD4B}"/>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6" name="Freeform: Shape 215">
                <a:extLst>
                  <a:ext uri="{FF2B5EF4-FFF2-40B4-BE49-F238E27FC236}">
                    <a16:creationId xmlns:a16="http://schemas.microsoft.com/office/drawing/2014/main" id="{DB1C0019-6659-2FD8-B5FF-6DE19A3276E0}"/>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7" name="Freeform: Shape 216">
                <a:extLst>
                  <a:ext uri="{FF2B5EF4-FFF2-40B4-BE49-F238E27FC236}">
                    <a16:creationId xmlns:a16="http://schemas.microsoft.com/office/drawing/2014/main" id="{01AE8611-E938-DCAE-5D4B-97A48BCA25B9}"/>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8" name="Freeform: Shape 217">
                <a:extLst>
                  <a:ext uri="{FF2B5EF4-FFF2-40B4-BE49-F238E27FC236}">
                    <a16:creationId xmlns:a16="http://schemas.microsoft.com/office/drawing/2014/main" id="{3DC4426A-72BC-458D-ABAD-D82CF8892FEE}"/>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19" name="Freeform: Shape 218">
                <a:extLst>
                  <a:ext uri="{FF2B5EF4-FFF2-40B4-BE49-F238E27FC236}">
                    <a16:creationId xmlns:a16="http://schemas.microsoft.com/office/drawing/2014/main" id="{1FB4D0A2-87E4-5701-374D-05B92D452278}"/>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0" name="Freeform: Shape 219">
                <a:extLst>
                  <a:ext uri="{FF2B5EF4-FFF2-40B4-BE49-F238E27FC236}">
                    <a16:creationId xmlns:a16="http://schemas.microsoft.com/office/drawing/2014/main" id="{982CFCBF-A8BD-80AF-F78E-16C0C8417424}"/>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1" name="Freeform: Shape 220">
                <a:extLst>
                  <a:ext uri="{FF2B5EF4-FFF2-40B4-BE49-F238E27FC236}">
                    <a16:creationId xmlns:a16="http://schemas.microsoft.com/office/drawing/2014/main" id="{1979F647-765E-2AF0-7A1E-EBD87DDED5BB}"/>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2" name="Freeform: Shape 221">
                <a:extLst>
                  <a:ext uri="{FF2B5EF4-FFF2-40B4-BE49-F238E27FC236}">
                    <a16:creationId xmlns:a16="http://schemas.microsoft.com/office/drawing/2014/main" id="{6240D549-260E-21AF-77F1-223E67DD9F81}"/>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3" name="Freeform: Shape 222">
                <a:extLst>
                  <a:ext uri="{FF2B5EF4-FFF2-40B4-BE49-F238E27FC236}">
                    <a16:creationId xmlns:a16="http://schemas.microsoft.com/office/drawing/2014/main" id="{834A408C-AF04-283E-D327-CD93B0FF0FB9}"/>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4" name="Freeform: Shape 223">
                <a:extLst>
                  <a:ext uri="{FF2B5EF4-FFF2-40B4-BE49-F238E27FC236}">
                    <a16:creationId xmlns:a16="http://schemas.microsoft.com/office/drawing/2014/main" id="{652C9C5F-9C28-E465-6153-520B82786599}"/>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5" name="Freeform: Shape 224">
                <a:extLst>
                  <a:ext uri="{FF2B5EF4-FFF2-40B4-BE49-F238E27FC236}">
                    <a16:creationId xmlns:a16="http://schemas.microsoft.com/office/drawing/2014/main" id="{92177F3F-17BB-D5AF-7F02-60798E85A1A7}"/>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6" name="Freeform: Shape 225">
                <a:extLst>
                  <a:ext uri="{FF2B5EF4-FFF2-40B4-BE49-F238E27FC236}">
                    <a16:creationId xmlns:a16="http://schemas.microsoft.com/office/drawing/2014/main" id="{F6743B0C-51DB-F70A-C4F0-E8A06CF8C14D}"/>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7" name="Freeform: Shape 226">
                <a:extLst>
                  <a:ext uri="{FF2B5EF4-FFF2-40B4-BE49-F238E27FC236}">
                    <a16:creationId xmlns:a16="http://schemas.microsoft.com/office/drawing/2014/main" id="{7D47811C-64CB-AE81-9A43-2286736DF57A}"/>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8" name="Freeform: Shape 227">
                <a:extLst>
                  <a:ext uri="{FF2B5EF4-FFF2-40B4-BE49-F238E27FC236}">
                    <a16:creationId xmlns:a16="http://schemas.microsoft.com/office/drawing/2014/main" id="{3BB19834-FF94-EF1E-578E-5769E6DB20B2}"/>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29" name="Freeform: Shape 228">
                <a:extLst>
                  <a:ext uri="{FF2B5EF4-FFF2-40B4-BE49-F238E27FC236}">
                    <a16:creationId xmlns:a16="http://schemas.microsoft.com/office/drawing/2014/main" id="{6059223E-8B77-D575-487D-A02392C7FB5A}"/>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0" name="Freeform: Shape 229">
                <a:extLst>
                  <a:ext uri="{FF2B5EF4-FFF2-40B4-BE49-F238E27FC236}">
                    <a16:creationId xmlns:a16="http://schemas.microsoft.com/office/drawing/2014/main" id="{6E0F3949-FA50-6BC2-F192-322698D53F25}"/>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1" name="Freeform: Shape 230">
                <a:extLst>
                  <a:ext uri="{FF2B5EF4-FFF2-40B4-BE49-F238E27FC236}">
                    <a16:creationId xmlns:a16="http://schemas.microsoft.com/office/drawing/2014/main" id="{339542D8-11FB-DC49-E8C6-329CD6952DFA}"/>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2" name="Freeform: Shape 231">
                <a:extLst>
                  <a:ext uri="{FF2B5EF4-FFF2-40B4-BE49-F238E27FC236}">
                    <a16:creationId xmlns:a16="http://schemas.microsoft.com/office/drawing/2014/main" id="{F2F73796-D5DD-A590-6DB1-6C9254DDE0A3}"/>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3" name="Freeform: Shape 232">
                <a:extLst>
                  <a:ext uri="{FF2B5EF4-FFF2-40B4-BE49-F238E27FC236}">
                    <a16:creationId xmlns:a16="http://schemas.microsoft.com/office/drawing/2014/main" id="{ADF4411C-7689-C1AB-A5C6-5FD9C99C26CF}"/>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4" name="Freeform: Shape 233">
                <a:extLst>
                  <a:ext uri="{FF2B5EF4-FFF2-40B4-BE49-F238E27FC236}">
                    <a16:creationId xmlns:a16="http://schemas.microsoft.com/office/drawing/2014/main" id="{8ADD5A55-A7C7-CAC7-148F-72F3070B77F8}"/>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5" name="Freeform: Shape 234">
                <a:extLst>
                  <a:ext uri="{FF2B5EF4-FFF2-40B4-BE49-F238E27FC236}">
                    <a16:creationId xmlns:a16="http://schemas.microsoft.com/office/drawing/2014/main" id="{0F51C60A-2DAE-1838-296C-CC5C6DE295EC}"/>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6" name="Freeform: Shape 235">
                <a:extLst>
                  <a:ext uri="{FF2B5EF4-FFF2-40B4-BE49-F238E27FC236}">
                    <a16:creationId xmlns:a16="http://schemas.microsoft.com/office/drawing/2014/main" id="{5F6F6305-2492-9EF3-16B9-3DCCD1C654D6}"/>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7" name="Freeform: Shape 236">
                <a:extLst>
                  <a:ext uri="{FF2B5EF4-FFF2-40B4-BE49-F238E27FC236}">
                    <a16:creationId xmlns:a16="http://schemas.microsoft.com/office/drawing/2014/main" id="{B2A521B0-DFF2-288A-050D-50275D92478D}"/>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8" name="Freeform: Shape 237">
                <a:extLst>
                  <a:ext uri="{FF2B5EF4-FFF2-40B4-BE49-F238E27FC236}">
                    <a16:creationId xmlns:a16="http://schemas.microsoft.com/office/drawing/2014/main" id="{3FDD4774-FE56-B245-AE71-76ACA8C224B8}"/>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39" name="Freeform: Shape 238">
                <a:extLst>
                  <a:ext uri="{FF2B5EF4-FFF2-40B4-BE49-F238E27FC236}">
                    <a16:creationId xmlns:a16="http://schemas.microsoft.com/office/drawing/2014/main" id="{DB6B69B3-5F87-7A42-56F0-61E731408339}"/>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0" name="Freeform: Shape 239">
                <a:extLst>
                  <a:ext uri="{FF2B5EF4-FFF2-40B4-BE49-F238E27FC236}">
                    <a16:creationId xmlns:a16="http://schemas.microsoft.com/office/drawing/2014/main" id="{703CB638-B43B-EB14-9497-6EE6D1290398}"/>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1" name="Freeform: Shape 240">
                <a:extLst>
                  <a:ext uri="{FF2B5EF4-FFF2-40B4-BE49-F238E27FC236}">
                    <a16:creationId xmlns:a16="http://schemas.microsoft.com/office/drawing/2014/main" id="{95E2659B-DE32-44D5-BADE-8A2BE92C16D1}"/>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3" name="Freeform: Shape 242">
                <a:extLst>
                  <a:ext uri="{FF2B5EF4-FFF2-40B4-BE49-F238E27FC236}">
                    <a16:creationId xmlns:a16="http://schemas.microsoft.com/office/drawing/2014/main" id="{E89E2779-00FC-9872-CEA9-41701C09A8C3}"/>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4" name="Freeform: Shape 243">
                <a:extLst>
                  <a:ext uri="{FF2B5EF4-FFF2-40B4-BE49-F238E27FC236}">
                    <a16:creationId xmlns:a16="http://schemas.microsoft.com/office/drawing/2014/main" id="{D5D30BF2-0E51-0316-B3F9-4AFBF89BC573}"/>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5" name="Freeform: Shape 244">
                <a:extLst>
                  <a:ext uri="{FF2B5EF4-FFF2-40B4-BE49-F238E27FC236}">
                    <a16:creationId xmlns:a16="http://schemas.microsoft.com/office/drawing/2014/main" id="{3DFC9130-6BD4-F77E-F060-AF1E0F276B6B}"/>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6" name="Freeform: Shape 245">
                <a:extLst>
                  <a:ext uri="{FF2B5EF4-FFF2-40B4-BE49-F238E27FC236}">
                    <a16:creationId xmlns:a16="http://schemas.microsoft.com/office/drawing/2014/main" id="{751A0CC3-1BCF-DE37-611A-B1B7FBA23B68}"/>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7" name="Freeform: Shape 246">
                <a:extLst>
                  <a:ext uri="{FF2B5EF4-FFF2-40B4-BE49-F238E27FC236}">
                    <a16:creationId xmlns:a16="http://schemas.microsoft.com/office/drawing/2014/main" id="{94FAC35E-0B04-D09B-C6E8-E068C394B5B9}"/>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8" name="Freeform: Shape 247">
                <a:extLst>
                  <a:ext uri="{FF2B5EF4-FFF2-40B4-BE49-F238E27FC236}">
                    <a16:creationId xmlns:a16="http://schemas.microsoft.com/office/drawing/2014/main" id="{F3F92588-7CF2-F16D-27A0-C13CC5A6BE84}"/>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9" name="Freeform: Shape 248">
                <a:extLst>
                  <a:ext uri="{FF2B5EF4-FFF2-40B4-BE49-F238E27FC236}">
                    <a16:creationId xmlns:a16="http://schemas.microsoft.com/office/drawing/2014/main" id="{124ECC53-F7A7-15D5-EDAB-E8DB8CB278A3}"/>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0" name="Freeform: Shape 249">
                <a:extLst>
                  <a:ext uri="{FF2B5EF4-FFF2-40B4-BE49-F238E27FC236}">
                    <a16:creationId xmlns:a16="http://schemas.microsoft.com/office/drawing/2014/main" id="{93223F9F-DB22-73AA-80F6-74ED134BA244}"/>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1" name="Freeform: Shape 250">
                <a:extLst>
                  <a:ext uri="{FF2B5EF4-FFF2-40B4-BE49-F238E27FC236}">
                    <a16:creationId xmlns:a16="http://schemas.microsoft.com/office/drawing/2014/main" id="{C49B5686-0E42-A0D5-617E-5D1D2630FDBF}"/>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2" name="Freeform: Shape 251">
                <a:extLst>
                  <a:ext uri="{FF2B5EF4-FFF2-40B4-BE49-F238E27FC236}">
                    <a16:creationId xmlns:a16="http://schemas.microsoft.com/office/drawing/2014/main" id="{7CD21942-C850-BA36-36CF-4BD2F2A59261}"/>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3" name="Freeform: Shape 252">
                <a:extLst>
                  <a:ext uri="{FF2B5EF4-FFF2-40B4-BE49-F238E27FC236}">
                    <a16:creationId xmlns:a16="http://schemas.microsoft.com/office/drawing/2014/main" id="{0888B702-8EFC-B149-C851-1BD7E92723CF}"/>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4" name="Freeform: Shape 253">
                <a:extLst>
                  <a:ext uri="{FF2B5EF4-FFF2-40B4-BE49-F238E27FC236}">
                    <a16:creationId xmlns:a16="http://schemas.microsoft.com/office/drawing/2014/main" id="{228FA497-3CFD-7CE6-47AA-FA132A030E23}"/>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5" name="Freeform: Shape 254">
                <a:extLst>
                  <a:ext uri="{FF2B5EF4-FFF2-40B4-BE49-F238E27FC236}">
                    <a16:creationId xmlns:a16="http://schemas.microsoft.com/office/drawing/2014/main" id="{52C9CD9F-C4CA-E3EF-014F-272A5D10374F}"/>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6" name="Freeform: Shape 255">
                <a:extLst>
                  <a:ext uri="{FF2B5EF4-FFF2-40B4-BE49-F238E27FC236}">
                    <a16:creationId xmlns:a16="http://schemas.microsoft.com/office/drawing/2014/main" id="{04B7005A-383C-2996-2FCF-1CA5AF0AD8E1}"/>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7" name="Freeform: Shape 256">
                <a:extLst>
                  <a:ext uri="{FF2B5EF4-FFF2-40B4-BE49-F238E27FC236}">
                    <a16:creationId xmlns:a16="http://schemas.microsoft.com/office/drawing/2014/main" id="{F1AF48E8-645C-54F8-A8AA-886359FB1817}"/>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8" name="Freeform: Shape 257">
                <a:extLst>
                  <a:ext uri="{FF2B5EF4-FFF2-40B4-BE49-F238E27FC236}">
                    <a16:creationId xmlns:a16="http://schemas.microsoft.com/office/drawing/2014/main" id="{8454AB6A-8472-12CF-C6CF-33C06BB3F06F}"/>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59" name="Freeform: Shape 258">
                <a:extLst>
                  <a:ext uri="{FF2B5EF4-FFF2-40B4-BE49-F238E27FC236}">
                    <a16:creationId xmlns:a16="http://schemas.microsoft.com/office/drawing/2014/main" id="{9058186A-05C2-A50A-3C86-89BD46BFFC7F}"/>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0" name="Freeform: Shape 259">
                <a:extLst>
                  <a:ext uri="{FF2B5EF4-FFF2-40B4-BE49-F238E27FC236}">
                    <a16:creationId xmlns:a16="http://schemas.microsoft.com/office/drawing/2014/main" id="{CEA5AB07-1B9D-6B37-6313-AE3D97E9D8FC}"/>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1" name="Freeform: Shape 260">
                <a:extLst>
                  <a:ext uri="{FF2B5EF4-FFF2-40B4-BE49-F238E27FC236}">
                    <a16:creationId xmlns:a16="http://schemas.microsoft.com/office/drawing/2014/main" id="{C597026D-18CC-FDC8-C5BD-8A396392A439}"/>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2" name="Freeform: Shape 261">
                <a:extLst>
                  <a:ext uri="{FF2B5EF4-FFF2-40B4-BE49-F238E27FC236}">
                    <a16:creationId xmlns:a16="http://schemas.microsoft.com/office/drawing/2014/main" id="{A6D953C2-DE27-5DE4-B566-0AEB136517D2}"/>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3" name="Freeform: Shape 262">
                <a:extLst>
                  <a:ext uri="{FF2B5EF4-FFF2-40B4-BE49-F238E27FC236}">
                    <a16:creationId xmlns:a16="http://schemas.microsoft.com/office/drawing/2014/main" id="{F3A993BB-36E6-C679-746E-E4F9138DAA8F}"/>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4" name="Freeform: Shape 263">
                <a:extLst>
                  <a:ext uri="{FF2B5EF4-FFF2-40B4-BE49-F238E27FC236}">
                    <a16:creationId xmlns:a16="http://schemas.microsoft.com/office/drawing/2014/main" id="{48894D6A-B44C-FC20-9179-74F96FA272E7}"/>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5" name="Freeform: Shape 264">
                <a:extLst>
                  <a:ext uri="{FF2B5EF4-FFF2-40B4-BE49-F238E27FC236}">
                    <a16:creationId xmlns:a16="http://schemas.microsoft.com/office/drawing/2014/main" id="{E564EBA8-330A-7397-378C-395A6C830C6A}"/>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6" name="Freeform: Shape 265">
                <a:extLst>
                  <a:ext uri="{FF2B5EF4-FFF2-40B4-BE49-F238E27FC236}">
                    <a16:creationId xmlns:a16="http://schemas.microsoft.com/office/drawing/2014/main" id="{652FC733-49D3-230C-FF10-8528C460EF2C}"/>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7" name="Freeform: Shape 266">
                <a:extLst>
                  <a:ext uri="{FF2B5EF4-FFF2-40B4-BE49-F238E27FC236}">
                    <a16:creationId xmlns:a16="http://schemas.microsoft.com/office/drawing/2014/main" id="{F5861651-F963-1C58-675B-12AABF8D12B6}"/>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8" name="Freeform: Shape 267">
                <a:extLst>
                  <a:ext uri="{FF2B5EF4-FFF2-40B4-BE49-F238E27FC236}">
                    <a16:creationId xmlns:a16="http://schemas.microsoft.com/office/drawing/2014/main" id="{B83B2E6D-7600-FC2A-5E48-DD8C6F072727}"/>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69" name="Freeform: Shape 268">
                <a:extLst>
                  <a:ext uri="{FF2B5EF4-FFF2-40B4-BE49-F238E27FC236}">
                    <a16:creationId xmlns:a16="http://schemas.microsoft.com/office/drawing/2014/main" id="{DF48E83A-9DA0-BC13-B2DC-7F0D27B3FDBD}"/>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0" name="Freeform: Shape 269">
                <a:extLst>
                  <a:ext uri="{FF2B5EF4-FFF2-40B4-BE49-F238E27FC236}">
                    <a16:creationId xmlns:a16="http://schemas.microsoft.com/office/drawing/2014/main" id="{42EFC136-9B44-D3EF-5D0F-954A9C0E328E}"/>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1" name="Freeform: Shape 270">
                <a:extLst>
                  <a:ext uri="{FF2B5EF4-FFF2-40B4-BE49-F238E27FC236}">
                    <a16:creationId xmlns:a16="http://schemas.microsoft.com/office/drawing/2014/main" id="{568F6ACF-16CF-E48D-0F0D-F314079E4F60}"/>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2" name="Freeform: Shape 271">
                <a:extLst>
                  <a:ext uri="{FF2B5EF4-FFF2-40B4-BE49-F238E27FC236}">
                    <a16:creationId xmlns:a16="http://schemas.microsoft.com/office/drawing/2014/main" id="{B73D7C59-1011-1E00-970C-C2F1B38ACCD5}"/>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3" name="Freeform: Shape 272">
                <a:extLst>
                  <a:ext uri="{FF2B5EF4-FFF2-40B4-BE49-F238E27FC236}">
                    <a16:creationId xmlns:a16="http://schemas.microsoft.com/office/drawing/2014/main" id="{4BDB0B1F-C902-0572-9936-42AE334218CA}"/>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4" name="Freeform: Shape 273">
                <a:extLst>
                  <a:ext uri="{FF2B5EF4-FFF2-40B4-BE49-F238E27FC236}">
                    <a16:creationId xmlns:a16="http://schemas.microsoft.com/office/drawing/2014/main" id="{A815013D-6E82-DA15-45CA-839B7F05A6D6}"/>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5" name="Freeform: Shape 274">
                <a:extLst>
                  <a:ext uri="{FF2B5EF4-FFF2-40B4-BE49-F238E27FC236}">
                    <a16:creationId xmlns:a16="http://schemas.microsoft.com/office/drawing/2014/main" id="{40F6DBC9-92E1-824C-64B4-5661FC4041B0}"/>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6" name="Freeform: Shape 275">
                <a:extLst>
                  <a:ext uri="{FF2B5EF4-FFF2-40B4-BE49-F238E27FC236}">
                    <a16:creationId xmlns:a16="http://schemas.microsoft.com/office/drawing/2014/main" id="{D68DE1A3-B7D6-C7F6-1222-9FAE0BFC3F62}"/>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7" name="Freeform: Shape 276">
                <a:extLst>
                  <a:ext uri="{FF2B5EF4-FFF2-40B4-BE49-F238E27FC236}">
                    <a16:creationId xmlns:a16="http://schemas.microsoft.com/office/drawing/2014/main" id="{6EFA75C1-315B-8D81-7F48-AAD38885DA50}"/>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8" name="Freeform: Shape 277">
                <a:extLst>
                  <a:ext uri="{FF2B5EF4-FFF2-40B4-BE49-F238E27FC236}">
                    <a16:creationId xmlns:a16="http://schemas.microsoft.com/office/drawing/2014/main" id="{BBF26146-2DCF-62BB-4685-27A57EFB56C5}"/>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79" name="Freeform: Shape 278">
                <a:extLst>
                  <a:ext uri="{FF2B5EF4-FFF2-40B4-BE49-F238E27FC236}">
                    <a16:creationId xmlns:a16="http://schemas.microsoft.com/office/drawing/2014/main" id="{2EC66713-708C-2FE9-9DA6-3BC17DABFB36}"/>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0" name="Freeform: Shape 279">
                <a:extLst>
                  <a:ext uri="{FF2B5EF4-FFF2-40B4-BE49-F238E27FC236}">
                    <a16:creationId xmlns:a16="http://schemas.microsoft.com/office/drawing/2014/main" id="{2CA49E60-F5E1-B80B-D7E7-020140CF3EF6}"/>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1" name="Freeform: Shape 280">
                <a:extLst>
                  <a:ext uri="{FF2B5EF4-FFF2-40B4-BE49-F238E27FC236}">
                    <a16:creationId xmlns:a16="http://schemas.microsoft.com/office/drawing/2014/main" id="{D2A95250-BA24-AA27-8816-49439A2C17E2}"/>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2" name="Freeform: Shape 281">
                <a:extLst>
                  <a:ext uri="{FF2B5EF4-FFF2-40B4-BE49-F238E27FC236}">
                    <a16:creationId xmlns:a16="http://schemas.microsoft.com/office/drawing/2014/main" id="{66B4DD73-8BF6-87E7-FA12-C9E79813DE5C}"/>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3" name="Freeform: Shape 282">
                <a:extLst>
                  <a:ext uri="{FF2B5EF4-FFF2-40B4-BE49-F238E27FC236}">
                    <a16:creationId xmlns:a16="http://schemas.microsoft.com/office/drawing/2014/main" id="{DB434015-D059-F804-A555-E551B9F4BE9F}"/>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4" name="Freeform: Shape 283">
                <a:extLst>
                  <a:ext uri="{FF2B5EF4-FFF2-40B4-BE49-F238E27FC236}">
                    <a16:creationId xmlns:a16="http://schemas.microsoft.com/office/drawing/2014/main" id="{794DA04D-D963-4DD0-4D7A-B7F15FC5DBFF}"/>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5" name="Freeform: Shape 284">
                <a:extLst>
                  <a:ext uri="{FF2B5EF4-FFF2-40B4-BE49-F238E27FC236}">
                    <a16:creationId xmlns:a16="http://schemas.microsoft.com/office/drawing/2014/main" id="{B59EC335-8267-DEF4-F98E-43842E502E66}"/>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6" name="Freeform: Shape 285">
                <a:extLst>
                  <a:ext uri="{FF2B5EF4-FFF2-40B4-BE49-F238E27FC236}">
                    <a16:creationId xmlns:a16="http://schemas.microsoft.com/office/drawing/2014/main" id="{162665F2-9889-A9BF-E80C-3BFA28D0E671}"/>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7" name="Freeform: Shape 286">
                <a:extLst>
                  <a:ext uri="{FF2B5EF4-FFF2-40B4-BE49-F238E27FC236}">
                    <a16:creationId xmlns:a16="http://schemas.microsoft.com/office/drawing/2014/main" id="{949BE56B-D97C-F99F-A418-1F0DED9306C6}"/>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8" name="Freeform: Shape 287">
                <a:extLst>
                  <a:ext uri="{FF2B5EF4-FFF2-40B4-BE49-F238E27FC236}">
                    <a16:creationId xmlns:a16="http://schemas.microsoft.com/office/drawing/2014/main" id="{37000A44-1F52-2CAA-C26B-8DD4C4C1468A}"/>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89" name="Freeform: Shape 288">
                <a:extLst>
                  <a:ext uri="{FF2B5EF4-FFF2-40B4-BE49-F238E27FC236}">
                    <a16:creationId xmlns:a16="http://schemas.microsoft.com/office/drawing/2014/main" id="{6370B581-7451-4C67-1A4E-77CB931ECF1D}"/>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0" name="Freeform: Shape 289">
                <a:extLst>
                  <a:ext uri="{FF2B5EF4-FFF2-40B4-BE49-F238E27FC236}">
                    <a16:creationId xmlns:a16="http://schemas.microsoft.com/office/drawing/2014/main" id="{DF25B223-0A35-1D58-4217-E171CD3FCF79}"/>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1" name="Freeform: Shape 290">
                <a:extLst>
                  <a:ext uri="{FF2B5EF4-FFF2-40B4-BE49-F238E27FC236}">
                    <a16:creationId xmlns:a16="http://schemas.microsoft.com/office/drawing/2014/main" id="{DE558899-39D2-960E-117D-4203A9CBD65A}"/>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2" name="Freeform: Shape 291">
                <a:extLst>
                  <a:ext uri="{FF2B5EF4-FFF2-40B4-BE49-F238E27FC236}">
                    <a16:creationId xmlns:a16="http://schemas.microsoft.com/office/drawing/2014/main" id="{71D8F65B-6E2F-F53E-51E9-985E83F22FE6}"/>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3" name="Freeform: Shape 292">
                <a:extLst>
                  <a:ext uri="{FF2B5EF4-FFF2-40B4-BE49-F238E27FC236}">
                    <a16:creationId xmlns:a16="http://schemas.microsoft.com/office/drawing/2014/main" id="{7C35746C-7F5A-A3D7-C2CA-F3ACDE214ACC}"/>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4" name="Freeform: Shape 293">
                <a:extLst>
                  <a:ext uri="{FF2B5EF4-FFF2-40B4-BE49-F238E27FC236}">
                    <a16:creationId xmlns:a16="http://schemas.microsoft.com/office/drawing/2014/main" id="{BE8BD5C5-9845-DC31-65AD-38106163A46F}"/>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5" name="Freeform: Shape 294">
                <a:extLst>
                  <a:ext uri="{FF2B5EF4-FFF2-40B4-BE49-F238E27FC236}">
                    <a16:creationId xmlns:a16="http://schemas.microsoft.com/office/drawing/2014/main" id="{1AB8DFDE-FB2D-E078-E4A8-198E4E0F8BE3}"/>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6" name="Freeform: Shape 295">
                <a:extLst>
                  <a:ext uri="{FF2B5EF4-FFF2-40B4-BE49-F238E27FC236}">
                    <a16:creationId xmlns:a16="http://schemas.microsoft.com/office/drawing/2014/main" id="{C0570AB1-829E-5662-6348-6234F57FE0A3}"/>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7" name="Freeform: Shape 296">
                <a:extLst>
                  <a:ext uri="{FF2B5EF4-FFF2-40B4-BE49-F238E27FC236}">
                    <a16:creationId xmlns:a16="http://schemas.microsoft.com/office/drawing/2014/main" id="{1FD69BB6-13C1-8611-12AC-C412799F0C79}"/>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8" name="Freeform: Shape 297">
                <a:extLst>
                  <a:ext uri="{FF2B5EF4-FFF2-40B4-BE49-F238E27FC236}">
                    <a16:creationId xmlns:a16="http://schemas.microsoft.com/office/drawing/2014/main" id="{2E9B244C-7905-26AC-EAB8-1A89D8F6F5B5}"/>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99" name="Freeform: Shape 298">
                <a:extLst>
                  <a:ext uri="{FF2B5EF4-FFF2-40B4-BE49-F238E27FC236}">
                    <a16:creationId xmlns:a16="http://schemas.microsoft.com/office/drawing/2014/main" id="{4542B336-C711-E420-B444-416B38E5F735}"/>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0" name="Freeform: Shape 299">
                <a:extLst>
                  <a:ext uri="{FF2B5EF4-FFF2-40B4-BE49-F238E27FC236}">
                    <a16:creationId xmlns:a16="http://schemas.microsoft.com/office/drawing/2014/main" id="{BAC4D662-8DEF-3489-8A97-7433D3066286}"/>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1" name="Freeform: Shape 300">
                <a:extLst>
                  <a:ext uri="{FF2B5EF4-FFF2-40B4-BE49-F238E27FC236}">
                    <a16:creationId xmlns:a16="http://schemas.microsoft.com/office/drawing/2014/main" id="{A3F47F47-FD5D-6427-F74C-D369736E42F4}"/>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2" name="Freeform: Shape 301">
                <a:extLst>
                  <a:ext uri="{FF2B5EF4-FFF2-40B4-BE49-F238E27FC236}">
                    <a16:creationId xmlns:a16="http://schemas.microsoft.com/office/drawing/2014/main" id="{48155619-F73C-7554-F9C1-68A56DB29480}"/>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3" name="Freeform: Shape 302">
                <a:extLst>
                  <a:ext uri="{FF2B5EF4-FFF2-40B4-BE49-F238E27FC236}">
                    <a16:creationId xmlns:a16="http://schemas.microsoft.com/office/drawing/2014/main" id="{92907502-368C-F7F0-3C35-2C0074E78E91}"/>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4" name="Freeform: Shape 303">
                <a:extLst>
                  <a:ext uri="{FF2B5EF4-FFF2-40B4-BE49-F238E27FC236}">
                    <a16:creationId xmlns:a16="http://schemas.microsoft.com/office/drawing/2014/main" id="{63EC4F88-9D45-9B72-073C-4F7FDBD82D0A}"/>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5" name="Freeform: Shape 304">
                <a:extLst>
                  <a:ext uri="{FF2B5EF4-FFF2-40B4-BE49-F238E27FC236}">
                    <a16:creationId xmlns:a16="http://schemas.microsoft.com/office/drawing/2014/main" id="{FCD31B29-EE86-76DC-9A5F-B68925F648E3}"/>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6" name="Freeform: Shape 305">
                <a:extLst>
                  <a:ext uri="{FF2B5EF4-FFF2-40B4-BE49-F238E27FC236}">
                    <a16:creationId xmlns:a16="http://schemas.microsoft.com/office/drawing/2014/main" id="{39E500FA-54B3-F93B-C5C9-7732FB39A9C3}"/>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7" name="Freeform: Shape 306">
                <a:extLst>
                  <a:ext uri="{FF2B5EF4-FFF2-40B4-BE49-F238E27FC236}">
                    <a16:creationId xmlns:a16="http://schemas.microsoft.com/office/drawing/2014/main" id="{5A85575C-BDEC-82EE-4210-76EF07C7D426}"/>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8" name="Freeform: Shape 307">
                <a:extLst>
                  <a:ext uri="{FF2B5EF4-FFF2-40B4-BE49-F238E27FC236}">
                    <a16:creationId xmlns:a16="http://schemas.microsoft.com/office/drawing/2014/main" id="{EA84F9C2-F044-6335-77E4-CA0A08C2E45C}"/>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09" name="Freeform: Shape 308">
                <a:extLst>
                  <a:ext uri="{FF2B5EF4-FFF2-40B4-BE49-F238E27FC236}">
                    <a16:creationId xmlns:a16="http://schemas.microsoft.com/office/drawing/2014/main" id="{7919AD06-FA23-13AD-3BD5-C201247F8870}"/>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0" name="Freeform: Shape 309">
                <a:extLst>
                  <a:ext uri="{FF2B5EF4-FFF2-40B4-BE49-F238E27FC236}">
                    <a16:creationId xmlns:a16="http://schemas.microsoft.com/office/drawing/2014/main" id="{3CA9F9C2-59EB-F6E9-36F0-6BA6B93B21CB}"/>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1" name="Freeform: Shape 310">
                <a:extLst>
                  <a:ext uri="{FF2B5EF4-FFF2-40B4-BE49-F238E27FC236}">
                    <a16:creationId xmlns:a16="http://schemas.microsoft.com/office/drawing/2014/main" id="{3F136A12-6D76-F15C-6235-AF2324B25793}"/>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2" name="Freeform: Shape 311">
                <a:extLst>
                  <a:ext uri="{FF2B5EF4-FFF2-40B4-BE49-F238E27FC236}">
                    <a16:creationId xmlns:a16="http://schemas.microsoft.com/office/drawing/2014/main" id="{5DF9CF4F-BA78-1884-4690-CCBC9FE353E8}"/>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3" name="Freeform: Shape 312">
                <a:extLst>
                  <a:ext uri="{FF2B5EF4-FFF2-40B4-BE49-F238E27FC236}">
                    <a16:creationId xmlns:a16="http://schemas.microsoft.com/office/drawing/2014/main" id="{E7C5E892-0424-D6B5-4A40-D6B4D89E3747}"/>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4" name="Freeform: Shape 313">
                <a:extLst>
                  <a:ext uri="{FF2B5EF4-FFF2-40B4-BE49-F238E27FC236}">
                    <a16:creationId xmlns:a16="http://schemas.microsoft.com/office/drawing/2014/main" id="{50F1980B-F47A-3EA6-D58E-ADF7DA3572AA}"/>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5" name="Freeform: Shape 314">
                <a:extLst>
                  <a:ext uri="{FF2B5EF4-FFF2-40B4-BE49-F238E27FC236}">
                    <a16:creationId xmlns:a16="http://schemas.microsoft.com/office/drawing/2014/main" id="{09E0AD83-BCF0-C2DA-6991-9D1D777A272C}"/>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6" name="Freeform: Shape 315">
                <a:extLst>
                  <a:ext uri="{FF2B5EF4-FFF2-40B4-BE49-F238E27FC236}">
                    <a16:creationId xmlns:a16="http://schemas.microsoft.com/office/drawing/2014/main" id="{C4FECC5D-54B5-B37F-96EF-E725DCA63C1C}"/>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7" name="Freeform: Shape 316">
                <a:extLst>
                  <a:ext uri="{FF2B5EF4-FFF2-40B4-BE49-F238E27FC236}">
                    <a16:creationId xmlns:a16="http://schemas.microsoft.com/office/drawing/2014/main" id="{11958F05-0606-8DD3-2DDF-11F4B90F9884}"/>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8" name="Freeform: Shape 317">
                <a:extLst>
                  <a:ext uri="{FF2B5EF4-FFF2-40B4-BE49-F238E27FC236}">
                    <a16:creationId xmlns:a16="http://schemas.microsoft.com/office/drawing/2014/main" id="{7C57E05C-E4E0-ED52-4139-61BCD192B2A4}"/>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19" name="Freeform: Shape 318">
                <a:extLst>
                  <a:ext uri="{FF2B5EF4-FFF2-40B4-BE49-F238E27FC236}">
                    <a16:creationId xmlns:a16="http://schemas.microsoft.com/office/drawing/2014/main" id="{4B48525D-0F0A-5FCD-06E8-854B6C84AEE6}"/>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0" name="Freeform: Shape 319">
                <a:extLst>
                  <a:ext uri="{FF2B5EF4-FFF2-40B4-BE49-F238E27FC236}">
                    <a16:creationId xmlns:a16="http://schemas.microsoft.com/office/drawing/2014/main" id="{BC3BE11B-F6B8-929D-3A6B-DC28930D61B6}"/>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1" name="Freeform: Shape 320">
                <a:extLst>
                  <a:ext uri="{FF2B5EF4-FFF2-40B4-BE49-F238E27FC236}">
                    <a16:creationId xmlns:a16="http://schemas.microsoft.com/office/drawing/2014/main" id="{3E8E9636-966A-906A-9653-B354A7E56E3A}"/>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2" name="Freeform: Shape 321">
                <a:extLst>
                  <a:ext uri="{FF2B5EF4-FFF2-40B4-BE49-F238E27FC236}">
                    <a16:creationId xmlns:a16="http://schemas.microsoft.com/office/drawing/2014/main" id="{09A3733D-661C-0D5E-C2A9-842AFB2A5EB7}"/>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3" name="Freeform: Shape 322">
                <a:extLst>
                  <a:ext uri="{FF2B5EF4-FFF2-40B4-BE49-F238E27FC236}">
                    <a16:creationId xmlns:a16="http://schemas.microsoft.com/office/drawing/2014/main" id="{6D614CB2-E4F1-A9B7-07F7-5CEC7F18A5A7}"/>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4" name="Freeform: Shape 323">
                <a:extLst>
                  <a:ext uri="{FF2B5EF4-FFF2-40B4-BE49-F238E27FC236}">
                    <a16:creationId xmlns:a16="http://schemas.microsoft.com/office/drawing/2014/main" id="{85ED1F8F-9BD4-7BF0-7B6B-5CAAFCDEFD4D}"/>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5" name="Freeform: Shape 324">
                <a:extLst>
                  <a:ext uri="{FF2B5EF4-FFF2-40B4-BE49-F238E27FC236}">
                    <a16:creationId xmlns:a16="http://schemas.microsoft.com/office/drawing/2014/main" id="{47E37138-8333-1A59-52BE-B39567B08F3B}"/>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6" name="Freeform: Shape 325">
                <a:extLst>
                  <a:ext uri="{FF2B5EF4-FFF2-40B4-BE49-F238E27FC236}">
                    <a16:creationId xmlns:a16="http://schemas.microsoft.com/office/drawing/2014/main" id="{1D58FCD7-1772-9A2E-56D3-61515CB629C9}"/>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7" name="Freeform: Shape 326">
                <a:extLst>
                  <a:ext uri="{FF2B5EF4-FFF2-40B4-BE49-F238E27FC236}">
                    <a16:creationId xmlns:a16="http://schemas.microsoft.com/office/drawing/2014/main" id="{6C742FD9-A25A-B668-D079-3FC5F56AF365}"/>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8" name="Freeform: Shape 327">
                <a:extLst>
                  <a:ext uri="{FF2B5EF4-FFF2-40B4-BE49-F238E27FC236}">
                    <a16:creationId xmlns:a16="http://schemas.microsoft.com/office/drawing/2014/main" id="{E026730D-B66C-A705-B5F6-BAC339EF91A0}"/>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29" name="Freeform: Shape 328">
                <a:extLst>
                  <a:ext uri="{FF2B5EF4-FFF2-40B4-BE49-F238E27FC236}">
                    <a16:creationId xmlns:a16="http://schemas.microsoft.com/office/drawing/2014/main" id="{2BF25E34-9A27-282A-6AA0-8F82AC83D145}"/>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0" name="Freeform: Shape 329">
                <a:extLst>
                  <a:ext uri="{FF2B5EF4-FFF2-40B4-BE49-F238E27FC236}">
                    <a16:creationId xmlns:a16="http://schemas.microsoft.com/office/drawing/2014/main" id="{C195E966-1153-E11A-29C4-80AE13676AA1}"/>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1" name="Freeform: Shape 330">
                <a:extLst>
                  <a:ext uri="{FF2B5EF4-FFF2-40B4-BE49-F238E27FC236}">
                    <a16:creationId xmlns:a16="http://schemas.microsoft.com/office/drawing/2014/main" id="{036C0993-F59A-9A03-9B72-53015B538997}"/>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2" name="Freeform: Shape 331">
                <a:extLst>
                  <a:ext uri="{FF2B5EF4-FFF2-40B4-BE49-F238E27FC236}">
                    <a16:creationId xmlns:a16="http://schemas.microsoft.com/office/drawing/2014/main" id="{3DE69307-E726-D970-8862-08CB60AD0548}"/>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3" name="Freeform: Shape 332">
                <a:extLst>
                  <a:ext uri="{FF2B5EF4-FFF2-40B4-BE49-F238E27FC236}">
                    <a16:creationId xmlns:a16="http://schemas.microsoft.com/office/drawing/2014/main" id="{B078DA40-A14C-EE9A-28AC-BB7DABEDEE77}"/>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4" name="Rectangle 3">
              <a:extLst>
                <a:ext uri="{FF2B5EF4-FFF2-40B4-BE49-F238E27FC236}">
                  <a16:creationId xmlns:a16="http://schemas.microsoft.com/office/drawing/2014/main" id="{69F87735-782B-8DA4-54F2-75A77979EE79}"/>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5" name="Title 4">
            <a:extLst>
              <a:ext uri="{FF2B5EF4-FFF2-40B4-BE49-F238E27FC236}">
                <a16:creationId xmlns:a16="http://schemas.microsoft.com/office/drawing/2014/main" id="{49ADCC29-BFFC-9DA0-2444-99ADA1029330}"/>
              </a:ext>
            </a:extLst>
          </p:cNvPr>
          <p:cNvSpPr>
            <a:spLocks noGrp="1"/>
          </p:cNvSpPr>
          <p:nvPr userDrawn="1">
            <p:ph type="title" hasCustomPrompt="1"/>
          </p:nvPr>
        </p:nvSpPr>
        <p:spPr>
          <a:xfrm>
            <a:off x="334963" y="2220532"/>
            <a:ext cx="7457757" cy="1452307"/>
          </a:xfrm>
        </p:spPr>
        <p:txBody>
          <a:bodyPr>
            <a:noAutofit/>
          </a:bodyPr>
          <a:lstStyle>
            <a:lvl1pPr>
              <a:defRPr sz="3600">
                <a:solidFill>
                  <a:schemeClr val="bg2"/>
                </a:solidFill>
              </a:defRPr>
            </a:lvl1pPr>
          </a:lstStyle>
          <a:p>
            <a:r>
              <a:rPr lang="en-US"/>
              <a:t>Click to add slide title </a:t>
            </a:r>
            <a:br>
              <a:rPr lang="en-US"/>
            </a:br>
            <a:r>
              <a:rPr lang="en-US"/>
              <a:t>(Arial 36 pt)</a:t>
            </a:r>
            <a:endParaRPr lang="en-IN"/>
          </a:p>
        </p:txBody>
      </p:sp>
      <p:sp>
        <p:nvSpPr>
          <p:cNvPr id="13" name="Text Placeholder 12">
            <a:extLst>
              <a:ext uri="{FF2B5EF4-FFF2-40B4-BE49-F238E27FC236}">
                <a16:creationId xmlns:a16="http://schemas.microsoft.com/office/drawing/2014/main" id="{CA41B1C5-C51C-440C-3310-61B269700540}"/>
              </a:ext>
            </a:extLst>
          </p:cNvPr>
          <p:cNvSpPr>
            <a:spLocks noGrp="1"/>
          </p:cNvSpPr>
          <p:nvPr userDrawn="1">
            <p:ph type="body" sz="quarter" idx="14" hasCustomPrompt="1"/>
          </p:nvPr>
        </p:nvSpPr>
        <p:spPr>
          <a:xfrm>
            <a:off x="334963" y="4006422"/>
            <a:ext cx="7457757" cy="315816"/>
          </a:xfrm>
          <a:prstGeom prst="rect">
            <a:avLst/>
          </a:prstGeom>
        </p:spPr>
        <p:txBody>
          <a:bodyPr>
            <a:noAutofit/>
          </a:bodyPr>
          <a:lstStyle>
            <a:lvl1pPr marL="0" indent="0">
              <a:lnSpc>
                <a:spcPct val="100000"/>
              </a:lnSpc>
              <a:spcBef>
                <a:spcPts val="200"/>
              </a:spcBef>
              <a:spcAft>
                <a:spcPts val="200"/>
              </a:spcAft>
              <a:buNone/>
              <a:defRPr>
                <a:solidFill>
                  <a:schemeClr val="tx1"/>
                </a:solidFill>
              </a:defRPr>
            </a:lvl1pPr>
            <a:lvl3pPr>
              <a:defRPr/>
            </a:lvl3pPr>
          </a:lstStyle>
          <a:p>
            <a:pPr lvl="0"/>
            <a:r>
              <a:rPr lang="en-US"/>
              <a:t>Click here to add subtitle</a:t>
            </a:r>
            <a:endParaRPr lang="en-IN"/>
          </a:p>
        </p:txBody>
      </p:sp>
      <p:sp>
        <p:nvSpPr>
          <p:cNvPr id="15" name="Text Placeholder 12">
            <a:extLst>
              <a:ext uri="{FF2B5EF4-FFF2-40B4-BE49-F238E27FC236}">
                <a16:creationId xmlns:a16="http://schemas.microsoft.com/office/drawing/2014/main" id="{1A34B999-CBE5-30BF-530A-145FC3F34DF3}"/>
              </a:ext>
            </a:extLst>
          </p:cNvPr>
          <p:cNvSpPr>
            <a:spLocks noGrp="1"/>
          </p:cNvSpPr>
          <p:nvPr userDrawn="1">
            <p:ph type="body" sz="quarter" idx="15" hasCustomPrompt="1"/>
          </p:nvPr>
        </p:nvSpPr>
        <p:spPr>
          <a:xfrm>
            <a:off x="334963" y="4626182"/>
            <a:ext cx="7457757" cy="315816"/>
          </a:xfrm>
          <a:prstGeom prst="rect">
            <a:avLst/>
          </a:prstGeom>
        </p:spPr>
        <p:txBody>
          <a:bodyPr>
            <a:noAutofit/>
          </a:bodyPr>
          <a:lstStyle>
            <a:lvl1pPr marL="0" indent="0">
              <a:lnSpc>
                <a:spcPct val="100000"/>
              </a:lnSpc>
              <a:spcBef>
                <a:spcPts val="200"/>
              </a:spcBef>
              <a:spcAft>
                <a:spcPts val="200"/>
              </a:spcAft>
              <a:buNone/>
              <a:defRPr sz="1400">
                <a:solidFill>
                  <a:schemeClr val="tx1"/>
                </a:solidFill>
              </a:defRPr>
            </a:lvl1pPr>
            <a:lvl3pPr>
              <a:defRPr/>
            </a:lvl3pPr>
          </a:lstStyle>
          <a:p>
            <a:pPr lvl="0"/>
            <a:r>
              <a:rPr lang="en-US"/>
              <a:t>Click here to add date</a:t>
            </a:r>
            <a:endParaRPr lang="en-IN"/>
          </a:p>
        </p:txBody>
      </p:sp>
      <p:sp>
        <p:nvSpPr>
          <p:cNvPr id="120" name="TextBox 119">
            <a:extLst>
              <a:ext uri="{FF2B5EF4-FFF2-40B4-BE49-F238E27FC236}">
                <a16:creationId xmlns:a16="http://schemas.microsoft.com/office/drawing/2014/main" id="{6BC07028-2ABA-0FE9-2EC5-5FAF0602018F}"/>
              </a:ext>
            </a:extLst>
          </p:cNvPr>
          <p:cNvSpPr txBox="1"/>
          <p:nvPr userDrawn="1"/>
        </p:nvSpPr>
        <p:spPr>
          <a:xfrm>
            <a:off x="334963" y="5892671"/>
            <a:ext cx="6094562" cy="338554"/>
          </a:xfrm>
          <a:prstGeom prst="rect">
            <a:avLst/>
          </a:prstGeom>
        </p:spPr>
        <p:txBody>
          <a:bodyPr vert="horz" lIns="0" tIns="0" rIns="0" bIns="0" rtlCol="0" anchor="b">
            <a:noAutofit/>
          </a:bodyPr>
          <a:lstStyle>
            <a:lvl1pPr lvl="0" indent="0" defTabSz="914400">
              <a:lnSpc>
                <a:spcPct val="100000"/>
              </a:lnSpc>
              <a:spcBef>
                <a:spcPts val="200"/>
              </a:spcBef>
              <a:spcAft>
                <a:spcPts val="200"/>
              </a:spcAft>
              <a:buClr>
                <a:schemeClr val="bg2"/>
              </a:buClr>
              <a:buSzPct val="110000"/>
              <a:buFont typeface="Wingdings" panose="05000000000000000000" pitchFamily="2" charset="2"/>
              <a:buNone/>
              <a:defRPr lang="en-US" sz="800" dirty="0">
                <a:solidFill>
                  <a:schemeClr val="tx1">
                    <a:lumMod val="50000"/>
                    <a:lumOff val="50000"/>
                  </a:schemeClr>
                </a:solidFill>
                <a:latin typeface="+mj-lt"/>
                <a:cs typeface="Arial" panose="020B0604020202020204" pitchFamily="34" charset="0"/>
              </a:defRPr>
            </a:lvl1pPr>
            <a:lvl2pPr marL="36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2pPr>
            <a:lvl3pPr marL="54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3pPr>
            <a:lvl4pPr marL="911225"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4pPr>
            <a:lvl5pPr marL="1090613" indent="-180000" defTabSz="914400">
              <a:lnSpc>
                <a:spcPct val="100000"/>
              </a:lnSpc>
              <a:spcBef>
                <a:spcPts val="300"/>
              </a:spcBef>
              <a:spcAft>
                <a:spcPts val="300"/>
              </a:spcAft>
              <a:buClr>
                <a:schemeClr val="bg2"/>
              </a:buClr>
              <a:buSzPct val="110000"/>
              <a:buFont typeface="Wingdings" panose="05000000000000000000" pitchFamily="2" charset="2"/>
              <a:buChar char="§"/>
              <a:defRPr lang="en-IN" sz="1400" dirty="0">
                <a:latin typeface="+mj-lt"/>
                <a:cs typeface="Arial" panose="020B0604020202020204"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r>
              <a:rPr lang="en-US"/>
              <a:t>This document is solely for the use of client personnel. No part of it may be circulated, quoted or reproduced for distribution outside of the client organization without prior written approval of ProcDNA.</a:t>
            </a:r>
          </a:p>
        </p:txBody>
      </p:sp>
      <p:sp>
        <p:nvSpPr>
          <p:cNvPr id="2" name="Graphic 41">
            <a:extLst>
              <a:ext uri="{FF2B5EF4-FFF2-40B4-BE49-F238E27FC236}">
                <a16:creationId xmlns:a16="http://schemas.microsoft.com/office/drawing/2014/main" id="{36E7B259-6DED-4455-4C39-79CE2FC27613}"/>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2780562689"/>
      </p:ext>
    </p:extLst>
  </p:cSld>
  <p:clrMapOvr>
    <a:masterClrMapping/>
  </p:clrMapOvr>
  <p:extLst>
    <p:ext uri="{DCECCB84-F9BA-43D5-87BE-67443E8EF086}">
      <p15:sldGuideLst xmlns:p15="http://schemas.microsoft.com/office/powerpoint/2012/main">
        <p15:guide id="2" orient="horz" pos="2316" userDrawn="1">
          <p15:clr>
            <a:srgbClr val="FBAE40"/>
          </p15:clr>
        </p15:guide>
        <p15:guide id="3" orient="horz" pos="3113" userDrawn="1">
          <p15:clr>
            <a:srgbClr val="FBAE40"/>
          </p15:clr>
        </p15:guide>
        <p15:guide id="4" orient="horz" pos="3929"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A3BC1060-740B-4322-D3A4-B1B8970241DA}"/>
              </a:ext>
            </a:extLst>
          </p:cNvPr>
          <p:cNvSpPr>
            <a:spLocks noGrp="1"/>
          </p:cNvSpPr>
          <p:nvPr>
            <p:ph type="title" hasCustomPrompt="1"/>
          </p:nvPr>
        </p:nvSpPr>
        <p:spPr>
          <a:xfrm>
            <a:off x="349789" y="2030414"/>
            <a:ext cx="7033612" cy="2163940"/>
          </a:xfrm>
        </p:spPr>
        <p:txBody>
          <a:bodyPr/>
          <a:lstStyle>
            <a:lvl1pPr>
              <a:defRPr sz="3600"/>
            </a:lvl1pPr>
          </a:lstStyle>
          <a:p>
            <a:r>
              <a:rPr lang="en-IN"/>
              <a:t>Click here to add thank you note</a:t>
            </a:r>
          </a:p>
        </p:txBody>
      </p:sp>
      <p:sp>
        <p:nvSpPr>
          <p:cNvPr id="4" name="Text Placeholder 135">
            <a:extLst>
              <a:ext uri="{FF2B5EF4-FFF2-40B4-BE49-F238E27FC236}">
                <a16:creationId xmlns:a16="http://schemas.microsoft.com/office/drawing/2014/main" id="{72EF8C59-CDD1-76AA-31AC-2F68904A12E4}"/>
              </a:ext>
            </a:extLst>
          </p:cNvPr>
          <p:cNvSpPr txBox="1">
            <a:spLocks/>
          </p:cNvSpPr>
          <p:nvPr userDrawn="1"/>
        </p:nvSpPr>
        <p:spPr>
          <a:xfrm>
            <a:off x="334963" y="5428440"/>
            <a:ext cx="7458075" cy="315913"/>
          </a:xfrm>
          <a:prstGeom prst="rect">
            <a:avLst/>
          </a:prstGeom>
        </p:spPr>
        <p:txBody>
          <a:bodyPr lIns="0" tIns="0" rIns="0" bIns="0"/>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This document is solely for the use of client personnel. No part of it may be circulated, quoted or reproduced for</a:t>
            </a:r>
          </a:p>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distribution outside of the client organization without prior written approval of ProcDNA.</a:t>
            </a:r>
          </a:p>
        </p:txBody>
      </p:sp>
      <p:grpSp>
        <p:nvGrpSpPr>
          <p:cNvPr id="5" name="Group 4">
            <a:extLst>
              <a:ext uri="{FF2B5EF4-FFF2-40B4-BE49-F238E27FC236}">
                <a16:creationId xmlns:a16="http://schemas.microsoft.com/office/drawing/2014/main" id="{951B5D7D-7EAE-9B26-E60D-B86339F8E916}"/>
              </a:ext>
            </a:extLst>
          </p:cNvPr>
          <p:cNvGrpSpPr/>
          <p:nvPr userDrawn="1"/>
        </p:nvGrpSpPr>
        <p:grpSpPr>
          <a:xfrm>
            <a:off x="349789" y="5989115"/>
            <a:ext cx="1919892" cy="191209"/>
            <a:chOff x="349789" y="5956200"/>
            <a:chExt cx="1919892" cy="191209"/>
          </a:xfrm>
        </p:grpSpPr>
        <p:pic>
          <p:nvPicPr>
            <p:cNvPr id="6" name="Picture 2">
              <a:hlinkClick r:id="rId2"/>
              <a:extLst>
                <a:ext uri="{FF2B5EF4-FFF2-40B4-BE49-F238E27FC236}">
                  <a16:creationId xmlns:a16="http://schemas.microsoft.com/office/drawing/2014/main" id="{0BD45906-A867-1F93-7AEA-CCCA8AB35F98}"/>
                </a:ext>
              </a:extLst>
            </p:cNvPr>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349789" y="5956200"/>
              <a:ext cx="704311" cy="191209"/>
            </a:xfrm>
            <a:prstGeom prst="rect">
              <a:avLst/>
            </a:prstGeom>
            <a:noFill/>
            <a:extLst>
              <a:ext uri="{909E8E84-426E-40DD-AFC4-6F175D3DCCD1}">
                <a14:hiddenFill xmlns:a14="http://schemas.microsoft.com/office/drawing/2010/main">
                  <a:solidFill>
                    <a:srgbClr val="FFFFFF"/>
                  </a:solidFill>
                </a14:hiddenFill>
              </a:ext>
            </a:extLst>
          </p:spPr>
        </p:pic>
        <p:sp>
          <p:nvSpPr>
            <p:cNvPr id="7" name="Text Placeholder 135">
              <a:extLst>
                <a:ext uri="{FF2B5EF4-FFF2-40B4-BE49-F238E27FC236}">
                  <a16:creationId xmlns:a16="http://schemas.microsoft.com/office/drawing/2014/main" id="{F0E6442C-9829-738E-C307-BBB3BAE2BEBA}"/>
                </a:ext>
              </a:extLst>
            </p:cNvPr>
            <p:cNvSpPr txBox="1">
              <a:spLocks/>
            </p:cNvSpPr>
            <p:nvPr/>
          </p:nvSpPr>
          <p:spPr>
            <a:xfrm>
              <a:off x="1228023" y="5970747"/>
              <a:ext cx="1041658" cy="162114"/>
            </a:xfrm>
            <a:prstGeom prst="rect">
              <a:avLst/>
            </a:prstGeom>
          </p:spPr>
          <p:txBody>
            <a:bodyPr lIns="0" tIns="0" rIns="0" bIns="0" anchor="ctr"/>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hlinkClick r:id="rId4"/>
                </a:rPr>
                <a:t>www.procdna.com</a:t>
              </a:r>
              <a:r>
                <a:rPr lang="en-US" sz="1000">
                  <a:solidFill>
                    <a:schemeClr val="tx1">
                      <a:lumMod val="50000"/>
                      <a:lumOff val="50000"/>
                    </a:schemeClr>
                  </a:solidFill>
                  <a:latin typeface="Arial" panose="020B0604020202020204" pitchFamily="34" charset="0"/>
                </a:rPr>
                <a:t> </a:t>
              </a:r>
            </a:p>
          </p:txBody>
        </p:sp>
      </p:grpSp>
      <p:sp>
        <p:nvSpPr>
          <p:cNvPr id="8" name="Text Placeholder 135">
            <a:extLst>
              <a:ext uri="{FF2B5EF4-FFF2-40B4-BE49-F238E27FC236}">
                <a16:creationId xmlns:a16="http://schemas.microsoft.com/office/drawing/2014/main" id="{0B08FFC8-25D5-D0C9-0DC6-9E263454038A}"/>
              </a:ext>
            </a:extLst>
          </p:cNvPr>
          <p:cNvSpPr txBox="1">
            <a:spLocks/>
          </p:cNvSpPr>
          <p:nvPr userDrawn="1"/>
        </p:nvSpPr>
        <p:spPr>
          <a:xfrm>
            <a:off x="349787" y="6323487"/>
            <a:ext cx="3981515" cy="315913"/>
          </a:xfrm>
          <a:prstGeom prst="rect">
            <a:avLst/>
          </a:prstGeom>
        </p:spPr>
        <p:txBody>
          <a:bodyPr lIns="0" tIns="0" rIns="0" bIns="0" anchor="ctr"/>
          <a:lstStyle>
            <a:lvl1pPr marL="180000" indent="-180000" algn="l" defTabSz="914400" rtl="0" eaLnBrk="1" latinLnBrk="0" hangingPunct="1">
              <a:lnSpc>
                <a:spcPct val="15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None/>
              <a:defRPr lang="en-US" sz="1400" kern="1200" dirty="0">
                <a:solidFill>
                  <a:schemeClr val="tx1"/>
                </a:solidFill>
                <a:latin typeface="Montserrat" pitchFamily="2" charset="0"/>
                <a:ea typeface="+mn-ea"/>
                <a:cs typeface="Arial" panose="020B0604020202020204" pitchFamily="34" charset="0"/>
              </a:defRPr>
            </a:lvl2pPr>
            <a:lvl3pPr marL="540000"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3pPr>
            <a:lvl4pPr marL="911225"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ontserrat" pitchFamily="2" charset="0"/>
                <a:ea typeface="+mn-ea"/>
                <a:cs typeface="Arial" panose="020B0604020202020204" pitchFamily="34" charset="0"/>
              </a:defRPr>
            </a:lvl4pPr>
            <a:lvl5pPr marL="1090613" indent="-28575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spcBef>
                <a:spcPts val="200"/>
              </a:spcBef>
              <a:spcAft>
                <a:spcPts val="200"/>
              </a:spcAft>
              <a:buNone/>
            </a:pPr>
            <a:r>
              <a:rPr lang="en-US" sz="1000">
                <a:solidFill>
                  <a:schemeClr val="tx1">
                    <a:lumMod val="50000"/>
                    <a:lumOff val="50000"/>
                  </a:schemeClr>
                </a:solidFill>
                <a:latin typeface="Arial" panose="020B0604020202020204" pitchFamily="34" charset="0"/>
              </a:rPr>
              <a:t>South San Francisco   |   Boston   |   Chicago   |   Delhi   |   Pune</a:t>
            </a:r>
          </a:p>
        </p:txBody>
      </p:sp>
      <p:grpSp>
        <p:nvGrpSpPr>
          <p:cNvPr id="331" name="Group 330">
            <a:extLst>
              <a:ext uri="{FF2B5EF4-FFF2-40B4-BE49-F238E27FC236}">
                <a16:creationId xmlns:a16="http://schemas.microsoft.com/office/drawing/2014/main" id="{551679E5-383F-13AF-7657-AC652D47F350}"/>
              </a:ext>
            </a:extLst>
          </p:cNvPr>
          <p:cNvGrpSpPr/>
          <p:nvPr userDrawn="1"/>
        </p:nvGrpSpPr>
        <p:grpSpPr>
          <a:xfrm>
            <a:off x="7096634" y="0"/>
            <a:ext cx="4993766" cy="6858000"/>
            <a:chOff x="6968490" y="0"/>
            <a:chExt cx="4993766" cy="6858000"/>
          </a:xfrm>
        </p:grpSpPr>
        <p:grpSp>
          <p:nvGrpSpPr>
            <p:cNvPr id="332" name="Graphic 4">
              <a:extLst>
                <a:ext uri="{FF2B5EF4-FFF2-40B4-BE49-F238E27FC236}">
                  <a16:creationId xmlns:a16="http://schemas.microsoft.com/office/drawing/2014/main" id="{E11EBEE3-5BAA-D34F-13F7-1A75359B3434}"/>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334" name="Freeform: Shape 333">
                <a:extLst>
                  <a:ext uri="{FF2B5EF4-FFF2-40B4-BE49-F238E27FC236}">
                    <a16:creationId xmlns:a16="http://schemas.microsoft.com/office/drawing/2014/main" id="{FC2CCFDF-5554-4650-1759-61C0C39FD5AF}"/>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5" name="Freeform: Shape 334">
                <a:extLst>
                  <a:ext uri="{FF2B5EF4-FFF2-40B4-BE49-F238E27FC236}">
                    <a16:creationId xmlns:a16="http://schemas.microsoft.com/office/drawing/2014/main" id="{ADBCC815-718E-DBBB-61A3-E141A8513DC7}"/>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6" name="Freeform: Shape 335">
                <a:extLst>
                  <a:ext uri="{FF2B5EF4-FFF2-40B4-BE49-F238E27FC236}">
                    <a16:creationId xmlns:a16="http://schemas.microsoft.com/office/drawing/2014/main" id="{35E7335F-3482-0653-6B95-3852969CDC70}"/>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7" name="Freeform: Shape 336">
                <a:extLst>
                  <a:ext uri="{FF2B5EF4-FFF2-40B4-BE49-F238E27FC236}">
                    <a16:creationId xmlns:a16="http://schemas.microsoft.com/office/drawing/2014/main" id="{93F85DBE-6A5A-AF44-8A4F-2D8B2AB53E9E}"/>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8" name="Freeform: Shape 337">
                <a:extLst>
                  <a:ext uri="{FF2B5EF4-FFF2-40B4-BE49-F238E27FC236}">
                    <a16:creationId xmlns:a16="http://schemas.microsoft.com/office/drawing/2014/main" id="{3B23F5CC-90D0-524A-24C3-8667AF8318E7}"/>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9" name="Freeform: Shape 338">
                <a:extLst>
                  <a:ext uri="{FF2B5EF4-FFF2-40B4-BE49-F238E27FC236}">
                    <a16:creationId xmlns:a16="http://schemas.microsoft.com/office/drawing/2014/main" id="{C901A6C1-DE31-7BEE-526C-AC4F2AFD1638}"/>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0" name="Freeform: Shape 339">
                <a:extLst>
                  <a:ext uri="{FF2B5EF4-FFF2-40B4-BE49-F238E27FC236}">
                    <a16:creationId xmlns:a16="http://schemas.microsoft.com/office/drawing/2014/main" id="{5E90179D-8A5D-0857-89BA-1D7F8E03BA8E}"/>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1" name="Freeform: Shape 340">
                <a:extLst>
                  <a:ext uri="{FF2B5EF4-FFF2-40B4-BE49-F238E27FC236}">
                    <a16:creationId xmlns:a16="http://schemas.microsoft.com/office/drawing/2014/main" id="{FB3DE42D-025E-F1AC-9CFB-7436C6C3CE19}"/>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2" name="Freeform: Shape 341">
                <a:extLst>
                  <a:ext uri="{FF2B5EF4-FFF2-40B4-BE49-F238E27FC236}">
                    <a16:creationId xmlns:a16="http://schemas.microsoft.com/office/drawing/2014/main" id="{3F4DBE13-EFD7-0481-75FD-687E9959552A}"/>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3" name="Freeform: Shape 342">
                <a:extLst>
                  <a:ext uri="{FF2B5EF4-FFF2-40B4-BE49-F238E27FC236}">
                    <a16:creationId xmlns:a16="http://schemas.microsoft.com/office/drawing/2014/main" id="{DCA4B76D-D2E7-2FEC-899A-6EF9E509DE6D}"/>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4" name="Freeform: Shape 343">
                <a:extLst>
                  <a:ext uri="{FF2B5EF4-FFF2-40B4-BE49-F238E27FC236}">
                    <a16:creationId xmlns:a16="http://schemas.microsoft.com/office/drawing/2014/main" id="{33FD11B0-D3D9-3A5F-2E05-0C1B8BDB3095}"/>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5" name="Freeform: Shape 344">
                <a:extLst>
                  <a:ext uri="{FF2B5EF4-FFF2-40B4-BE49-F238E27FC236}">
                    <a16:creationId xmlns:a16="http://schemas.microsoft.com/office/drawing/2014/main" id="{C6D15619-5F1D-7B52-992D-903BB10B0A0C}"/>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6" name="Freeform: Shape 345">
                <a:extLst>
                  <a:ext uri="{FF2B5EF4-FFF2-40B4-BE49-F238E27FC236}">
                    <a16:creationId xmlns:a16="http://schemas.microsoft.com/office/drawing/2014/main" id="{BB17E85F-D237-01A9-0926-EC41C67BB3C8}"/>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7" name="Freeform: Shape 346">
                <a:extLst>
                  <a:ext uri="{FF2B5EF4-FFF2-40B4-BE49-F238E27FC236}">
                    <a16:creationId xmlns:a16="http://schemas.microsoft.com/office/drawing/2014/main" id="{4F08497D-36EE-29C4-2DA4-940E4DBD9D60}"/>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8" name="Freeform: Shape 347">
                <a:extLst>
                  <a:ext uri="{FF2B5EF4-FFF2-40B4-BE49-F238E27FC236}">
                    <a16:creationId xmlns:a16="http://schemas.microsoft.com/office/drawing/2014/main" id="{29843FCF-2ACA-0D79-D872-18DAF6C613E3}"/>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9" name="Freeform: Shape 348">
                <a:extLst>
                  <a:ext uri="{FF2B5EF4-FFF2-40B4-BE49-F238E27FC236}">
                    <a16:creationId xmlns:a16="http://schemas.microsoft.com/office/drawing/2014/main" id="{A2BF5471-F20B-B602-6F95-5C040F1C0793}"/>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0" name="Freeform: Shape 349">
                <a:extLst>
                  <a:ext uri="{FF2B5EF4-FFF2-40B4-BE49-F238E27FC236}">
                    <a16:creationId xmlns:a16="http://schemas.microsoft.com/office/drawing/2014/main" id="{888FE017-7627-A530-7B60-3E5987DF6EED}"/>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1" name="Freeform: Shape 350">
                <a:extLst>
                  <a:ext uri="{FF2B5EF4-FFF2-40B4-BE49-F238E27FC236}">
                    <a16:creationId xmlns:a16="http://schemas.microsoft.com/office/drawing/2014/main" id="{7B3EF093-72EA-C05B-551A-F4D55AB2929F}"/>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2" name="Freeform: Shape 351">
                <a:extLst>
                  <a:ext uri="{FF2B5EF4-FFF2-40B4-BE49-F238E27FC236}">
                    <a16:creationId xmlns:a16="http://schemas.microsoft.com/office/drawing/2014/main" id="{81E179E1-62EA-F605-5B68-3FB24E2BBDF9}"/>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3" name="Freeform: Shape 352">
                <a:extLst>
                  <a:ext uri="{FF2B5EF4-FFF2-40B4-BE49-F238E27FC236}">
                    <a16:creationId xmlns:a16="http://schemas.microsoft.com/office/drawing/2014/main" id="{B5315BF1-3DDB-5B68-EE81-27C59D0CBC6E}"/>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4" name="Freeform: Shape 353">
                <a:extLst>
                  <a:ext uri="{FF2B5EF4-FFF2-40B4-BE49-F238E27FC236}">
                    <a16:creationId xmlns:a16="http://schemas.microsoft.com/office/drawing/2014/main" id="{08BB4822-748B-C40C-CFF3-4F6EC669DC17}"/>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5" name="Freeform: Shape 354">
                <a:extLst>
                  <a:ext uri="{FF2B5EF4-FFF2-40B4-BE49-F238E27FC236}">
                    <a16:creationId xmlns:a16="http://schemas.microsoft.com/office/drawing/2014/main" id="{94E66ACF-FC21-7A15-9236-B57B9614812A}"/>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6" name="Freeform: Shape 355">
                <a:extLst>
                  <a:ext uri="{FF2B5EF4-FFF2-40B4-BE49-F238E27FC236}">
                    <a16:creationId xmlns:a16="http://schemas.microsoft.com/office/drawing/2014/main" id="{541074D9-2708-537D-6596-C8E53911DC5C}"/>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7" name="Freeform: Shape 356">
                <a:extLst>
                  <a:ext uri="{FF2B5EF4-FFF2-40B4-BE49-F238E27FC236}">
                    <a16:creationId xmlns:a16="http://schemas.microsoft.com/office/drawing/2014/main" id="{76C29F2B-3DC2-B281-C7A1-2D5973F14DA0}"/>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8" name="Freeform: Shape 357">
                <a:extLst>
                  <a:ext uri="{FF2B5EF4-FFF2-40B4-BE49-F238E27FC236}">
                    <a16:creationId xmlns:a16="http://schemas.microsoft.com/office/drawing/2014/main" id="{78A140A8-B064-A782-CA93-9B27E823BAF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9" name="Freeform: Shape 358">
                <a:extLst>
                  <a:ext uri="{FF2B5EF4-FFF2-40B4-BE49-F238E27FC236}">
                    <a16:creationId xmlns:a16="http://schemas.microsoft.com/office/drawing/2014/main" id="{D0D20C23-5874-9D3A-18DE-5E1011F02097}"/>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0" name="Freeform: Shape 359">
                <a:extLst>
                  <a:ext uri="{FF2B5EF4-FFF2-40B4-BE49-F238E27FC236}">
                    <a16:creationId xmlns:a16="http://schemas.microsoft.com/office/drawing/2014/main" id="{CAED98AE-1817-4617-7679-8D14702397A8}"/>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1" name="Freeform: Shape 360">
                <a:extLst>
                  <a:ext uri="{FF2B5EF4-FFF2-40B4-BE49-F238E27FC236}">
                    <a16:creationId xmlns:a16="http://schemas.microsoft.com/office/drawing/2014/main" id="{3D2E1524-9AB1-E208-00B0-48B2AB5C398F}"/>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2" name="Freeform: Shape 361">
                <a:extLst>
                  <a:ext uri="{FF2B5EF4-FFF2-40B4-BE49-F238E27FC236}">
                    <a16:creationId xmlns:a16="http://schemas.microsoft.com/office/drawing/2014/main" id="{A90A16AA-03FD-66B8-24F2-D4DC29B494B7}"/>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3" name="Freeform: Shape 362">
                <a:extLst>
                  <a:ext uri="{FF2B5EF4-FFF2-40B4-BE49-F238E27FC236}">
                    <a16:creationId xmlns:a16="http://schemas.microsoft.com/office/drawing/2014/main" id="{EEBC5ACF-88F3-AFC3-F525-AA77B85E7F36}"/>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4" name="Freeform: Shape 363">
                <a:extLst>
                  <a:ext uri="{FF2B5EF4-FFF2-40B4-BE49-F238E27FC236}">
                    <a16:creationId xmlns:a16="http://schemas.microsoft.com/office/drawing/2014/main" id="{55F06B46-361A-50C6-421F-6FE3433AADE1}"/>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5" name="Freeform: Shape 364">
                <a:extLst>
                  <a:ext uri="{FF2B5EF4-FFF2-40B4-BE49-F238E27FC236}">
                    <a16:creationId xmlns:a16="http://schemas.microsoft.com/office/drawing/2014/main" id="{92B3B151-9B02-74AC-D34F-3891612A3118}"/>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6" name="Freeform: Shape 365">
                <a:extLst>
                  <a:ext uri="{FF2B5EF4-FFF2-40B4-BE49-F238E27FC236}">
                    <a16:creationId xmlns:a16="http://schemas.microsoft.com/office/drawing/2014/main" id="{14203E75-7C2E-E4E8-73FF-931EAF63113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7" name="Freeform: Shape 366">
                <a:extLst>
                  <a:ext uri="{FF2B5EF4-FFF2-40B4-BE49-F238E27FC236}">
                    <a16:creationId xmlns:a16="http://schemas.microsoft.com/office/drawing/2014/main" id="{0099DEE1-1440-0B87-BC09-0E5C037C7C68}"/>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8" name="Freeform: Shape 367">
                <a:extLst>
                  <a:ext uri="{FF2B5EF4-FFF2-40B4-BE49-F238E27FC236}">
                    <a16:creationId xmlns:a16="http://schemas.microsoft.com/office/drawing/2014/main" id="{5BDECC97-798B-4AFC-DDD1-07FAE67A0646}"/>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9" name="Freeform: Shape 368">
                <a:extLst>
                  <a:ext uri="{FF2B5EF4-FFF2-40B4-BE49-F238E27FC236}">
                    <a16:creationId xmlns:a16="http://schemas.microsoft.com/office/drawing/2014/main" id="{025CD88A-3376-6153-FD6A-A0A3E945202E}"/>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0" name="Freeform: Shape 369">
                <a:extLst>
                  <a:ext uri="{FF2B5EF4-FFF2-40B4-BE49-F238E27FC236}">
                    <a16:creationId xmlns:a16="http://schemas.microsoft.com/office/drawing/2014/main" id="{05E1CCA3-AAF1-ED0E-A7B8-62A4361AD417}"/>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1" name="Freeform: Shape 370">
                <a:extLst>
                  <a:ext uri="{FF2B5EF4-FFF2-40B4-BE49-F238E27FC236}">
                    <a16:creationId xmlns:a16="http://schemas.microsoft.com/office/drawing/2014/main" id="{02DAA2F2-2551-77F7-9A38-D0D2C2C6DD5A}"/>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2" name="Freeform: Shape 371">
                <a:extLst>
                  <a:ext uri="{FF2B5EF4-FFF2-40B4-BE49-F238E27FC236}">
                    <a16:creationId xmlns:a16="http://schemas.microsoft.com/office/drawing/2014/main" id="{3FA4CDB0-11F7-AE22-EFC0-0719220B0E0A}"/>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3" name="Freeform: Shape 372">
                <a:extLst>
                  <a:ext uri="{FF2B5EF4-FFF2-40B4-BE49-F238E27FC236}">
                    <a16:creationId xmlns:a16="http://schemas.microsoft.com/office/drawing/2014/main" id="{B4715799-8786-FF65-6C31-A4C868528F90}"/>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4" name="Freeform: Shape 373">
                <a:extLst>
                  <a:ext uri="{FF2B5EF4-FFF2-40B4-BE49-F238E27FC236}">
                    <a16:creationId xmlns:a16="http://schemas.microsoft.com/office/drawing/2014/main" id="{890121C3-B723-8F51-7DCA-E79655F67C69}"/>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5" name="Freeform: Shape 374">
                <a:extLst>
                  <a:ext uri="{FF2B5EF4-FFF2-40B4-BE49-F238E27FC236}">
                    <a16:creationId xmlns:a16="http://schemas.microsoft.com/office/drawing/2014/main" id="{16CC76BC-7C0E-2279-D17D-27FB76909DC1}"/>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6" name="Freeform: Shape 375">
                <a:extLst>
                  <a:ext uri="{FF2B5EF4-FFF2-40B4-BE49-F238E27FC236}">
                    <a16:creationId xmlns:a16="http://schemas.microsoft.com/office/drawing/2014/main" id="{AF2795A8-51E2-B3BE-561A-BE572B105653}"/>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7" name="Freeform: Shape 376">
                <a:extLst>
                  <a:ext uri="{FF2B5EF4-FFF2-40B4-BE49-F238E27FC236}">
                    <a16:creationId xmlns:a16="http://schemas.microsoft.com/office/drawing/2014/main" id="{11B7B87F-BB5F-01B1-0AB5-D2DB60ED091F}"/>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8" name="Freeform: Shape 377">
                <a:extLst>
                  <a:ext uri="{FF2B5EF4-FFF2-40B4-BE49-F238E27FC236}">
                    <a16:creationId xmlns:a16="http://schemas.microsoft.com/office/drawing/2014/main" id="{0866F0C0-5A57-C00C-184D-8613B0DAB868}"/>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9" name="Freeform: Shape 378">
                <a:extLst>
                  <a:ext uri="{FF2B5EF4-FFF2-40B4-BE49-F238E27FC236}">
                    <a16:creationId xmlns:a16="http://schemas.microsoft.com/office/drawing/2014/main" id="{920DEC74-FA9A-4AB0-2145-C84917F690DD}"/>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0" name="Freeform: Shape 379">
                <a:extLst>
                  <a:ext uri="{FF2B5EF4-FFF2-40B4-BE49-F238E27FC236}">
                    <a16:creationId xmlns:a16="http://schemas.microsoft.com/office/drawing/2014/main" id="{11AD65BF-D27C-BDD1-D647-261DA6084470}"/>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1" name="Freeform: Shape 380">
                <a:extLst>
                  <a:ext uri="{FF2B5EF4-FFF2-40B4-BE49-F238E27FC236}">
                    <a16:creationId xmlns:a16="http://schemas.microsoft.com/office/drawing/2014/main" id="{F8692C91-0434-D167-2BBB-6086922CD4AA}"/>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2" name="Freeform: Shape 381">
                <a:extLst>
                  <a:ext uri="{FF2B5EF4-FFF2-40B4-BE49-F238E27FC236}">
                    <a16:creationId xmlns:a16="http://schemas.microsoft.com/office/drawing/2014/main" id="{19597319-A95A-5CB5-1295-77DEC5524089}"/>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3" name="Freeform: Shape 382">
                <a:extLst>
                  <a:ext uri="{FF2B5EF4-FFF2-40B4-BE49-F238E27FC236}">
                    <a16:creationId xmlns:a16="http://schemas.microsoft.com/office/drawing/2014/main" id="{FE386EFD-BCF6-E051-ACB3-B37DF728D1B7}"/>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4" name="Freeform: Shape 383">
                <a:extLst>
                  <a:ext uri="{FF2B5EF4-FFF2-40B4-BE49-F238E27FC236}">
                    <a16:creationId xmlns:a16="http://schemas.microsoft.com/office/drawing/2014/main" id="{6FBF6938-A18B-86D7-AB31-23EB83DB3AFA}"/>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5" name="Freeform: Shape 384">
                <a:extLst>
                  <a:ext uri="{FF2B5EF4-FFF2-40B4-BE49-F238E27FC236}">
                    <a16:creationId xmlns:a16="http://schemas.microsoft.com/office/drawing/2014/main" id="{85011861-1688-7FC3-5BDA-FF9D7ED4F9F8}"/>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6" name="Freeform: Shape 385">
                <a:extLst>
                  <a:ext uri="{FF2B5EF4-FFF2-40B4-BE49-F238E27FC236}">
                    <a16:creationId xmlns:a16="http://schemas.microsoft.com/office/drawing/2014/main" id="{F3F76D0F-B502-5521-711E-11A246D6D8C1}"/>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7" name="Freeform: Shape 386">
                <a:extLst>
                  <a:ext uri="{FF2B5EF4-FFF2-40B4-BE49-F238E27FC236}">
                    <a16:creationId xmlns:a16="http://schemas.microsoft.com/office/drawing/2014/main" id="{2174CA79-C68F-C3BC-19E7-A064DD3DEF09}"/>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8" name="Freeform: Shape 387">
                <a:extLst>
                  <a:ext uri="{FF2B5EF4-FFF2-40B4-BE49-F238E27FC236}">
                    <a16:creationId xmlns:a16="http://schemas.microsoft.com/office/drawing/2014/main" id="{FEB2E0C5-54CC-9475-6753-06CB572594F5}"/>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9" name="Freeform: Shape 388">
                <a:extLst>
                  <a:ext uri="{FF2B5EF4-FFF2-40B4-BE49-F238E27FC236}">
                    <a16:creationId xmlns:a16="http://schemas.microsoft.com/office/drawing/2014/main" id="{CC51209F-9476-6458-AD9C-6FDCF195D0A9}"/>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0" name="Freeform: Shape 389">
                <a:extLst>
                  <a:ext uri="{FF2B5EF4-FFF2-40B4-BE49-F238E27FC236}">
                    <a16:creationId xmlns:a16="http://schemas.microsoft.com/office/drawing/2014/main" id="{C88F4E19-B4DA-E152-28CF-31D9D0063105}"/>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1" name="Freeform: Shape 390">
                <a:extLst>
                  <a:ext uri="{FF2B5EF4-FFF2-40B4-BE49-F238E27FC236}">
                    <a16:creationId xmlns:a16="http://schemas.microsoft.com/office/drawing/2014/main" id="{5254CE42-1279-73E2-E00F-0393D18F3F85}"/>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2" name="Freeform: Shape 391">
                <a:extLst>
                  <a:ext uri="{FF2B5EF4-FFF2-40B4-BE49-F238E27FC236}">
                    <a16:creationId xmlns:a16="http://schemas.microsoft.com/office/drawing/2014/main" id="{EDA40306-0A41-7C5E-C013-6D3C7831F31C}"/>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3" name="Freeform: Shape 392">
                <a:extLst>
                  <a:ext uri="{FF2B5EF4-FFF2-40B4-BE49-F238E27FC236}">
                    <a16:creationId xmlns:a16="http://schemas.microsoft.com/office/drawing/2014/main" id="{05BADA1A-347E-66CB-D73F-BBE39483872D}"/>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4" name="Freeform: Shape 393">
                <a:extLst>
                  <a:ext uri="{FF2B5EF4-FFF2-40B4-BE49-F238E27FC236}">
                    <a16:creationId xmlns:a16="http://schemas.microsoft.com/office/drawing/2014/main" id="{5545A7DE-8700-BE86-1750-9414F4B4F85A}"/>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5" name="Freeform: Shape 394">
                <a:extLst>
                  <a:ext uri="{FF2B5EF4-FFF2-40B4-BE49-F238E27FC236}">
                    <a16:creationId xmlns:a16="http://schemas.microsoft.com/office/drawing/2014/main" id="{4C20977B-BECF-6256-58EC-26AE4E7A11E5}"/>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6" name="Freeform: Shape 395">
                <a:extLst>
                  <a:ext uri="{FF2B5EF4-FFF2-40B4-BE49-F238E27FC236}">
                    <a16:creationId xmlns:a16="http://schemas.microsoft.com/office/drawing/2014/main" id="{E845C94D-D32D-008A-908A-765CFE060D6D}"/>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7" name="Freeform: Shape 396">
                <a:extLst>
                  <a:ext uri="{FF2B5EF4-FFF2-40B4-BE49-F238E27FC236}">
                    <a16:creationId xmlns:a16="http://schemas.microsoft.com/office/drawing/2014/main" id="{DC894230-DB0A-7956-D9F0-9081FE4972C3}"/>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8" name="Freeform: Shape 397">
                <a:extLst>
                  <a:ext uri="{FF2B5EF4-FFF2-40B4-BE49-F238E27FC236}">
                    <a16:creationId xmlns:a16="http://schemas.microsoft.com/office/drawing/2014/main" id="{19717684-AC17-72FA-7090-5AA9007D6297}"/>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9" name="Freeform: Shape 398">
                <a:extLst>
                  <a:ext uri="{FF2B5EF4-FFF2-40B4-BE49-F238E27FC236}">
                    <a16:creationId xmlns:a16="http://schemas.microsoft.com/office/drawing/2014/main" id="{0932CD91-82BD-6573-05D1-ACA8E80F823B}"/>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0" name="Freeform: Shape 399">
                <a:extLst>
                  <a:ext uri="{FF2B5EF4-FFF2-40B4-BE49-F238E27FC236}">
                    <a16:creationId xmlns:a16="http://schemas.microsoft.com/office/drawing/2014/main" id="{35348BC9-8CEE-E074-E527-81CCD8462AF1}"/>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1" name="Freeform: Shape 400">
                <a:extLst>
                  <a:ext uri="{FF2B5EF4-FFF2-40B4-BE49-F238E27FC236}">
                    <a16:creationId xmlns:a16="http://schemas.microsoft.com/office/drawing/2014/main" id="{3BE30838-D0F6-8059-71D3-06E5E99C7BAB}"/>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2" name="Freeform: Shape 401">
                <a:extLst>
                  <a:ext uri="{FF2B5EF4-FFF2-40B4-BE49-F238E27FC236}">
                    <a16:creationId xmlns:a16="http://schemas.microsoft.com/office/drawing/2014/main" id="{615C2A3D-32C9-7E32-D00A-97D091355172}"/>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3" name="Freeform: Shape 402">
                <a:extLst>
                  <a:ext uri="{FF2B5EF4-FFF2-40B4-BE49-F238E27FC236}">
                    <a16:creationId xmlns:a16="http://schemas.microsoft.com/office/drawing/2014/main" id="{BE0DB917-CCFE-318C-AC1F-96B7F160EF06}"/>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4" name="Freeform: Shape 403">
                <a:extLst>
                  <a:ext uri="{FF2B5EF4-FFF2-40B4-BE49-F238E27FC236}">
                    <a16:creationId xmlns:a16="http://schemas.microsoft.com/office/drawing/2014/main" id="{0DF1BCC9-1470-2E70-E11D-0AC6521B63D4}"/>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5" name="Freeform: Shape 404">
                <a:extLst>
                  <a:ext uri="{FF2B5EF4-FFF2-40B4-BE49-F238E27FC236}">
                    <a16:creationId xmlns:a16="http://schemas.microsoft.com/office/drawing/2014/main" id="{9FD99D6D-1625-68D4-EF6E-05C40EE48C59}"/>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6" name="Freeform: Shape 405">
                <a:extLst>
                  <a:ext uri="{FF2B5EF4-FFF2-40B4-BE49-F238E27FC236}">
                    <a16:creationId xmlns:a16="http://schemas.microsoft.com/office/drawing/2014/main" id="{04096D73-7D03-4ADA-36FF-2CEBA5CD4E45}"/>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7" name="Freeform: Shape 406">
                <a:extLst>
                  <a:ext uri="{FF2B5EF4-FFF2-40B4-BE49-F238E27FC236}">
                    <a16:creationId xmlns:a16="http://schemas.microsoft.com/office/drawing/2014/main" id="{02D03F5A-92B5-1E31-576F-D950679E3C48}"/>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8" name="Freeform: Shape 407">
                <a:extLst>
                  <a:ext uri="{FF2B5EF4-FFF2-40B4-BE49-F238E27FC236}">
                    <a16:creationId xmlns:a16="http://schemas.microsoft.com/office/drawing/2014/main" id="{C4212906-A4B7-B547-8D02-7183B5C506A1}"/>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9" name="Freeform: Shape 408">
                <a:extLst>
                  <a:ext uri="{FF2B5EF4-FFF2-40B4-BE49-F238E27FC236}">
                    <a16:creationId xmlns:a16="http://schemas.microsoft.com/office/drawing/2014/main" id="{57428AF3-5AAF-8B4B-7438-E0E0BCBC8555}"/>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0" name="Freeform: Shape 409">
                <a:extLst>
                  <a:ext uri="{FF2B5EF4-FFF2-40B4-BE49-F238E27FC236}">
                    <a16:creationId xmlns:a16="http://schemas.microsoft.com/office/drawing/2014/main" id="{DDABAD27-24C6-EF8B-7FBB-942EA3035C69}"/>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1" name="Freeform: Shape 410">
                <a:extLst>
                  <a:ext uri="{FF2B5EF4-FFF2-40B4-BE49-F238E27FC236}">
                    <a16:creationId xmlns:a16="http://schemas.microsoft.com/office/drawing/2014/main" id="{E8E4A377-C535-D1BC-86D6-3FC36F4E5A6F}"/>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2" name="Freeform: Shape 411">
                <a:extLst>
                  <a:ext uri="{FF2B5EF4-FFF2-40B4-BE49-F238E27FC236}">
                    <a16:creationId xmlns:a16="http://schemas.microsoft.com/office/drawing/2014/main" id="{4774D8EC-81B2-E5C2-10E9-C4072E2A8365}"/>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3" name="Freeform: Shape 412">
                <a:extLst>
                  <a:ext uri="{FF2B5EF4-FFF2-40B4-BE49-F238E27FC236}">
                    <a16:creationId xmlns:a16="http://schemas.microsoft.com/office/drawing/2014/main" id="{8A3A34B6-88FC-F708-6E4B-216E20A03F2E}"/>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4" name="Freeform: Shape 413">
                <a:extLst>
                  <a:ext uri="{FF2B5EF4-FFF2-40B4-BE49-F238E27FC236}">
                    <a16:creationId xmlns:a16="http://schemas.microsoft.com/office/drawing/2014/main" id="{D1B000D8-B78F-9D27-D3FE-10BF4972EBF5}"/>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5" name="Freeform: Shape 414">
                <a:extLst>
                  <a:ext uri="{FF2B5EF4-FFF2-40B4-BE49-F238E27FC236}">
                    <a16:creationId xmlns:a16="http://schemas.microsoft.com/office/drawing/2014/main" id="{D2B5AC73-20A7-3DFF-3A16-FE3384D0BCE1}"/>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6" name="Freeform: Shape 415">
                <a:extLst>
                  <a:ext uri="{FF2B5EF4-FFF2-40B4-BE49-F238E27FC236}">
                    <a16:creationId xmlns:a16="http://schemas.microsoft.com/office/drawing/2014/main" id="{0B9D6895-AF55-A302-39D1-544F7F0F344B}"/>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7" name="Freeform: Shape 416">
                <a:extLst>
                  <a:ext uri="{FF2B5EF4-FFF2-40B4-BE49-F238E27FC236}">
                    <a16:creationId xmlns:a16="http://schemas.microsoft.com/office/drawing/2014/main" id="{DBA7BBE0-DB4B-0EF9-0755-F78912FEB31C}"/>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8" name="Freeform: Shape 417">
                <a:extLst>
                  <a:ext uri="{FF2B5EF4-FFF2-40B4-BE49-F238E27FC236}">
                    <a16:creationId xmlns:a16="http://schemas.microsoft.com/office/drawing/2014/main" id="{DE1EBCA6-8CF0-F76D-239B-8896B9FBF1A9}"/>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9" name="Freeform: Shape 418">
                <a:extLst>
                  <a:ext uri="{FF2B5EF4-FFF2-40B4-BE49-F238E27FC236}">
                    <a16:creationId xmlns:a16="http://schemas.microsoft.com/office/drawing/2014/main" id="{33C68C5A-3E09-5494-93B3-CEABFF1D5112}"/>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0" name="Freeform: Shape 419">
                <a:extLst>
                  <a:ext uri="{FF2B5EF4-FFF2-40B4-BE49-F238E27FC236}">
                    <a16:creationId xmlns:a16="http://schemas.microsoft.com/office/drawing/2014/main" id="{7E150B09-BAAD-D2E2-9C99-42866729B101}"/>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1" name="Freeform: Shape 420">
                <a:extLst>
                  <a:ext uri="{FF2B5EF4-FFF2-40B4-BE49-F238E27FC236}">
                    <a16:creationId xmlns:a16="http://schemas.microsoft.com/office/drawing/2014/main" id="{41474248-5B2C-69F1-01A2-77D6CEC2A8DE}"/>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2" name="Freeform: Shape 421">
                <a:extLst>
                  <a:ext uri="{FF2B5EF4-FFF2-40B4-BE49-F238E27FC236}">
                    <a16:creationId xmlns:a16="http://schemas.microsoft.com/office/drawing/2014/main" id="{90104925-758A-A06F-84D2-60C72A2BB9B4}"/>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3" name="Freeform: Shape 422">
                <a:extLst>
                  <a:ext uri="{FF2B5EF4-FFF2-40B4-BE49-F238E27FC236}">
                    <a16:creationId xmlns:a16="http://schemas.microsoft.com/office/drawing/2014/main" id="{95984EE2-3F69-F501-B9AA-950E547D6EF5}"/>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4" name="Freeform: Shape 423">
                <a:extLst>
                  <a:ext uri="{FF2B5EF4-FFF2-40B4-BE49-F238E27FC236}">
                    <a16:creationId xmlns:a16="http://schemas.microsoft.com/office/drawing/2014/main" id="{61E6FE09-8F98-44B7-272F-125F071DA8DC}"/>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5" name="Freeform: Shape 424">
                <a:extLst>
                  <a:ext uri="{FF2B5EF4-FFF2-40B4-BE49-F238E27FC236}">
                    <a16:creationId xmlns:a16="http://schemas.microsoft.com/office/drawing/2014/main" id="{3D87FE54-4655-D994-1107-8E911FC0F4FB}"/>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6" name="Freeform: Shape 425">
                <a:extLst>
                  <a:ext uri="{FF2B5EF4-FFF2-40B4-BE49-F238E27FC236}">
                    <a16:creationId xmlns:a16="http://schemas.microsoft.com/office/drawing/2014/main" id="{4C60E3F7-4190-CD77-3EC4-C4EC819321B3}"/>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7" name="Freeform: Shape 426">
                <a:extLst>
                  <a:ext uri="{FF2B5EF4-FFF2-40B4-BE49-F238E27FC236}">
                    <a16:creationId xmlns:a16="http://schemas.microsoft.com/office/drawing/2014/main" id="{66259BDB-2A48-9080-D7EF-C30403180E12}"/>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8" name="Freeform: Shape 427">
                <a:extLst>
                  <a:ext uri="{FF2B5EF4-FFF2-40B4-BE49-F238E27FC236}">
                    <a16:creationId xmlns:a16="http://schemas.microsoft.com/office/drawing/2014/main" id="{26917890-828D-605B-BA02-50335EDA490D}"/>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9" name="Freeform: Shape 428">
                <a:extLst>
                  <a:ext uri="{FF2B5EF4-FFF2-40B4-BE49-F238E27FC236}">
                    <a16:creationId xmlns:a16="http://schemas.microsoft.com/office/drawing/2014/main" id="{1FCC7F5B-E511-01FD-7408-75D679A9ECE7}"/>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0" name="Freeform: Shape 429">
                <a:extLst>
                  <a:ext uri="{FF2B5EF4-FFF2-40B4-BE49-F238E27FC236}">
                    <a16:creationId xmlns:a16="http://schemas.microsoft.com/office/drawing/2014/main" id="{D1F76A25-985B-367D-A8A6-9807593B8131}"/>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1" name="Freeform: Shape 430">
                <a:extLst>
                  <a:ext uri="{FF2B5EF4-FFF2-40B4-BE49-F238E27FC236}">
                    <a16:creationId xmlns:a16="http://schemas.microsoft.com/office/drawing/2014/main" id="{6480AADC-5509-3F3F-F037-68DD789550C7}"/>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2" name="Freeform: Shape 431">
                <a:extLst>
                  <a:ext uri="{FF2B5EF4-FFF2-40B4-BE49-F238E27FC236}">
                    <a16:creationId xmlns:a16="http://schemas.microsoft.com/office/drawing/2014/main" id="{1149C6F1-9B84-25F7-5918-48A9B420977C}"/>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3" name="Freeform: Shape 432">
                <a:extLst>
                  <a:ext uri="{FF2B5EF4-FFF2-40B4-BE49-F238E27FC236}">
                    <a16:creationId xmlns:a16="http://schemas.microsoft.com/office/drawing/2014/main" id="{200C7956-7ADD-DEA9-4694-030067123B01}"/>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4" name="Freeform: Shape 433">
                <a:extLst>
                  <a:ext uri="{FF2B5EF4-FFF2-40B4-BE49-F238E27FC236}">
                    <a16:creationId xmlns:a16="http://schemas.microsoft.com/office/drawing/2014/main" id="{30EAF97B-7D7F-473C-7FC3-77FBCF9FE846}"/>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5" name="Freeform: Shape 434">
                <a:extLst>
                  <a:ext uri="{FF2B5EF4-FFF2-40B4-BE49-F238E27FC236}">
                    <a16:creationId xmlns:a16="http://schemas.microsoft.com/office/drawing/2014/main" id="{28AFD7F7-D17B-E35E-E136-4BCF908E3623}"/>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6" name="Freeform: Shape 435">
                <a:extLst>
                  <a:ext uri="{FF2B5EF4-FFF2-40B4-BE49-F238E27FC236}">
                    <a16:creationId xmlns:a16="http://schemas.microsoft.com/office/drawing/2014/main" id="{A179D5A6-CB52-494A-3148-B67EDBACB861}"/>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7" name="Freeform: Shape 436">
                <a:extLst>
                  <a:ext uri="{FF2B5EF4-FFF2-40B4-BE49-F238E27FC236}">
                    <a16:creationId xmlns:a16="http://schemas.microsoft.com/office/drawing/2014/main" id="{26D8C736-0F4D-B909-2CD0-CB60B19C4F6D}"/>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8" name="Freeform: Shape 437">
                <a:extLst>
                  <a:ext uri="{FF2B5EF4-FFF2-40B4-BE49-F238E27FC236}">
                    <a16:creationId xmlns:a16="http://schemas.microsoft.com/office/drawing/2014/main" id="{2A398A12-CA18-B3B7-FF0F-3E6D62CF8D0E}"/>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9" name="Freeform: Shape 438">
                <a:extLst>
                  <a:ext uri="{FF2B5EF4-FFF2-40B4-BE49-F238E27FC236}">
                    <a16:creationId xmlns:a16="http://schemas.microsoft.com/office/drawing/2014/main" id="{DD853820-2E5E-5CC7-D663-BF7D56954401}"/>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0" name="Freeform: Shape 439">
                <a:extLst>
                  <a:ext uri="{FF2B5EF4-FFF2-40B4-BE49-F238E27FC236}">
                    <a16:creationId xmlns:a16="http://schemas.microsoft.com/office/drawing/2014/main" id="{8E283005-0CA3-8FCF-61B9-2B9AF1A22E69}"/>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1" name="Freeform: Shape 440">
                <a:extLst>
                  <a:ext uri="{FF2B5EF4-FFF2-40B4-BE49-F238E27FC236}">
                    <a16:creationId xmlns:a16="http://schemas.microsoft.com/office/drawing/2014/main" id="{6EB740F4-D654-AACF-0567-42B1F865BB2E}"/>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2" name="Freeform: Shape 441">
                <a:extLst>
                  <a:ext uri="{FF2B5EF4-FFF2-40B4-BE49-F238E27FC236}">
                    <a16:creationId xmlns:a16="http://schemas.microsoft.com/office/drawing/2014/main" id="{B227915B-C446-6565-B0A1-702C73DF2F91}"/>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3" name="Freeform: Shape 442">
                <a:extLst>
                  <a:ext uri="{FF2B5EF4-FFF2-40B4-BE49-F238E27FC236}">
                    <a16:creationId xmlns:a16="http://schemas.microsoft.com/office/drawing/2014/main" id="{AA936930-7F04-8A36-F15D-9D3F0F863265}"/>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4" name="Freeform: Shape 443">
                <a:extLst>
                  <a:ext uri="{FF2B5EF4-FFF2-40B4-BE49-F238E27FC236}">
                    <a16:creationId xmlns:a16="http://schemas.microsoft.com/office/drawing/2014/main" id="{69D37CD7-4199-033B-0DEB-7DC86A6FD56A}"/>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5" name="Freeform: Shape 444">
                <a:extLst>
                  <a:ext uri="{FF2B5EF4-FFF2-40B4-BE49-F238E27FC236}">
                    <a16:creationId xmlns:a16="http://schemas.microsoft.com/office/drawing/2014/main" id="{42D620CA-B63D-EF73-5771-D6244E8AFEC9}"/>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6" name="Freeform: Shape 445">
                <a:extLst>
                  <a:ext uri="{FF2B5EF4-FFF2-40B4-BE49-F238E27FC236}">
                    <a16:creationId xmlns:a16="http://schemas.microsoft.com/office/drawing/2014/main" id="{2BFAA207-74FF-508B-DD3E-4E503AC64C54}"/>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7" name="Freeform: Shape 446">
                <a:extLst>
                  <a:ext uri="{FF2B5EF4-FFF2-40B4-BE49-F238E27FC236}">
                    <a16:creationId xmlns:a16="http://schemas.microsoft.com/office/drawing/2014/main" id="{D8CD5DDE-B414-3AEA-43CB-E42B259D2140}"/>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8" name="Freeform: Shape 447">
                <a:extLst>
                  <a:ext uri="{FF2B5EF4-FFF2-40B4-BE49-F238E27FC236}">
                    <a16:creationId xmlns:a16="http://schemas.microsoft.com/office/drawing/2014/main" id="{B20B1B38-ABC2-17FC-A44B-19B6C10F2B57}"/>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9" name="Freeform: Shape 448">
                <a:extLst>
                  <a:ext uri="{FF2B5EF4-FFF2-40B4-BE49-F238E27FC236}">
                    <a16:creationId xmlns:a16="http://schemas.microsoft.com/office/drawing/2014/main" id="{92AAD1D0-0B7C-201F-DCF9-4CB1D57AC6A4}"/>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0" name="Freeform: Shape 449">
                <a:extLst>
                  <a:ext uri="{FF2B5EF4-FFF2-40B4-BE49-F238E27FC236}">
                    <a16:creationId xmlns:a16="http://schemas.microsoft.com/office/drawing/2014/main" id="{BE1180F2-E6BC-CE8E-602F-62889F7738BB}"/>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1" name="Freeform: Shape 450">
                <a:extLst>
                  <a:ext uri="{FF2B5EF4-FFF2-40B4-BE49-F238E27FC236}">
                    <a16:creationId xmlns:a16="http://schemas.microsoft.com/office/drawing/2014/main" id="{9756DD47-A413-7640-EE0F-4FBEC94B7A47}"/>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2" name="Freeform: Shape 451">
                <a:extLst>
                  <a:ext uri="{FF2B5EF4-FFF2-40B4-BE49-F238E27FC236}">
                    <a16:creationId xmlns:a16="http://schemas.microsoft.com/office/drawing/2014/main" id="{70AD732A-0D0F-9FFF-582F-34825D52E490}"/>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3" name="Freeform: Shape 452">
                <a:extLst>
                  <a:ext uri="{FF2B5EF4-FFF2-40B4-BE49-F238E27FC236}">
                    <a16:creationId xmlns:a16="http://schemas.microsoft.com/office/drawing/2014/main" id="{74767AE4-EA7C-7680-035D-C531275D08A8}"/>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4" name="Freeform: Shape 453">
                <a:extLst>
                  <a:ext uri="{FF2B5EF4-FFF2-40B4-BE49-F238E27FC236}">
                    <a16:creationId xmlns:a16="http://schemas.microsoft.com/office/drawing/2014/main" id="{EEBD129C-6D92-2961-2CCC-45322D3B8F61}"/>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5" name="Freeform: Shape 454">
                <a:extLst>
                  <a:ext uri="{FF2B5EF4-FFF2-40B4-BE49-F238E27FC236}">
                    <a16:creationId xmlns:a16="http://schemas.microsoft.com/office/drawing/2014/main" id="{59E6F468-F2AD-B4FF-BF7A-3A71180E9499}"/>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6" name="Freeform: Shape 455">
                <a:extLst>
                  <a:ext uri="{FF2B5EF4-FFF2-40B4-BE49-F238E27FC236}">
                    <a16:creationId xmlns:a16="http://schemas.microsoft.com/office/drawing/2014/main" id="{A9A964A4-5FB0-F140-470D-F997A5FC9F1F}"/>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7" name="Freeform: Shape 456">
                <a:extLst>
                  <a:ext uri="{FF2B5EF4-FFF2-40B4-BE49-F238E27FC236}">
                    <a16:creationId xmlns:a16="http://schemas.microsoft.com/office/drawing/2014/main" id="{8C019C5F-A97C-40C1-2734-130F8D805F7D}"/>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8" name="Freeform: Shape 457">
                <a:extLst>
                  <a:ext uri="{FF2B5EF4-FFF2-40B4-BE49-F238E27FC236}">
                    <a16:creationId xmlns:a16="http://schemas.microsoft.com/office/drawing/2014/main" id="{F5E0613D-88AA-C6D9-05D9-44F370CF0565}"/>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9" name="Freeform: Shape 458">
                <a:extLst>
                  <a:ext uri="{FF2B5EF4-FFF2-40B4-BE49-F238E27FC236}">
                    <a16:creationId xmlns:a16="http://schemas.microsoft.com/office/drawing/2014/main" id="{04B0C0AB-9B4E-8C8F-5BC2-7BADE2A6785C}"/>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0" name="Freeform: Shape 459">
                <a:extLst>
                  <a:ext uri="{FF2B5EF4-FFF2-40B4-BE49-F238E27FC236}">
                    <a16:creationId xmlns:a16="http://schemas.microsoft.com/office/drawing/2014/main" id="{B06ACDB6-39E3-7CCF-B506-717C0E1F039C}"/>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1" name="Freeform: Shape 460">
                <a:extLst>
                  <a:ext uri="{FF2B5EF4-FFF2-40B4-BE49-F238E27FC236}">
                    <a16:creationId xmlns:a16="http://schemas.microsoft.com/office/drawing/2014/main" id="{07DB241A-175A-8B82-A5D2-5C52BCC39D8D}"/>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2" name="Freeform: Shape 461">
                <a:extLst>
                  <a:ext uri="{FF2B5EF4-FFF2-40B4-BE49-F238E27FC236}">
                    <a16:creationId xmlns:a16="http://schemas.microsoft.com/office/drawing/2014/main" id="{1E8425F1-48DB-43B7-6989-B2B6A1F50694}"/>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3" name="Freeform: Shape 462">
                <a:extLst>
                  <a:ext uri="{FF2B5EF4-FFF2-40B4-BE49-F238E27FC236}">
                    <a16:creationId xmlns:a16="http://schemas.microsoft.com/office/drawing/2014/main" id="{6BEEA350-0DA8-FEB5-0C1C-E1CA433F9E22}"/>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4" name="Freeform: Shape 463">
                <a:extLst>
                  <a:ext uri="{FF2B5EF4-FFF2-40B4-BE49-F238E27FC236}">
                    <a16:creationId xmlns:a16="http://schemas.microsoft.com/office/drawing/2014/main" id="{1CB51432-B785-53D4-56AD-6E8691972E48}"/>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5" name="Freeform: Shape 464">
                <a:extLst>
                  <a:ext uri="{FF2B5EF4-FFF2-40B4-BE49-F238E27FC236}">
                    <a16:creationId xmlns:a16="http://schemas.microsoft.com/office/drawing/2014/main" id="{526CF154-749F-EB98-C445-4F14727C2EBD}"/>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6" name="Freeform: Shape 465">
                <a:extLst>
                  <a:ext uri="{FF2B5EF4-FFF2-40B4-BE49-F238E27FC236}">
                    <a16:creationId xmlns:a16="http://schemas.microsoft.com/office/drawing/2014/main" id="{9F8F61CC-ACA4-6D7B-2F77-E1321089F8F6}"/>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7" name="Freeform: Shape 466">
                <a:extLst>
                  <a:ext uri="{FF2B5EF4-FFF2-40B4-BE49-F238E27FC236}">
                    <a16:creationId xmlns:a16="http://schemas.microsoft.com/office/drawing/2014/main" id="{5F52348C-DD13-3928-041B-EC9D3AAD8EAC}"/>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8" name="Freeform: Shape 467">
                <a:extLst>
                  <a:ext uri="{FF2B5EF4-FFF2-40B4-BE49-F238E27FC236}">
                    <a16:creationId xmlns:a16="http://schemas.microsoft.com/office/drawing/2014/main" id="{278033DB-29BE-619A-17AC-7470F23BDD6D}"/>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9" name="Freeform: Shape 468">
                <a:extLst>
                  <a:ext uri="{FF2B5EF4-FFF2-40B4-BE49-F238E27FC236}">
                    <a16:creationId xmlns:a16="http://schemas.microsoft.com/office/drawing/2014/main" id="{A4716B1B-D0B3-0673-E98E-AA5A07283420}"/>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0" name="Freeform: Shape 469">
                <a:extLst>
                  <a:ext uri="{FF2B5EF4-FFF2-40B4-BE49-F238E27FC236}">
                    <a16:creationId xmlns:a16="http://schemas.microsoft.com/office/drawing/2014/main" id="{D7D28279-E198-5002-45E6-A6001E29F6A0}"/>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1" name="Freeform: Shape 470">
                <a:extLst>
                  <a:ext uri="{FF2B5EF4-FFF2-40B4-BE49-F238E27FC236}">
                    <a16:creationId xmlns:a16="http://schemas.microsoft.com/office/drawing/2014/main" id="{B5CE0BC2-C4E1-9DE1-BC0A-F3B0A6E9E581}"/>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2" name="Freeform: Shape 471">
                <a:extLst>
                  <a:ext uri="{FF2B5EF4-FFF2-40B4-BE49-F238E27FC236}">
                    <a16:creationId xmlns:a16="http://schemas.microsoft.com/office/drawing/2014/main" id="{24880BFF-64BF-0E7A-3178-76B62D3F74C3}"/>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3" name="Freeform: Shape 472">
                <a:extLst>
                  <a:ext uri="{FF2B5EF4-FFF2-40B4-BE49-F238E27FC236}">
                    <a16:creationId xmlns:a16="http://schemas.microsoft.com/office/drawing/2014/main" id="{2AC3665E-B25D-142E-C31B-3653F298EDE7}"/>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4" name="Freeform: Shape 473">
                <a:extLst>
                  <a:ext uri="{FF2B5EF4-FFF2-40B4-BE49-F238E27FC236}">
                    <a16:creationId xmlns:a16="http://schemas.microsoft.com/office/drawing/2014/main" id="{92D4894B-1D4C-A397-5E45-D392218900F0}"/>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5" name="Freeform: Shape 474">
                <a:extLst>
                  <a:ext uri="{FF2B5EF4-FFF2-40B4-BE49-F238E27FC236}">
                    <a16:creationId xmlns:a16="http://schemas.microsoft.com/office/drawing/2014/main" id="{B94CC0E2-9B90-14B3-FB33-0A64629197C8}"/>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6" name="Freeform: Shape 475">
                <a:extLst>
                  <a:ext uri="{FF2B5EF4-FFF2-40B4-BE49-F238E27FC236}">
                    <a16:creationId xmlns:a16="http://schemas.microsoft.com/office/drawing/2014/main" id="{612EB06B-886C-D091-354D-06A633FCD2DB}"/>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7" name="Freeform: Shape 476">
                <a:extLst>
                  <a:ext uri="{FF2B5EF4-FFF2-40B4-BE49-F238E27FC236}">
                    <a16:creationId xmlns:a16="http://schemas.microsoft.com/office/drawing/2014/main" id="{77AD8208-6C02-BC48-394A-62B4559440A9}"/>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8" name="Freeform: Shape 477">
                <a:extLst>
                  <a:ext uri="{FF2B5EF4-FFF2-40B4-BE49-F238E27FC236}">
                    <a16:creationId xmlns:a16="http://schemas.microsoft.com/office/drawing/2014/main" id="{832209F0-C9BA-F5A2-5E16-341212758481}"/>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9" name="Freeform: Shape 478">
                <a:extLst>
                  <a:ext uri="{FF2B5EF4-FFF2-40B4-BE49-F238E27FC236}">
                    <a16:creationId xmlns:a16="http://schemas.microsoft.com/office/drawing/2014/main" id="{093A31F7-2449-FC0A-836E-5451ECB64A1D}"/>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0" name="Freeform: Shape 479">
                <a:extLst>
                  <a:ext uri="{FF2B5EF4-FFF2-40B4-BE49-F238E27FC236}">
                    <a16:creationId xmlns:a16="http://schemas.microsoft.com/office/drawing/2014/main" id="{07F0688E-36F0-E35E-0B8E-7DCF0856A55A}"/>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1" name="Freeform: Shape 480">
                <a:extLst>
                  <a:ext uri="{FF2B5EF4-FFF2-40B4-BE49-F238E27FC236}">
                    <a16:creationId xmlns:a16="http://schemas.microsoft.com/office/drawing/2014/main" id="{13221627-FA2E-F919-2332-FB9C5967F953}"/>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2" name="Freeform: Shape 481">
                <a:extLst>
                  <a:ext uri="{FF2B5EF4-FFF2-40B4-BE49-F238E27FC236}">
                    <a16:creationId xmlns:a16="http://schemas.microsoft.com/office/drawing/2014/main" id="{DA7E99CA-5CF3-71EA-2601-31776CD2D3BE}"/>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3" name="Freeform: Shape 482">
                <a:extLst>
                  <a:ext uri="{FF2B5EF4-FFF2-40B4-BE49-F238E27FC236}">
                    <a16:creationId xmlns:a16="http://schemas.microsoft.com/office/drawing/2014/main" id="{B2B5235A-8BBC-48D4-CD1F-199BED719730}"/>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4" name="Freeform: Shape 483">
                <a:extLst>
                  <a:ext uri="{FF2B5EF4-FFF2-40B4-BE49-F238E27FC236}">
                    <a16:creationId xmlns:a16="http://schemas.microsoft.com/office/drawing/2014/main" id="{05239D1F-329F-0AD7-45CD-C5371314F47F}"/>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5" name="Freeform: Shape 484">
                <a:extLst>
                  <a:ext uri="{FF2B5EF4-FFF2-40B4-BE49-F238E27FC236}">
                    <a16:creationId xmlns:a16="http://schemas.microsoft.com/office/drawing/2014/main" id="{B7337C6B-8F3C-D2D7-F048-C4F857A856E6}"/>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6" name="Freeform: Shape 485">
                <a:extLst>
                  <a:ext uri="{FF2B5EF4-FFF2-40B4-BE49-F238E27FC236}">
                    <a16:creationId xmlns:a16="http://schemas.microsoft.com/office/drawing/2014/main" id="{F7A1C8BB-1894-08AB-46EA-0EA3324B3614}"/>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7" name="Freeform: Shape 486">
                <a:extLst>
                  <a:ext uri="{FF2B5EF4-FFF2-40B4-BE49-F238E27FC236}">
                    <a16:creationId xmlns:a16="http://schemas.microsoft.com/office/drawing/2014/main" id="{C807D45F-4B7B-AF86-F846-05543B42EF76}"/>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8" name="Freeform: Shape 487">
                <a:extLst>
                  <a:ext uri="{FF2B5EF4-FFF2-40B4-BE49-F238E27FC236}">
                    <a16:creationId xmlns:a16="http://schemas.microsoft.com/office/drawing/2014/main" id="{411D654C-BDF0-8B3E-E46E-4C5FA8FA2919}"/>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9" name="Freeform: Shape 488">
                <a:extLst>
                  <a:ext uri="{FF2B5EF4-FFF2-40B4-BE49-F238E27FC236}">
                    <a16:creationId xmlns:a16="http://schemas.microsoft.com/office/drawing/2014/main" id="{9CBD3E43-3DD4-6482-8B20-D70EAED4A3D5}"/>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0" name="Freeform: Shape 489">
                <a:extLst>
                  <a:ext uri="{FF2B5EF4-FFF2-40B4-BE49-F238E27FC236}">
                    <a16:creationId xmlns:a16="http://schemas.microsoft.com/office/drawing/2014/main" id="{88C589CA-A101-9553-9AD8-25DEA11E0308}"/>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1" name="Freeform: Shape 490">
                <a:extLst>
                  <a:ext uri="{FF2B5EF4-FFF2-40B4-BE49-F238E27FC236}">
                    <a16:creationId xmlns:a16="http://schemas.microsoft.com/office/drawing/2014/main" id="{BBF96A99-A69C-4BDC-7983-09B54E75C414}"/>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2" name="Freeform: Shape 491">
                <a:extLst>
                  <a:ext uri="{FF2B5EF4-FFF2-40B4-BE49-F238E27FC236}">
                    <a16:creationId xmlns:a16="http://schemas.microsoft.com/office/drawing/2014/main" id="{D2F94F2F-BC1D-30B2-BCA4-108392095AE6}"/>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3" name="Freeform: Shape 492">
                <a:extLst>
                  <a:ext uri="{FF2B5EF4-FFF2-40B4-BE49-F238E27FC236}">
                    <a16:creationId xmlns:a16="http://schemas.microsoft.com/office/drawing/2014/main" id="{8F62A3ED-1417-646E-5341-B2D1E4F23277}"/>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4" name="Freeform: Shape 493">
                <a:extLst>
                  <a:ext uri="{FF2B5EF4-FFF2-40B4-BE49-F238E27FC236}">
                    <a16:creationId xmlns:a16="http://schemas.microsoft.com/office/drawing/2014/main" id="{719A7245-0F6D-C0E5-81F6-5A62ECD0A99A}"/>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5" name="Freeform: Shape 494">
                <a:extLst>
                  <a:ext uri="{FF2B5EF4-FFF2-40B4-BE49-F238E27FC236}">
                    <a16:creationId xmlns:a16="http://schemas.microsoft.com/office/drawing/2014/main" id="{AC5C2238-27BD-BAF6-3D00-40FC06C9BA1F}"/>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6" name="Freeform: Shape 495">
                <a:extLst>
                  <a:ext uri="{FF2B5EF4-FFF2-40B4-BE49-F238E27FC236}">
                    <a16:creationId xmlns:a16="http://schemas.microsoft.com/office/drawing/2014/main" id="{5719E2EA-4067-C7A6-882D-052BE52879F6}"/>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7" name="Freeform: Shape 496">
                <a:extLst>
                  <a:ext uri="{FF2B5EF4-FFF2-40B4-BE49-F238E27FC236}">
                    <a16:creationId xmlns:a16="http://schemas.microsoft.com/office/drawing/2014/main" id="{355454FB-8A25-1F45-58A3-A868C596E6A0}"/>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8" name="Freeform: Shape 497">
                <a:extLst>
                  <a:ext uri="{FF2B5EF4-FFF2-40B4-BE49-F238E27FC236}">
                    <a16:creationId xmlns:a16="http://schemas.microsoft.com/office/drawing/2014/main" id="{B914F1AF-3435-CAB6-E448-FBB3F2279F62}"/>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9" name="Freeform: Shape 498">
                <a:extLst>
                  <a:ext uri="{FF2B5EF4-FFF2-40B4-BE49-F238E27FC236}">
                    <a16:creationId xmlns:a16="http://schemas.microsoft.com/office/drawing/2014/main" id="{B517CB3A-1D7F-FBDE-C651-3CB5DBCE4C7A}"/>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0" name="Freeform: Shape 499">
                <a:extLst>
                  <a:ext uri="{FF2B5EF4-FFF2-40B4-BE49-F238E27FC236}">
                    <a16:creationId xmlns:a16="http://schemas.microsoft.com/office/drawing/2014/main" id="{E273303B-74FB-93E2-5B34-D964DF00C4F9}"/>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1" name="Freeform: Shape 500">
                <a:extLst>
                  <a:ext uri="{FF2B5EF4-FFF2-40B4-BE49-F238E27FC236}">
                    <a16:creationId xmlns:a16="http://schemas.microsoft.com/office/drawing/2014/main" id="{7AA11FF8-1A16-E565-6832-9A6FAF6D877B}"/>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2" name="Freeform: Shape 501">
                <a:extLst>
                  <a:ext uri="{FF2B5EF4-FFF2-40B4-BE49-F238E27FC236}">
                    <a16:creationId xmlns:a16="http://schemas.microsoft.com/office/drawing/2014/main" id="{93FF677E-9EFA-6932-239A-D1F440737E98}"/>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3" name="Freeform: Shape 502">
                <a:extLst>
                  <a:ext uri="{FF2B5EF4-FFF2-40B4-BE49-F238E27FC236}">
                    <a16:creationId xmlns:a16="http://schemas.microsoft.com/office/drawing/2014/main" id="{6AA622D2-A8FD-1373-712C-896B82C1D6D3}"/>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4" name="Freeform: Shape 503">
                <a:extLst>
                  <a:ext uri="{FF2B5EF4-FFF2-40B4-BE49-F238E27FC236}">
                    <a16:creationId xmlns:a16="http://schemas.microsoft.com/office/drawing/2014/main" id="{FC7A098E-EA9E-9B6F-7498-24FCAFDF1B0B}"/>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5" name="Freeform: Shape 504">
                <a:extLst>
                  <a:ext uri="{FF2B5EF4-FFF2-40B4-BE49-F238E27FC236}">
                    <a16:creationId xmlns:a16="http://schemas.microsoft.com/office/drawing/2014/main" id="{E89DEDF9-E8C4-78D3-F623-A403E4688E74}"/>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6" name="Freeform: Shape 505">
                <a:extLst>
                  <a:ext uri="{FF2B5EF4-FFF2-40B4-BE49-F238E27FC236}">
                    <a16:creationId xmlns:a16="http://schemas.microsoft.com/office/drawing/2014/main" id="{D82EBFC1-E32B-14BA-E89D-6294649F32EA}"/>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7" name="Freeform: Shape 506">
                <a:extLst>
                  <a:ext uri="{FF2B5EF4-FFF2-40B4-BE49-F238E27FC236}">
                    <a16:creationId xmlns:a16="http://schemas.microsoft.com/office/drawing/2014/main" id="{547D9331-CFD2-66D2-2A07-A6C4896A1F55}"/>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8" name="Freeform: Shape 507">
                <a:extLst>
                  <a:ext uri="{FF2B5EF4-FFF2-40B4-BE49-F238E27FC236}">
                    <a16:creationId xmlns:a16="http://schemas.microsoft.com/office/drawing/2014/main" id="{0F28F562-F3C3-78F0-DDBD-B6323372B00D}"/>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9" name="Freeform: Shape 508">
                <a:extLst>
                  <a:ext uri="{FF2B5EF4-FFF2-40B4-BE49-F238E27FC236}">
                    <a16:creationId xmlns:a16="http://schemas.microsoft.com/office/drawing/2014/main" id="{F12E417C-5206-036C-A460-3CB60E8251DD}"/>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0" name="Freeform: Shape 509">
                <a:extLst>
                  <a:ext uri="{FF2B5EF4-FFF2-40B4-BE49-F238E27FC236}">
                    <a16:creationId xmlns:a16="http://schemas.microsoft.com/office/drawing/2014/main" id="{0CB0414D-8ED2-AA11-D972-CA2DDD967C14}"/>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1" name="Freeform: Shape 510">
                <a:extLst>
                  <a:ext uri="{FF2B5EF4-FFF2-40B4-BE49-F238E27FC236}">
                    <a16:creationId xmlns:a16="http://schemas.microsoft.com/office/drawing/2014/main" id="{0D7D913A-5837-31E6-5C37-9EF53DBE861A}"/>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2" name="Freeform: Shape 511">
                <a:extLst>
                  <a:ext uri="{FF2B5EF4-FFF2-40B4-BE49-F238E27FC236}">
                    <a16:creationId xmlns:a16="http://schemas.microsoft.com/office/drawing/2014/main" id="{DA192A86-3801-2E82-0101-3C00617E5B30}"/>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3" name="Freeform: Shape 512">
                <a:extLst>
                  <a:ext uri="{FF2B5EF4-FFF2-40B4-BE49-F238E27FC236}">
                    <a16:creationId xmlns:a16="http://schemas.microsoft.com/office/drawing/2014/main" id="{E4572400-4DB4-F623-E8B3-CFDDAD6E3F24}"/>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4" name="Freeform: Shape 513">
                <a:extLst>
                  <a:ext uri="{FF2B5EF4-FFF2-40B4-BE49-F238E27FC236}">
                    <a16:creationId xmlns:a16="http://schemas.microsoft.com/office/drawing/2014/main" id="{E8546461-4E2F-47C1-1340-833263431524}"/>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5" name="Freeform: Shape 514">
                <a:extLst>
                  <a:ext uri="{FF2B5EF4-FFF2-40B4-BE49-F238E27FC236}">
                    <a16:creationId xmlns:a16="http://schemas.microsoft.com/office/drawing/2014/main" id="{5CD366EB-7EC6-BD30-818D-D8E17BD89599}"/>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6" name="Freeform: Shape 515">
                <a:extLst>
                  <a:ext uri="{FF2B5EF4-FFF2-40B4-BE49-F238E27FC236}">
                    <a16:creationId xmlns:a16="http://schemas.microsoft.com/office/drawing/2014/main" id="{17FF3CA7-5A13-FC38-2C3C-34F859EBDCA6}"/>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7" name="Freeform: Shape 516">
                <a:extLst>
                  <a:ext uri="{FF2B5EF4-FFF2-40B4-BE49-F238E27FC236}">
                    <a16:creationId xmlns:a16="http://schemas.microsoft.com/office/drawing/2014/main" id="{D1A44146-1B03-FA8E-C7A7-AA3FD563075B}"/>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8" name="Freeform: Shape 517">
                <a:extLst>
                  <a:ext uri="{FF2B5EF4-FFF2-40B4-BE49-F238E27FC236}">
                    <a16:creationId xmlns:a16="http://schemas.microsoft.com/office/drawing/2014/main" id="{FBD8A31D-54EF-BEF3-2C20-0DE109A6B98C}"/>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9" name="Freeform: Shape 518">
                <a:extLst>
                  <a:ext uri="{FF2B5EF4-FFF2-40B4-BE49-F238E27FC236}">
                    <a16:creationId xmlns:a16="http://schemas.microsoft.com/office/drawing/2014/main" id="{B97A3BC1-0A75-AC86-35FF-8A3AEFC0328E}"/>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0" name="Freeform: Shape 519">
                <a:extLst>
                  <a:ext uri="{FF2B5EF4-FFF2-40B4-BE49-F238E27FC236}">
                    <a16:creationId xmlns:a16="http://schemas.microsoft.com/office/drawing/2014/main" id="{1D0B0BC6-4C05-0FF9-72C4-CFB335B95EB2}"/>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1" name="Freeform: Shape 520">
                <a:extLst>
                  <a:ext uri="{FF2B5EF4-FFF2-40B4-BE49-F238E27FC236}">
                    <a16:creationId xmlns:a16="http://schemas.microsoft.com/office/drawing/2014/main" id="{287B4698-957E-B2D5-DF96-6C297CC4A527}"/>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2" name="Freeform: Shape 521">
                <a:extLst>
                  <a:ext uri="{FF2B5EF4-FFF2-40B4-BE49-F238E27FC236}">
                    <a16:creationId xmlns:a16="http://schemas.microsoft.com/office/drawing/2014/main" id="{553FD463-EE85-2FA2-FED8-37F3F305A79B}"/>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3" name="Freeform: Shape 522">
                <a:extLst>
                  <a:ext uri="{FF2B5EF4-FFF2-40B4-BE49-F238E27FC236}">
                    <a16:creationId xmlns:a16="http://schemas.microsoft.com/office/drawing/2014/main" id="{FF37AD9A-05E7-EBF8-6487-71BEEBE4BB43}"/>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4" name="Freeform: Shape 523">
                <a:extLst>
                  <a:ext uri="{FF2B5EF4-FFF2-40B4-BE49-F238E27FC236}">
                    <a16:creationId xmlns:a16="http://schemas.microsoft.com/office/drawing/2014/main" id="{750ADC1F-57BD-685E-B133-77703D3C5EF1}"/>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5" name="Freeform: Shape 524">
                <a:extLst>
                  <a:ext uri="{FF2B5EF4-FFF2-40B4-BE49-F238E27FC236}">
                    <a16:creationId xmlns:a16="http://schemas.microsoft.com/office/drawing/2014/main" id="{0B38EFF1-6255-3E62-C25A-FDA7A1F0528C}"/>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6" name="Freeform: Shape 525">
                <a:extLst>
                  <a:ext uri="{FF2B5EF4-FFF2-40B4-BE49-F238E27FC236}">
                    <a16:creationId xmlns:a16="http://schemas.microsoft.com/office/drawing/2014/main" id="{591FA64E-7F91-B51C-1C68-FAF0DD31C5DA}"/>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7" name="Freeform: Shape 526">
                <a:extLst>
                  <a:ext uri="{FF2B5EF4-FFF2-40B4-BE49-F238E27FC236}">
                    <a16:creationId xmlns:a16="http://schemas.microsoft.com/office/drawing/2014/main" id="{1BC988AA-52D0-8B2C-2A0C-28305E249A8A}"/>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8" name="Freeform: Shape 527">
                <a:extLst>
                  <a:ext uri="{FF2B5EF4-FFF2-40B4-BE49-F238E27FC236}">
                    <a16:creationId xmlns:a16="http://schemas.microsoft.com/office/drawing/2014/main" id="{DE5E5D88-B43E-2906-236F-204CAD4C244A}"/>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9" name="Freeform: Shape 528">
                <a:extLst>
                  <a:ext uri="{FF2B5EF4-FFF2-40B4-BE49-F238E27FC236}">
                    <a16:creationId xmlns:a16="http://schemas.microsoft.com/office/drawing/2014/main" id="{543D0F7A-9969-6772-2B13-7E8F96946FDC}"/>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0" name="Freeform: Shape 529">
                <a:extLst>
                  <a:ext uri="{FF2B5EF4-FFF2-40B4-BE49-F238E27FC236}">
                    <a16:creationId xmlns:a16="http://schemas.microsoft.com/office/drawing/2014/main" id="{7A069200-E673-BDC6-D020-31FB42797B7B}"/>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1" name="Freeform: Shape 530">
                <a:extLst>
                  <a:ext uri="{FF2B5EF4-FFF2-40B4-BE49-F238E27FC236}">
                    <a16:creationId xmlns:a16="http://schemas.microsoft.com/office/drawing/2014/main" id="{A23DEF7F-6928-FB97-8D68-EE1BB7EB05D5}"/>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2" name="Freeform: Shape 531">
                <a:extLst>
                  <a:ext uri="{FF2B5EF4-FFF2-40B4-BE49-F238E27FC236}">
                    <a16:creationId xmlns:a16="http://schemas.microsoft.com/office/drawing/2014/main" id="{359BA224-D1DE-B2C0-9E60-B434D02BA9E6}"/>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3" name="Freeform: Shape 532">
                <a:extLst>
                  <a:ext uri="{FF2B5EF4-FFF2-40B4-BE49-F238E27FC236}">
                    <a16:creationId xmlns:a16="http://schemas.microsoft.com/office/drawing/2014/main" id="{2E43393E-BC50-9D7C-BD46-FED95D77AEFD}"/>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4" name="Freeform: Shape 533">
                <a:extLst>
                  <a:ext uri="{FF2B5EF4-FFF2-40B4-BE49-F238E27FC236}">
                    <a16:creationId xmlns:a16="http://schemas.microsoft.com/office/drawing/2014/main" id="{B2D7DADC-04F6-8F25-FF3F-4D18AAFDD793}"/>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5" name="Freeform: Shape 534">
                <a:extLst>
                  <a:ext uri="{FF2B5EF4-FFF2-40B4-BE49-F238E27FC236}">
                    <a16:creationId xmlns:a16="http://schemas.microsoft.com/office/drawing/2014/main" id="{2738C9BF-86DE-C3DF-F6B5-1AAF773D6F54}"/>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6" name="Freeform: Shape 535">
                <a:extLst>
                  <a:ext uri="{FF2B5EF4-FFF2-40B4-BE49-F238E27FC236}">
                    <a16:creationId xmlns:a16="http://schemas.microsoft.com/office/drawing/2014/main" id="{89F57757-518F-48C6-65AA-2EEB2086F8A1}"/>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7" name="Freeform: Shape 536">
                <a:extLst>
                  <a:ext uri="{FF2B5EF4-FFF2-40B4-BE49-F238E27FC236}">
                    <a16:creationId xmlns:a16="http://schemas.microsoft.com/office/drawing/2014/main" id="{8ADA405F-8E4F-4C4B-65C0-1FE8CA8FF95A}"/>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8" name="Freeform: Shape 537">
                <a:extLst>
                  <a:ext uri="{FF2B5EF4-FFF2-40B4-BE49-F238E27FC236}">
                    <a16:creationId xmlns:a16="http://schemas.microsoft.com/office/drawing/2014/main" id="{C1730012-DBDD-BA93-ED54-D6484D5F420A}"/>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9" name="Freeform: Shape 538">
                <a:extLst>
                  <a:ext uri="{FF2B5EF4-FFF2-40B4-BE49-F238E27FC236}">
                    <a16:creationId xmlns:a16="http://schemas.microsoft.com/office/drawing/2014/main" id="{A1112BD6-2BE6-E337-A516-8CA0A231F34C}"/>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0" name="Freeform: Shape 539">
                <a:extLst>
                  <a:ext uri="{FF2B5EF4-FFF2-40B4-BE49-F238E27FC236}">
                    <a16:creationId xmlns:a16="http://schemas.microsoft.com/office/drawing/2014/main" id="{E1665E42-F24C-5781-3887-BFF55F53A274}"/>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1" name="Freeform: Shape 540">
                <a:extLst>
                  <a:ext uri="{FF2B5EF4-FFF2-40B4-BE49-F238E27FC236}">
                    <a16:creationId xmlns:a16="http://schemas.microsoft.com/office/drawing/2014/main" id="{2E852F29-2C9A-B7A1-D501-7DEFD9AC603A}"/>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2" name="Freeform: Shape 541">
                <a:extLst>
                  <a:ext uri="{FF2B5EF4-FFF2-40B4-BE49-F238E27FC236}">
                    <a16:creationId xmlns:a16="http://schemas.microsoft.com/office/drawing/2014/main" id="{CA540F35-9BA2-FB98-BB68-AC8252FA1300}"/>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3" name="Freeform: Shape 542">
                <a:extLst>
                  <a:ext uri="{FF2B5EF4-FFF2-40B4-BE49-F238E27FC236}">
                    <a16:creationId xmlns:a16="http://schemas.microsoft.com/office/drawing/2014/main" id="{DC42853F-5B7D-D863-F316-77606FB65C52}"/>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4" name="Freeform: Shape 543">
                <a:extLst>
                  <a:ext uri="{FF2B5EF4-FFF2-40B4-BE49-F238E27FC236}">
                    <a16:creationId xmlns:a16="http://schemas.microsoft.com/office/drawing/2014/main" id="{CC3930C0-6CC3-3CD8-F0CE-8F710A7B1292}"/>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5" name="Freeform: Shape 544">
                <a:extLst>
                  <a:ext uri="{FF2B5EF4-FFF2-40B4-BE49-F238E27FC236}">
                    <a16:creationId xmlns:a16="http://schemas.microsoft.com/office/drawing/2014/main" id="{8D94327B-7CC5-13D7-9E51-55738B6E420F}"/>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6" name="Freeform: Shape 545">
                <a:extLst>
                  <a:ext uri="{FF2B5EF4-FFF2-40B4-BE49-F238E27FC236}">
                    <a16:creationId xmlns:a16="http://schemas.microsoft.com/office/drawing/2014/main" id="{174ED4C3-4819-1889-ACC6-B674FCC1E6E0}"/>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7" name="Freeform: Shape 546">
                <a:extLst>
                  <a:ext uri="{FF2B5EF4-FFF2-40B4-BE49-F238E27FC236}">
                    <a16:creationId xmlns:a16="http://schemas.microsoft.com/office/drawing/2014/main" id="{9D61FB93-4B5E-62D6-B01D-65948C444AAE}"/>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8" name="Freeform: Shape 547">
                <a:extLst>
                  <a:ext uri="{FF2B5EF4-FFF2-40B4-BE49-F238E27FC236}">
                    <a16:creationId xmlns:a16="http://schemas.microsoft.com/office/drawing/2014/main" id="{C582E09B-E338-9BAC-DFE9-5CE1307B47C1}"/>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9" name="Freeform: Shape 548">
                <a:extLst>
                  <a:ext uri="{FF2B5EF4-FFF2-40B4-BE49-F238E27FC236}">
                    <a16:creationId xmlns:a16="http://schemas.microsoft.com/office/drawing/2014/main" id="{749443BA-0A15-9522-90CB-DC578067B6EB}"/>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0" name="Freeform: Shape 549">
                <a:extLst>
                  <a:ext uri="{FF2B5EF4-FFF2-40B4-BE49-F238E27FC236}">
                    <a16:creationId xmlns:a16="http://schemas.microsoft.com/office/drawing/2014/main" id="{171BEB5A-2B94-6AAA-4915-1D10B281F58D}"/>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1" name="Freeform: Shape 550">
                <a:extLst>
                  <a:ext uri="{FF2B5EF4-FFF2-40B4-BE49-F238E27FC236}">
                    <a16:creationId xmlns:a16="http://schemas.microsoft.com/office/drawing/2014/main" id="{43215457-2F69-3270-F760-B776BD09ADC0}"/>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2" name="Freeform: Shape 551">
                <a:extLst>
                  <a:ext uri="{FF2B5EF4-FFF2-40B4-BE49-F238E27FC236}">
                    <a16:creationId xmlns:a16="http://schemas.microsoft.com/office/drawing/2014/main" id="{1346144A-3F06-91D6-90A5-CDF9E02BBDC8}"/>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3" name="Freeform: Shape 552">
                <a:extLst>
                  <a:ext uri="{FF2B5EF4-FFF2-40B4-BE49-F238E27FC236}">
                    <a16:creationId xmlns:a16="http://schemas.microsoft.com/office/drawing/2014/main" id="{B97C4F3B-44EA-0B60-79D0-F214B66DB02C}"/>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4" name="Freeform: Shape 553">
                <a:extLst>
                  <a:ext uri="{FF2B5EF4-FFF2-40B4-BE49-F238E27FC236}">
                    <a16:creationId xmlns:a16="http://schemas.microsoft.com/office/drawing/2014/main" id="{DA4B1351-6486-D181-72F4-947B201A4A5C}"/>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5" name="Freeform: Shape 554">
                <a:extLst>
                  <a:ext uri="{FF2B5EF4-FFF2-40B4-BE49-F238E27FC236}">
                    <a16:creationId xmlns:a16="http://schemas.microsoft.com/office/drawing/2014/main" id="{1096B673-6C3A-AF81-37C4-75E6D9E9140B}"/>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6" name="Freeform: Shape 555">
                <a:extLst>
                  <a:ext uri="{FF2B5EF4-FFF2-40B4-BE49-F238E27FC236}">
                    <a16:creationId xmlns:a16="http://schemas.microsoft.com/office/drawing/2014/main" id="{81623D1D-3C71-6526-2822-308FA88D5BAA}"/>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7" name="Freeform: Shape 556">
                <a:extLst>
                  <a:ext uri="{FF2B5EF4-FFF2-40B4-BE49-F238E27FC236}">
                    <a16:creationId xmlns:a16="http://schemas.microsoft.com/office/drawing/2014/main" id="{10E45160-C046-79C4-C770-F2493D61269C}"/>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8" name="Freeform: Shape 557">
                <a:extLst>
                  <a:ext uri="{FF2B5EF4-FFF2-40B4-BE49-F238E27FC236}">
                    <a16:creationId xmlns:a16="http://schemas.microsoft.com/office/drawing/2014/main" id="{A08ABB08-22EE-7082-0A2A-4D5A09FB4196}"/>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9" name="Freeform: Shape 558">
                <a:extLst>
                  <a:ext uri="{FF2B5EF4-FFF2-40B4-BE49-F238E27FC236}">
                    <a16:creationId xmlns:a16="http://schemas.microsoft.com/office/drawing/2014/main" id="{5B29C4AD-736F-3CBE-60ED-CA372003816A}"/>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0" name="Freeform: Shape 559">
                <a:extLst>
                  <a:ext uri="{FF2B5EF4-FFF2-40B4-BE49-F238E27FC236}">
                    <a16:creationId xmlns:a16="http://schemas.microsoft.com/office/drawing/2014/main" id="{96BF3FFF-32BD-5C55-9558-B04C3E77C90D}"/>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1" name="Freeform: Shape 560">
                <a:extLst>
                  <a:ext uri="{FF2B5EF4-FFF2-40B4-BE49-F238E27FC236}">
                    <a16:creationId xmlns:a16="http://schemas.microsoft.com/office/drawing/2014/main" id="{7FC01FBC-C1D2-4301-34D2-F42DE61C2B1C}"/>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2" name="Freeform: Shape 561">
                <a:extLst>
                  <a:ext uri="{FF2B5EF4-FFF2-40B4-BE49-F238E27FC236}">
                    <a16:creationId xmlns:a16="http://schemas.microsoft.com/office/drawing/2014/main" id="{3D177ABD-12D3-6959-AF53-F5212E9E62FA}"/>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3" name="Freeform: Shape 562">
                <a:extLst>
                  <a:ext uri="{FF2B5EF4-FFF2-40B4-BE49-F238E27FC236}">
                    <a16:creationId xmlns:a16="http://schemas.microsoft.com/office/drawing/2014/main" id="{462BD804-7071-492B-170F-48557D9803DF}"/>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4" name="Freeform: Shape 563">
                <a:extLst>
                  <a:ext uri="{FF2B5EF4-FFF2-40B4-BE49-F238E27FC236}">
                    <a16:creationId xmlns:a16="http://schemas.microsoft.com/office/drawing/2014/main" id="{60766E9D-8D82-9582-67C6-FC59780655A2}"/>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5" name="Freeform: Shape 564">
                <a:extLst>
                  <a:ext uri="{FF2B5EF4-FFF2-40B4-BE49-F238E27FC236}">
                    <a16:creationId xmlns:a16="http://schemas.microsoft.com/office/drawing/2014/main" id="{E06E6664-C414-40C9-451B-0A544693B028}"/>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6" name="Freeform: Shape 565">
                <a:extLst>
                  <a:ext uri="{FF2B5EF4-FFF2-40B4-BE49-F238E27FC236}">
                    <a16:creationId xmlns:a16="http://schemas.microsoft.com/office/drawing/2014/main" id="{55D26453-7E4C-D517-CAA2-1985C251BBE4}"/>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7" name="Freeform: Shape 566">
                <a:extLst>
                  <a:ext uri="{FF2B5EF4-FFF2-40B4-BE49-F238E27FC236}">
                    <a16:creationId xmlns:a16="http://schemas.microsoft.com/office/drawing/2014/main" id="{6C351D80-5148-608B-A97E-E1A507DD454E}"/>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8" name="Freeform: Shape 567">
                <a:extLst>
                  <a:ext uri="{FF2B5EF4-FFF2-40B4-BE49-F238E27FC236}">
                    <a16:creationId xmlns:a16="http://schemas.microsoft.com/office/drawing/2014/main" id="{C434F449-BB89-B9D4-70C0-9223847B719E}"/>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9" name="Freeform: Shape 568">
                <a:extLst>
                  <a:ext uri="{FF2B5EF4-FFF2-40B4-BE49-F238E27FC236}">
                    <a16:creationId xmlns:a16="http://schemas.microsoft.com/office/drawing/2014/main" id="{52ADE322-069A-5B6C-C41B-FEE41FBB95D0}"/>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0" name="Freeform: Shape 569">
                <a:extLst>
                  <a:ext uri="{FF2B5EF4-FFF2-40B4-BE49-F238E27FC236}">
                    <a16:creationId xmlns:a16="http://schemas.microsoft.com/office/drawing/2014/main" id="{3C763E20-5749-53DE-9CCF-5B83D5B1C28F}"/>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1" name="Freeform: Shape 570">
                <a:extLst>
                  <a:ext uri="{FF2B5EF4-FFF2-40B4-BE49-F238E27FC236}">
                    <a16:creationId xmlns:a16="http://schemas.microsoft.com/office/drawing/2014/main" id="{EBCAA70C-647E-75EE-6DF3-C04B1B5408E0}"/>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2" name="Freeform: Shape 571">
                <a:extLst>
                  <a:ext uri="{FF2B5EF4-FFF2-40B4-BE49-F238E27FC236}">
                    <a16:creationId xmlns:a16="http://schemas.microsoft.com/office/drawing/2014/main" id="{7A731DF5-84BB-7569-ED10-726DA19C05A3}"/>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3" name="Freeform: Shape 572">
                <a:extLst>
                  <a:ext uri="{FF2B5EF4-FFF2-40B4-BE49-F238E27FC236}">
                    <a16:creationId xmlns:a16="http://schemas.microsoft.com/office/drawing/2014/main" id="{B5B6829F-4B0E-76E5-7492-B67DBD6BF160}"/>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4" name="Freeform: Shape 573">
                <a:extLst>
                  <a:ext uri="{FF2B5EF4-FFF2-40B4-BE49-F238E27FC236}">
                    <a16:creationId xmlns:a16="http://schemas.microsoft.com/office/drawing/2014/main" id="{48386FA6-0E0F-30FF-9CEA-02014D271D78}"/>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5" name="Freeform: Shape 574">
                <a:extLst>
                  <a:ext uri="{FF2B5EF4-FFF2-40B4-BE49-F238E27FC236}">
                    <a16:creationId xmlns:a16="http://schemas.microsoft.com/office/drawing/2014/main" id="{B1EEC358-DCA1-8104-5BBA-743915EB1713}"/>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6" name="Freeform: Shape 575">
                <a:extLst>
                  <a:ext uri="{FF2B5EF4-FFF2-40B4-BE49-F238E27FC236}">
                    <a16:creationId xmlns:a16="http://schemas.microsoft.com/office/drawing/2014/main" id="{9C82777D-1D19-D067-F3BF-378FF9CC8EB2}"/>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7" name="Freeform: Shape 576">
                <a:extLst>
                  <a:ext uri="{FF2B5EF4-FFF2-40B4-BE49-F238E27FC236}">
                    <a16:creationId xmlns:a16="http://schemas.microsoft.com/office/drawing/2014/main" id="{71D03B6C-EAAB-3A6D-293E-F265E6DE5616}"/>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8" name="Freeform: Shape 577">
                <a:extLst>
                  <a:ext uri="{FF2B5EF4-FFF2-40B4-BE49-F238E27FC236}">
                    <a16:creationId xmlns:a16="http://schemas.microsoft.com/office/drawing/2014/main" id="{2E2B0652-43D8-9CA4-BB95-84F07813600A}"/>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9" name="Freeform: Shape 578">
                <a:extLst>
                  <a:ext uri="{FF2B5EF4-FFF2-40B4-BE49-F238E27FC236}">
                    <a16:creationId xmlns:a16="http://schemas.microsoft.com/office/drawing/2014/main" id="{00C5F111-4E28-C7A5-E84C-356F46AADC31}"/>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0" name="Freeform: Shape 579">
                <a:extLst>
                  <a:ext uri="{FF2B5EF4-FFF2-40B4-BE49-F238E27FC236}">
                    <a16:creationId xmlns:a16="http://schemas.microsoft.com/office/drawing/2014/main" id="{E56AE1C9-DBCB-85FC-9707-1A29EB65EB50}"/>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1" name="Freeform: Shape 580">
                <a:extLst>
                  <a:ext uri="{FF2B5EF4-FFF2-40B4-BE49-F238E27FC236}">
                    <a16:creationId xmlns:a16="http://schemas.microsoft.com/office/drawing/2014/main" id="{48B9D66C-FA72-B448-3364-35BC884DE376}"/>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2" name="Freeform: Shape 581">
                <a:extLst>
                  <a:ext uri="{FF2B5EF4-FFF2-40B4-BE49-F238E27FC236}">
                    <a16:creationId xmlns:a16="http://schemas.microsoft.com/office/drawing/2014/main" id="{721C69A6-78FF-6623-4EEA-7A8DA83D0F33}"/>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3" name="Freeform: Shape 582">
                <a:extLst>
                  <a:ext uri="{FF2B5EF4-FFF2-40B4-BE49-F238E27FC236}">
                    <a16:creationId xmlns:a16="http://schemas.microsoft.com/office/drawing/2014/main" id="{FCE1E676-A5E8-45DD-1C1E-2D967CE0E45D}"/>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4" name="Freeform: Shape 583">
                <a:extLst>
                  <a:ext uri="{FF2B5EF4-FFF2-40B4-BE49-F238E27FC236}">
                    <a16:creationId xmlns:a16="http://schemas.microsoft.com/office/drawing/2014/main" id="{99C79DF4-6630-9166-6484-17FD07821C07}"/>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5" name="Freeform: Shape 584">
                <a:extLst>
                  <a:ext uri="{FF2B5EF4-FFF2-40B4-BE49-F238E27FC236}">
                    <a16:creationId xmlns:a16="http://schemas.microsoft.com/office/drawing/2014/main" id="{9A3071AC-4435-0A8E-C37D-32AC6FB7FDEE}"/>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6" name="Freeform: Shape 585">
                <a:extLst>
                  <a:ext uri="{FF2B5EF4-FFF2-40B4-BE49-F238E27FC236}">
                    <a16:creationId xmlns:a16="http://schemas.microsoft.com/office/drawing/2014/main" id="{F2A34C97-FC90-5154-4C3C-EF3275117856}"/>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7" name="Freeform: Shape 586">
                <a:extLst>
                  <a:ext uri="{FF2B5EF4-FFF2-40B4-BE49-F238E27FC236}">
                    <a16:creationId xmlns:a16="http://schemas.microsoft.com/office/drawing/2014/main" id="{19357828-F979-1585-68F7-663EA668259D}"/>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8" name="Freeform: Shape 587">
                <a:extLst>
                  <a:ext uri="{FF2B5EF4-FFF2-40B4-BE49-F238E27FC236}">
                    <a16:creationId xmlns:a16="http://schemas.microsoft.com/office/drawing/2014/main" id="{C09CD4A3-6050-3103-B71D-3493FC4C9F9F}"/>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9" name="Freeform: Shape 588">
                <a:extLst>
                  <a:ext uri="{FF2B5EF4-FFF2-40B4-BE49-F238E27FC236}">
                    <a16:creationId xmlns:a16="http://schemas.microsoft.com/office/drawing/2014/main" id="{ECB3A4F4-0F56-5E1C-E8E9-E71C57181F09}"/>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0" name="Freeform: Shape 589">
                <a:extLst>
                  <a:ext uri="{FF2B5EF4-FFF2-40B4-BE49-F238E27FC236}">
                    <a16:creationId xmlns:a16="http://schemas.microsoft.com/office/drawing/2014/main" id="{CD9A2FE5-E272-4592-41DD-C276B62E5C72}"/>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1" name="Freeform: Shape 590">
                <a:extLst>
                  <a:ext uri="{FF2B5EF4-FFF2-40B4-BE49-F238E27FC236}">
                    <a16:creationId xmlns:a16="http://schemas.microsoft.com/office/drawing/2014/main" id="{110705AB-CB60-2C67-87BC-06299DC6EDD6}"/>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2" name="Freeform: Shape 591">
                <a:extLst>
                  <a:ext uri="{FF2B5EF4-FFF2-40B4-BE49-F238E27FC236}">
                    <a16:creationId xmlns:a16="http://schemas.microsoft.com/office/drawing/2014/main" id="{899A9A90-5D78-A6FD-F8C3-FE42E53C2E70}"/>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3" name="Freeform: Shape 592">
                <a:extLst>
                  <a:ext uri="{FF2B5EF4-FFF2-40B4-BE49-F238E27FC236}">
                    <a16:creationId xmlns:a16="http://schemas.microsoft.com/office/drawing/2014/main" id="{7AA608B5-CA81-5AED-72E1-CB7FC12BD6D4}"/>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4" name="Freeform: Shape 593">
                <a:extLst>
                  <a:ext uri="{FF2B5EF4-FFF2-40B4-BE49-F238E27FC236}">
                    <a16:creationId xmlns:a16="http://schemas.microsoft.com/office/drawing/2014/main" id="{5191ED85-4DD2-BC89-D9BC-155DFE1540D5}"/>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5" name="Freeform: Shape 594">
                <a:extLst>
                  <a:ext uri="{FF2B5EF4-FFF2-40B4-BE49-F238E27FC236}">
                    <a16:creationId xmlns:a16="http://schemas.microsoft.com/office/drawing/2014/main" id="{CC86C6A2-A09C-4753-9739-1E4B4E8A2A43}"/>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6" name="Freeform: Shape 595">
                <a:extLst>
                  <a:ext uri="{FF2B5EF4-FFF2-40B4-BE49-F238E27FC236}">
                    <a16:creationId xmlns:a16="http://schemas.microsoft.com/office/drawing/2014/main" id="{FF9B78D2-E7F2-1E4F-548C-EB047238725B}"/>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7" name="Freeform: Shape 596">
                <a:extLst>
                  <a:ext uri="{FF2B5EF4-FFF2-40B4-BE49-F238E27FC236}">
                    <a16:creationId xmlns:a16="http://schemas.microsoft.com/office/drawing/2014/main" id="{A628A279-D2D1-CA94-B22C-ADC417698C42}"/>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8" name="Freeform: Shape 597">
                <a:extLst>
                  <a:ext uri="{FF2B5EF4-FFF2-40B4-BE49-F238E27FC236}">
                    <a16:creationId xmlns:a16="http://schemas.microsoft.com/office/drawing/2014/main" id="{2FE977D8-06A2-219E-B0F3-7056A48D32C6}"/>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9" name="Freeform: Shape 598">
                <a:extLst>
                  <a:ext uri="{FF2B5EF4-FFF2-40B4-BE49-F238E27FC236}">
                    <a16:creationId xmlns:a16="http://schemas.microsoft.com/office/drawing/2014/main" id="{8C601A4D-1790-43E3-011C-2BCEB49C5807}"/>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0" name="Freeform: Shape 599">
                <a:extLst>
                  <a:ext uri="{FF2B5EF4-FFF2-40B4-BE49-F238E27FC236}">
                    <a16:creationId xmlns:a16="http://schemas.microsoft.com/office/drawing/2014/main" id="{46A723BD-CEE9-7A43-6BC3-2A605DC3ED99}"/>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1" name="Freeform: Shape 600">
                <a:extLst>
                  <a:ext uri="{FF2B5EF4-FFF2-40B4-BE49-F238E27FC236}">
                    <a16:creationId xmlns:a16="http://schemas.microsoft.com/office/drawing/2014/main" id="{8116F195-DBFD-6448-A857-A637FD5F6BAD}"/>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2" name="Freeform: Shape 601">
                <a:extLst>
                  <a:ext uri="{FF2B5EF4-FFF2-40B4-BE49-F238E27FC236}">
                    <a16:creationId xmlns:a16="http://schemas.microsoft.com/office/drawing/2014/main" id="{5352FC3A-43CE-A8FB-5BA2-DD37C117A7F9}"/>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3" name="Freeform: Shape 602">
                <a:extLst>
                  <a:ext uri="{FF2B5EF4-FFF2-40B4-BE49-F238E27FC236}">
                    <a16:creationId xmlns:a16="http://schemas.microsoft.com/office/drawing/2014/main" id="{79BE1AAE-0EAF-8220-16FB-40051FCD6B1F}"/>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4" name="Freeform: Shape 603">
                <a:extLst>
                  <a:ext uri="{FF2B5EF4-FFF2-40B4-BE49-F238E27FC236}">
                    <a16:creationId xmlns:a16="http://schemas.microsoft.com/office/drawing/2014/main" id="{6599963A-1692-0811-79B1-848A13649544}"/>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5" name="Freeform: Shape 604">
                <a:extLst>
                  <a:ext uri="{FF2B5EF4-FFF2-40B4-BE49-F238E27FC236}">
                    <a16:creationId xmlns:a16="http://schemas.microsoft.com/office/drawing/2014/main" id="{C4B12087-3AA7-6E56-DE30-400719DF3F8B}"/>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6" name="Freeform: Shape 605">
                <a:extLst>
                  <a:ext uri="{FF2B5EF4-FFF2-40B4-BE49-F238E27FC236}">
                    <a16:creationId xmlns:a16="http://schemas.microsoft.com/office/drawing/2014/main" id="{CD00EC43-2A4D-7769-33CA-394156E6E0BF}"/>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7" name="Freeform: Shape 606">
                <a:extLst>
                  <a:ext uri="{FF2B5EF4-FFF2-40B4-BE49-F238E27FC236}">
                    <a16:creationId xmlns:a16="http://schemas.microsoft.com/office/drawing/2014/main" id="{101F3776-D1CB-98E9-3B49-AD8A18E0F3CD}"/>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8" name="Freeform: Shape 607">
                <a:extLst>
                  <a:ext uri="{FF2B5EF4-FFF2-40B4-BE49-F238E27FC236}">
                    <a16:creationId xmlns:a16="http://schemas.microsoft.com/office/drawing/2014/main" id="{BC5138B7-D2AE-D2C7-46C1-4F1C6009D4B7}"/>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9" name="Freeform: Shape 608">
                <a:extLst>
                  <a:ext uri="{FF2B5EF4-FFF2-40B4-BE49-F238E27FC236}">
                    <a16:creationId xmlns:a16="http://schemas.microsoft.com/office/drawing/2014/main" id="{1F395DE1-502B-0EB3-55FC-86F8C04458AE}"/>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0" name="Freeform: Shape 609">
                <a:extLst>
                  <a:ext uri="{FF2B5EF4-FFF2-40B4-BE49-F238E27FC236}">
                    <a16:creationId xmlns:a16="http://schemas.microsoft.com/office/drawing/2014/main" id="{4F8DE14B-CFF2-BFBC-F874-916A343124D4}"/>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1" name="Freeform: Shape 610">
                <a:extLst>
                  <a:ext uri="{FF2B5EF4-FFF2-40B4-BE49-F238E27FC236}">
                    <a16:creationId xmlns:a16="http://schemas.microsoft.com/office/drawing/2014/main" id="{924846E2-43EF-03F4-9692-0EC1250CCBEB}"/>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2" name="Freeform: Shape 611">
                <a:extLst>
                  <a:ext uri="{FF2B5EF4-FFF2-40B4-BE49-F238E27FC236}">
                    <a16:creationId xmlns:a16="http://schemas.microsoft.com/office/drawing/2014/main" id="{BDBE5295-85D7-FFA3-1849-41B8F49BEDE3}"/>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3" name="Freeform: Shape 612">
                <a:extLst>
                  <a:ext uri="{FF2B5EF4-FFF2-40B4-BE49-F238E27FC236}">
                    <a16:creationId xmlns:a16="http://schemas.microsoft.com/office/drawing/2014/main" id="{61B3D1F0-3C93-CD3F-2251-7E5AE394EC04}"/>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4" name="Freeform: Shape 613">
                <a:extLst>
                  <a:ext uri="{FF2B5EF4-FFF2-40B4-BE49-F238E27FC236}">
                    <a16:creationId xmlns:a16="http://schemas.microsoft.com/office/drawing/2014/main" id="{CEB8CA02-6B66-65BB-6E54-DDA39054045F}"/>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5" name="Freeform: Shape 614">
                <a:extLst>
                  <a:ext uri="{FF2B5EF4-FFF2-40B4-BE49-F238E27FC236}">
                    <a16:creationId xmlns:a16="http://schemas.microsoft.com/office/drawing/2014/main" id="{AC0B922D-F4A3-77ED-0E1C-CABB9E0BE932}"/>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6" name="Freeform: Shape 615">
                <a:extLst>
                  <a:ext uri="{FF2B5EF4-FFF2-40B4-BE49-F238E27FC236}">
                    <a16:creationId xmlns:a16="http://schemas.microsoft.com/office/drawing/2014/main" id="{C50AE42B-8DFB-5CC8-6632-2A2F2B427BA6}"/>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7" name="Freeform: Shape 616">
                <a:extLst>
                  <a:ext uri="{FF2B5EF4-FFF2-40B4-BE49-F238E27FC236}">
                    <a16:creationId xmlns:a16="http://schemas.microsoft.com/office/drawing/2014/main" id="{644C78F8-2DB5-5309-CD4D-B0DEB73ABB7B}"/>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8" name="Freeform: Shape 617">
                <a:extLst>
                  <a:ext uri="{FF2B5EF4-FFF2-40B4-BE49-F238E27FC236}">
                    <a16:creationId xmlns:a16="http://schemas.microsoft.com/office/drawing/2014/main" id="{EF9EF4CD-CC3A-4406-CD29-F6C8D70AC5F4}"/>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9" name="Freeform: Shape 618">
                <a:extLst>
                  <a:ext uri="{FF2B5EF4-FFF2-40B4-BE49-F238E27FC236}">
                    <a16:creationId xmlns:a16="http://schemas.microsoft.com/office/drawing/2014/main" id="{F4527F76-C97B-69E8-30E4-A68D88C24047}"/>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0" name="Freeform: Shape 619">
                <a:extLst>
                  <a:ext uri="{FF2B5EF4-FFF2-40B4-BE49-F238E27FC236}">
                    <a16:creationId xmlns:a16="http://schemas.microsoft.com/office/drawing/2014/main" id="{4DDDC62F-BEF5-C740-EF36-F9EEA633870C}"/>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1" name="Freeform: Shape 620">
                <a:extLst>
                  <a:ext uri="{FF2B5EF4-FFF2-40B4-BE49-F238E27FC236}">
                    <a16:creationId xmlns:a16="http://schemas.microsoft.com/office/drawing/2014/main" id="{97DFFCFD-DF2C-6EBD-736E-E7B65E8FC527}"/>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2" name="Freeform: Shape 621">
                <a:extLst>
                  <a:ext uri="{FF2B5EF4-FFF2-40B4-BE49-F238E27FC236}">
                    <a16:creationId xmlns:a16="http://schemas.microsoft.com/office/drawing/2014/main" id="{C7CA837E-9FBD-2BEE-647B-02CE2B9997EB}"/>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3" name="Freeform: Shape 622">
                <a:extLst>
                  <a:ext uri="{FF2B5EF4-FFF2-40B4-BE49-F238E27FC236}">
                    <a16:creationId xmlns:a16="http://schemas.microsoft.com/office/drawing/2014/main" id="{5827DFAD-1B6A-8332-42A8-26C6B81CF145}"/>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4" name="Freeform: Shape 623">
                <a:extLst>
                  <a:ext uri="{FF2B5EF4-FFF2-40B4-BE49-F238E27FC236}">
                    <a16:creationId xmlns:a16="http://schemas.microsoft.com/office/drawing/2014/main" id="{356CA9F3-AE1D-E7C8-2A7C-B5A92957AA7B}"/>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5" name="Freeform: Shape 624">
                <a:extLst>
                  <a:ext uri="{FF2B5EF4-FFF2-40B4-BE49-F238E27FC236}">
                    <a16:creationId xmlns:a16="http://schemas.microsoft.com/office/drawing/2014/main" id="{E8C8C1F8-E3CB-2EB7-AEFB-2BC959FBB6CE}"/>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6" name="Freeform: Shape 625">
                <a:extLst>
                  <a:ext uri="{FF2B5EF4-FFF2-40B4-BE49-F238E27FC236}">
                    <a16:creationId xmlns:a16="http://schemas.microsoft.com/office/drawing/2014/main" id="{A7004B58-3E2C-9487-D581-BC4ECA7ABFFF}"/>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7" name="Freeform: Shape 626">
                <a:extLst>
                  <a:ext uri="{FF2B5EF4-FFF2-40B4-BE49-F238E27FC236}">
                    <a16:creationId xmlns:a16="http://schemas.microsoft.com/office/drawing/2014/main" id="{1DD7D3F8-C016-B46C-4B64-4AB48FBF1C67}"/>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8" name="Freeform: Shape 627">
                <a:extLst>
                  <a:ext uri="{FF2B5EF4-FFF2-40B4-BE49-F238E27FC236}">
                    <a16:creationId xmlns:a16="http://schemas.microsoft.com/office/drawing/2014/main" id="{8F68D74A-2A80-3836-BC0F-CC24C8281600}"/>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9" name="Freeform: Shape 628">
                <a:extLst>
                  <a:ext uri="{FF2B5EF4-FFF2-40B4-BE49-F238E27FC236}">
                    <a16:creationId xmlns:a16="http://schemas.microsoft.com/office/drawing/2014/main" id="{2D715B2B-F432-2C28-F01E-8E14AFD143D3}"/>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0" name="Freeform: Shape 629">
                <a:extLst>
                  <a:ext uri="{FF2B5EF4-FFF2-40B4-BE49-F238E27FC236}">
                    <a16:creationId xmlns:a16="http://schemas.microsoft.com/office/drawing/2014/main" id="{19181956-A738-F300-6428-FDB51FBB0049}"/>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1" name="Freeform: Shape 630">
                <a:extLst>
                  <a:ext uri="{FF2B5EF4-FFF2-40B4-BE49-F238E27FC236}">
                    <a16:creationId xmlns:a16="http://schemas.microsoft.com/office/drawing/2014/main" id="{4558C32A-D30D-7DDF-A3FE-04702889957F}"/>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2" name="Freeform: Shape 631">
                <a:extLst>
                  <a:ext uri="{FF2B5EF4-FFF2-40B4-BE49-F238E27FC236}">
                    <a16:creationId xmlns:a16="http://schemas.microsoft.com/office/drawing/2014/main" id="{4689AE13-E2C6-1FFB-F6C7-021F01FBFA4F}"/>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3" name="Freeform: Shape 632">
                <a:extLst>
                  <a:ext uri="{FF2B5EF4-FFF2-40B4-BE49-F238E27FC236}">
                    <a16:creationId xmlns:a16="http://schemas.microsoft.com/office/drawing/2014/main" id="{E4EEF762-BC02-71D2-28C7-5D6F54049304}"/>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4" name="Freeform: Shape 633">
                <a:extLst>
                  <a:ext uri="{FF2B5EF4-FFF2-40B4-BE49-F238E27FC236}">
                    <a16:creationId xmlns:a16="http://schemas.microsoft.com/office/drawing/2014/main" id="{469BA7E4-A5C5-E892-4FCD-2BEE0B78FBD0}"/>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5" name="Freeform: Shape 634">
                <a:extLst>
                  <a:ext uri="{FF2B5EF4-FFF2-40B4-BE49-F238E27FC236}">
                    <a16:creationId xmlns:a16="http://schemas.microsoft.com/office/drawing/2014/main" id="{E7EA5607-BE18-7E00-F8AB-A40412BA9C81}"/>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6" name="Freeform: Shape 635">
                <a:extLst>
                  <a:ext uri="{FF2B5EF4-FFF2-40B4-BE49-F238E27FC236}">
                    <a16:creationId xmlns:a16="http://schemas.microsoft.com/office/drawing/2014/main" id="{10DB9898-B422-BE47-53E6-C4B8AE4F3362}"/>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7" name="Freeform: Shape 636">
                <a:extLst>
                  <a:ext uri="{FF2B5EF4-FFF2-40B4-BE49-F238E27FC236}">
                    <a16:creationId xmlns:a16="http://schemas.microsoft.com/office/drawing/2014/main" id="{AC6EA318-4416-B538-1C10-A18E17189E9E}"/>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8" name="Freeform: Shape 637">
                <a:extLst>
                  <a:ext uri="{FF2B5EF4-FFF2-40B4-BE49-F238E27FC236}">
                    <a16:creationId xmlns:a16="http://schemas.microsoft.com/office/drawing/2014/main" id="{233AAF82-366D-4B32-B4BD-D18FBF5940E3}"/>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9" name="Freeform: Shape 638">
                <a:extLst>
                  <a:ext uri="{FF2B5EF4-FFF2-40B4-BE49-F238E27FC236}">
                    <a16:creationId xmlns:a16="http://schemas.microsoft.com/office/drawing/2014/main" id="{84865E8B-8B38-53AE-DFD0-61E76154164C}"/>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0" name="Freeform: Shape 639">
                <a:extLst>
                  <a:ext uri="{FF2B5EF4-FFF2-40B4-BE49-F238E27FC236}">
                    <a16:creationId xmlns:a16="http://schemas.microsoft.com/office/drawing/2014/main" id="{DDAB956E-CB10-FCB1-05E0-8FC27FDB4674}"/>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1" name="Freeform: Shape 640">
                <a:extLst>
                  <a:ext uri="{FF2B5EF4-FFF2-40B4-BE49-F238E27FC236}">
                    <a16:creationId xmlns:a16="http://schemas.microsoft.com/office/drawing/2014/main" id="{26462B56-CA66-12F4-2D51-63DE2C4DCD3F}"/>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2" name="Freeform: Shape 641">
                <a:extLst>
                  <a:ext uri="{FF2B5EF4-FFF2-40B4-BE49-F238E27FC236}">
                    <a16:creationId xmlns:a16="http://schemas.microsoft.com/office/drawing/2014/main" id="{4E5139C6-C1EB-FD82-4337-4D270331A8EE}"/>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3" name="Freeform: Shape 642">
                <a:extLst>
                  <a:ext uri="{FF2B5EF4-FFF2-40B4-BE49-F238E27FC236}">
                    <a16:creationId xmlns:a16="http://schemas.microsoft.com/office/drawing/2014/main" id="{B8BDE148-29D8-F505-4C92-BAD348187BD8}"/>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4" name="Freeform: Shape 643">
                <a:extLst>
                  <a:ext uri="{FF2B5EF4-FFF2-40B4-BE49-F238E27FC236}">
                    <a16:creationId xmlns:a16="http://schemas.microsoft.com/office/drawing/2014/main" id="{39858872-C83C-F2AC-58E2-C42FF5BA85D9}"/>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5" name="Freeform: Shape 644">
                <a:extLst>
                  <a:ext uri="{FF2B5EF4-FFF2-40B4-BE49-F238E27FC236}">
                    <a16:creationId xmlns:a16="http://schemas.microsoft.com/office/drawing/2014/main" id="{73A732E5-04C1-2120-9822-14029AEA40DC}"/>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6" name="Freeform: Shape 645">
                <a:extLst>
                  <a:ext uri="{FF2B5EF4-FFF2-40B4-BE49-F238E27FC236}">
                    <a16:creationId xmlns:a16="http://schemas.microsoft.com/office/drawing/2014/main" id="{CBA09FD1-4166-8618-1E88-A4EFECAC3416}"/>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7" name="Freeform: Shape 646">
                <a:extLst>
                  <a:ext uri="{FF2B5EF4-FFF2-40B4-BE49-F238E27FC236}">
                    <a16:creationId xmlns:a16="http://schemas.microsoft.com/office/drawing/2014/main" id="{D45D64AD-E20E-3D24-A7FF-651A3A88E93D}"/>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8" name="Freeform: Shape 647">
                <a:extLst>
                  <a:ext uri="{FF2B5EF4-FFF2-40B4-BE49-F238E27FC236}">
                    <a16:creationId xmlns:a16="http://schemas.microsoft.com/office/drawing/2014/main" id="{B4649853-D97A-2135-7E88-7C9FB84308F2}"/>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9" name="Freeform: Shape 648">
                <a:extLst>
                  <a:ext uri="{FF2B5EF4-FFF2-40B4-BE49-F238E27FC236}">
                    <a16:creationId xmlns:a16="http://schemas.microsoft.com/office/drawing/2014/main" id="{F22E0E3B-2242-1F19-C6BD-F67F59DF3DC0}"/>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0" name="Freeform: Shape 649">
                <a:extLst>
                  <a:ext uri="{FF2B5EF4-FFF2-40B4-BE49-F238E27FC236}">
                    <a16:creationId xmlns:a16="http://schemas.microsoft.com/office/drawing/2014/main" id="{951236A8-A774-89F5-7EBF-D49A797383A9}"/>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1" name="Freeform: Shape 650">
                <a:extLst>
                  <a:ext uri="{FF2B5EF4-FFF2-40B4-BE49-F238E27FC236}">
                    <a16:creationId xmlns:a16="http://schemas.microsoft.com/office/drawing/2014/main" id="{68E6B559-A639-F5AC-94D5-249B60B2362D}"/>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2" name="Freeform: Shape 651">
                <a:extLst>
                  <a:ext uri="{FF2B5EF4-FFF2-40B4-BE49-F238E27FC236}">
                    <a16:creationId xmlns:a16="http://schemas.microsoft.com/office/drawing/2014/main" id="{B60E12F1-6E6E-2601-3136-97DD66D329D8}"/>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333" name="Rectangle 332">
              <a:extLst>
                <a:ext uri="{FF2B5EF4-FFF2-40B4-BE49-F238E27FC236}">
                  <a16:creationId xmlns:a16="http://schemas.microsoft.com/office/drawing/2014/main" id="{3DC1DB9E-FB40-4B3E-F324-7017F7FAF5C4}"/>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10" name="Graphic 41">
            <a:extLst>
              <a:ext uri="{FF2B5EF4-FFF2-40B4-BE49-F238E27FC236}">
                <a16:creationId xmlns:a16="http://schemas.microsoft.com/office/drawing/2014/main" id="{815048A5-2AD6-73AF-4142-09D4B802C790}"/>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39800998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60757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with client logo">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E7EEE80A-9B12-52E7-6C96-0C40466BCFF6}"/>
              </a:ext>
            </a:extLst>
          </p:cNvPr>
          <p:cNvGrpSpPr/>
          <p:nvPr userDrawn="1"/>
        </p:nvGrpSpPr>
        <p:grpSpPr>
          <a:xfrm>
            <a:off x="7096634" y="0"/>
            <a:ext cx="4993766" cy="6858000"/>
            <a:chOff x="6968490" y="0"/>
            <a:chExt cx="4993766" cy="6858000"/>
          </a:xfrm>
        </p:grpSpPr>
        <p:grpSp>
          <p:nvGrpSpPr>
            <p:cNvPr id="63" name="Graphic 4">
              <a:extLst>
                <a:ext uri="{FF2B5EF4-FFF2-40B4-BE49-F238E27FC236}">
                  <a16:creationId xmlns:a16="http://schemas.microsoft.com/office/drawing/2014/main" id="{61E15DBA-B41E-211D-4F39-C3235B2290AA}"/>
                </a:ext>
              </a:extLst>
            </p:cNvPr>
            <p:cNvGrpSpPr/>
            <p:nvPr/>
          </p:nvGrpSpPr>
          <p:grpSpPr>
            <a:xfrm>
              <a:off x="6968490" y="5715"/>
              <a:ext cx="4993766" cy="6795706"/>
              <a:chOff x="6968490" y="5715"/>
              <a:chExt cx="4993766" cy="6795706"/>
            </a:xfrm>
            <a:gradFill>
              <a:gsLst>
                <a:gs pos="0">
                  <a:schemeClr val="bg2"/>
                </a:gs>
                <a:gs pos="100000">
                  <a:schemeClr val="tx2"/>
                </a:gs>
              </a:gsLst>
              <a:lin ang="0" scaled="0"/>
            </a:gradFill>
          </p:grpSpPr>
          <p:sp>
            <p:nvSpPr>
              <p:cNvPr id="166" name="Freeform: Shape 165">
                <a:extLst>
                  <a:ext uri="{FF2B5EF4-FFF2-40B4-BE49-F238E27FC236}">
                    <a16:creationId xmlns:a16="http://schemas.microsoft.com/office/drawing/2014/main" id="{45611282-C482-C23F-858D-040C32259ACF}"/>
                  </a:ext>
                </a:extLst>
              </p:cNvPr>
              <p:cNvSpPr/>
              <p:nvPr/>
            </p:nvSpPr>
            <p:spPr>
              <a:xfrm>
                <a:off x="6968490" y="4608004"/>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173" name="Freeform: Shape 172">
                <a:extLst>
                  <a:ext uri="{FF2B5EF4-FFF2-40B4-BE49-F238E27FC236}">
                    <a16:creationId xmlns:a16="http://schemas.microsoft.com/office/drawing/2014/main" id="{D81475EE-51AC-5AD2-866A-CDF986B1C4C1}"/>
                  </a:ext>
                </a:extLst>
              </p:cNvPr>
              <p:cNvSpPr/>
              <p:nvPr/>
            </p:nvSpPr>
            <p:spPr>
              <a:xfrm>
                <a:off x="6968490" y="6614255"/>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06" name="Freeform: Shape 205">
                <a:extLst>
                  <a:ext uri="{FF2B5EF4-FFF2-40B4-BE49-F238E27FC236}">
                    <a16:creationId xmlns:a16="http://schemas.microsoft.com/office/drawing/2014/main" id="{9CB0E960-16A3-BEBB-FBF4-60324746D9EB}"/>
                  </a:ext>
                </a:extLst>
              </p:cNvPr>
              <p:cNvSpPr/>
              <p:nvPr/>
            </p:nvSpPr>
            <p:spPr>
              <a:xfrm>
                <a:off x="6968490" y="5109781"/>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242" name="Freeform: Shape 241">
                <a:extLst>
                  <a:ext uri="{FF2B5EF4-FFF2-40B4-BE49-F238E27FC236}">
                    <a16:creationId xmlns:a16="http://schemas.microsoft.com/office/drawing/2014/main" id="{F2CC5735-6623-943E-A2A1-86D0E1BF3669}"/>
                  </a:ext>
                </a:extLst>
              </p:cNvPr>
              <p:cNvSpPr/>
              <p:nvPr/>
            </p:nvSpPr>
            <p:spPr>
              <a:xfrm>
                <a:off x="6968490" y="6112763"/>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4" name="Freeform: Shape 333">
                <a:extLst>
                  <a:ext uri="{FF2B5EF4-FFF2-40B4-BE49-F238E27FC236}">
                    <a16:creationId xmlns:a16="http://schemas.microsoft.com/office/drawing/2014/main" id="{5470D344-6474-0350-B856-90D64B8F7EA6}"/>
                  </a:ext>
                </a:extLst>
              </p:cNvPr>
              <p:cNvSpPr/>
              <p:nvPr/>
            </p:nvSpPr>
            <p:spPr>
              <a:xfrm>
                <a:off x="6968490" y="5610987"/>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5" name="Freeform: Shape 334">
                <a:extLst>
                  <a:ext uri="{FF2B5EF4-FFF2-40B4-BE49-F238E27FC236}">
                    <a16:creationId xmlns:a16="http://schemas.microsoft.com/office/drawing/2014/main" id="{F0A6BE1C-074D-80B1-1C66-1EB0B5437D35}"/>
                  </a:ext>
                </a:extLst>
              </p:cNvPr>
              <p:cNvSpPr/>
              <p:nvPr/>
            </p:nvSpPr>
            <p:spPr>
              <a:xfrm>
                <a:off x="6968490" y="4106513"/>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6" name="Freeform: Shape 335">
                <a:extLst>
                  <a:ext uri="{FF2B5EF4-FFF2-40B4-BE49-F238E27FC236}">
                    <a16:creationId xmlns:a16="http://schemas.microsoft.com/office/drawing/2014/main" id="{93F182AF-10B0-6F24-515A-0AAE797BB581}"/>
                  </a:ext>
                </a:extLst>
              </p:cNvPr>
              <p:cNvSpPr/>
              <p:nvPr/>
            </p:nvSpPr>
            <p:spPr>
              <a:xfrm>
                <a:off x="6968490" y="3103530"/>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7" name="Freeform: Shape 336">
                <a:extLst>
                  <a:ext uri="{FF2B5EF4-FFF2-40B4-BE49-F238E27FC236}">
                    <a16:creationId xmlns:a16="http://schemas.microsoft.com/office/drawing/2014/main" id="{400E654C-EE4A-4C39-DD7C-EA2CEFD95BAE}"/>
                  </a:ext>
                </a:extLst>
              </p:cNvPr>
              <p:cNvSpPr/>
              <p:nvPr/>
            </p:nvSpPr>
            <p:spPr>
              <a:xfrm>
                <a:off x="6968490" y="2602039"/>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1"/>
                      <a:pt x="42005" y="84011"/>
                    </a:cubicBezTo>
                    <a:cubicBezTo>
                      <a:pt x="65151" y="84011"/>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8" name="Freeform: Shape 337">
                <a:extLst>
                  <a:ext uri="{FF2B5EF4-FFF2-40B4-BE49-F238E27FC236}">
                    <a16:creationId xmlns:a16="http://schemas.microsoft.com/office/drawing/2014/main" id="{5C4ACF2F-D8B4-3EB1-2778-F9DEC5D90BBD}"/>
                  </a:ext>
                </a:extLst>
              </p:cNvPr>
              <p:cNvSpPr/>
              <p:nvPr/>
            </p:nvSpPr>
            <p:spPr>
              <a:xfrm>
                <a:off x="6968490" y="2100548"/>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39" name="Freeform: Shape 338">
                <a:extLst>
                  <a:ext uri="{FF2B5EF4-FFF2-40B4-BE49-F238E27FC236}">
                    <a16:creationId xmlns:a16="http://schemas.microsoft.com/office/drawing/2014/main" id="{D76FE2D5-E12E-D489-FABB-A5AFB67E97FF}"/>
                  </a:ext>
                </a:extLst>
              </p:cNvPr>
              <p:cNvSpPr/>
              <p:nvPr/>
            </p:nvSpPr>
            <p:spPr>
              <a:xfrm>
                <a:off x="6968490" y="3605022"/>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0" name="Freeform: Shape 339">
                <a:extLst>
                  <a:ext uri="{FF2B5EF4-FFF2-40B4-BE49-F238E27FC236}">
                    <a16:creationId xmlns:a16="http://schemas.microsoft.com/office/drawing/2014/main" id="{19AE1721-CC0B-409B-16FB-F2F55E8332BE}"/>
                  </a:ext>
                </a:extLst>
              </p:cNvPr>
              <p:cNvSpPr/>
              <p:nvPr/>
            </p:nvSpPr>
            <p:spPr>
              <a:xfrm>
                <a:off x="6968490" y="595788"/>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1" name="Freeform: Shape 340">
                <a:extLst>
                  <a:ext uri="{FF2B5EF4-FFF2-40B4-BE49-F238E27FC236}">
                    <a16:creationId xmlns:a16="http://schemas.microsoft.com/office/drawing/2014/main" id="{92322EA1-0735-9670-86B2-B79FDFB86AF6}"/>
                  </a:ext>
                </a:extLst>
              </p:cNvPr>
              <p:cNvSpPr/>
              <p:nvPr/>
            </p:nvSpPr>
            <p:spPr>
              <a:xfrm>
                <a:off x="6968490" y="94297"/>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60"/>
                      <a:pt x="0" y="42005"/>
                    </a:cubicBezTo>
                    <a:cubicBezTo>
                      <a:pt x="0" y="65151"/>
                      <a:pt x="18860" y="84010"/>
                      <a:pt x="42005" y="84010"/>
                    </a:cubicBezTo>
                    <a:cubicBezTo>
                      <a:pt x="65151" y="84010"/>
                      <a:pt x="84011" y="65151"/>
                      <a:pt x="84011" y="42005"/>
                    </a:cubicBezTo>
                    <a:cubicBezTo>
                      <a:pt x="84011" y="18860"/>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2" name="Freeform: Shape 341">
                <a:extLst>
                  <a:ext uri="{FF2B5EF4-FFF2-40B4-BE49-F238E27FC236}">
                    <a16:creationId xmlns:a16="http://schemas.microsoft.com/office/drawing/2014/main" id="{57810CC7-11EE-F35B-1421-21BAB06B6DA7}"/>
                  </a:ext>
                </a:extLst>
              </p:cNvPr>
              <p:cNvSpPr/>
              <p:nvPr/>
            </p:nvSpPr>
            <p:spPr>
              <a:xfrm>
                <a:off x="6968490" y="1599056"/>
                <a:ext cx="84010" cy="84010"/>
              </a:xfrm>
              <a:custGeom>
                <a:avLst/>
                <a:gdLst>
                  <a:gd name="connsiteX0" fmla="*/ 42005 w 84010"/>
                  <a:gd name="connsiteY0" fmla="*/ 0 h 84010"/>
                  <a:gd name="connsiteX1" fmla="*/ 0 w 84010"/>
                  <a:gd name="connsiteY1" fmla="*/ 42005 h 84010"/>
                  <a:gd name="connsiteX2" fmla="*/ 42005 w 84010"/>
                  <a:gd name="connsiteY2" fmla="*/ 84011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574"/>
                      <a:pt x="0" y="42005"/>
                    </a:cubicBezTo>
                    <a:cubicBezTo>
                      <a:pt x="0" y="65437"/>
                      <a:pt x="18860" y="84011"/>
                      <a:pt x="42005" y="84011"/>
                    </a:cubicBezTo>
                    <a:cubicBezTo>
                      <a:pt x="65151" y="84011"/>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3" name="Freeform: Shape 342">
                <a:extLst>
                  <a:ext uri="{FF2B5EF4-FFF2-40B4-BE49-F238E27FC236}">
                    <a16:creationId xmlns:a16="http://schemas.microsoft.com/office/drawing/2014/main" id="{92CD1147-6A20-A0F3-AB6D-AB8376FA23B3}"/>
                  </a:ext>
                </a:extLst>
              </p:cNvPr>
              <p:cNvSpPr/>
              <p:nvPr/>
            </p:nvSpPr>
            <p:spPr>
              <a:xfrm>
                <a:off x="6968490" y="1097280"/>
                <a:ext cx="84010" cy="84010"/>
              </a:xfrm>
              <a:custGeom>
                <a:avLst/>
                <a:gdLst>
                  <a:gd name="connsiteX0" fmla="*/ 42005 w 84010"/>
                  <a:gd name="connsiteY0" fmla="*/ 0 h 84010"/>
                  <a:gd name="connsiteX1" fmla="*/ 0 w 84010"/>
                  <a:gd name="connsiteY1" fmla="*/ 42005 h 84010"/>
                  <a:gd name="connsiteX2" fmla="*/ 42005 w 84010"/>
                  <a:gd name="connsiteY2" fmla="*/ 84010 h 84010"/>
                  <a:gd name="connsiteX3" fmla="*/ 84011 w 84010"/>
                  <a:gd name="connsiteY3" fmla="*/ 42005 h 84010"/>
                  <a:gd name="connsiteX4" fmla="*/ 42005 w 84010"/>
                  <a:gd name="connsiteY4" fmla="*/ 0 h 84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010" h="84010">
                    <a:moveTo>
                      <a:pt x="42005" y="0"/>
                    </a:moveTo>
                    <a:cubicBezTo>
                      <a:pt x="18860" y="0"/>
                      <a:pt x="0" y="18859"/>
                      <a:pt x="0" y="42005"/>
                    </a:cubicBezTo>
                    <a:cubicBezTo>
                      <a:pt x="0" y="65151"/>
                      <a:pt x="18860" y="84010"/>
                      <a:pt x="42005" y="84010"/>
                    </a:cubicBezTo>
                    <a:cubicBezTo>
                      <a:pt x="65151" y="84010"/>
                      <a:pt x="84011" y="65151"/>
                      <a:pt x="84011" y="42005"/>
                    </a:cubicBezTo>
                    <a:cubicBezTo>
                      <a:pt x="84011" y="18859"/>
                      <a:pt x="65151" y="0"/>
                      <a:pt x="42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4" name="Freeform: Shape 343">
                <a:extLst>
                  <a:ext uri="{FF2B5EF4-FFF2-40B4-BE49-F238E27FC236}">
                    <a16:creationId xmlns:a16="http://schemas.microsoft.com/office/drawing/2014/main" id="{E8646FD0-E3EC-F0BA-37F6-0BDEA7C278CA}"/>
                  </a:ext>
                </a:extLst>
              </p:cNvPr>
              <p:cNvSpPr/>
              <p:nvPr/>
            </p:nvSpPr>
            <p:spPr>
              <a:xfrm>
                <a:off x="7422832" y="2125408"/>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5" name="Freeform: Shape 344">
                <a:extLst>
                  <a:ext uri="{FF2B5EF4-FFF2-40B4-BE49-F238E27FC236}">
                    <a16:creationId xmlns:a16="http://schemas.microsoft.com/office/drawing/2014/main" id="{B0D990C5-5195-8599-4DA4-D8221F238F57}"/>
                  </a:ext>
                </a:extLst>
              </p:cNvPr>
              <p:cNvSpPr/>
              <p:nvPr/>
            </p:nvSpPr>
            <p:spPr>
              <a:xfrm>
                <a:off x="7422832" y="3558444"/>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6" name="Freeform: Shape 345">
                <a:extLst>
                  <a:ext uri="{FF2B5EF4-FFF2-40B4-BE49-F238E27FC236}">
                    <a16:creationId xmlns:a16="http://schemas.microsoft.com/office/drawing/2014/main" id="{86CF0452-D687-D312-D4A8-2B6333371C60}"/>
                  </a:ext>
                </a:extLst>
              </p:cNvPr>
              <p:cNvSpPr/>
              <p:nvPr/>
            </p:nvSpPr>
            <p:spPr>
              <a:xfrm>
                <a:off x="7422832" y="403593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7" name="Freeform: Shape 346">
                <a:extLst>
                  <a:ext uri="{FF2B5EF4-FFF2-40B4-BE49-F238E27FC236}">
                    <a16:creationId xmlns:a16="http://schemas.microsoft.com/office/drawing/2014/main" id="{D52BFD7F-1B18-E6AA-A1DA-34CA1F097F92}"/>
                  </a:ext>
                </a:extLst>
              </p:cNvPr>
              <p:cNvSpPr/>
              <p:nvPr/>
            </p:nvSpPr>
            <p:spPr>
              <a:xfrm>
                <a:off x="7422832" y="308067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8" name="Freeform: Shape 347">
                <a:extLst>
                  <a:ext uri="{FF2B5EF4-FFF2-40B4-BE49-F238E27FC236}">
                    <a16:creationId xmlns:a16="http://schemas.microsoft.com/office/drawing/2014/main" id="{B90F54D8-7A33-3CE8-DF87-29666454C1C8}"/>
                  </a:ext>
                </a:extLst>
              </p:cNvPr>
              <p:cNvSpPr/>
              <p:nvPr/>
            </p:nvSpPr>
            <p:spPr>
              <a:xfrm>
                <a:off x="7422832" y="214883"/>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49" name="Freeform: Shape 348">
                <a:extLst>
                  <a:ext uri="{FF2B5EF4-FFF2-40B4-BE49-F238E27FC236}">
                    <a16:creationId xmlns:a16="http://schemas.microsoft.com/office/drawing/2014/main" id="{3B9BD3B1-595C-BCCD-9D39-F6C96C956E18}"/>
                  </a:ext>
                </a:extLst>
              </p:cNvPr>
              <p:cNvSpPr/>
              <p:nvPr/>
            </p:nvSpPr>
            <p:spPr>
              <a:xfrm>
                <a:off x="7422832" y="1170146"/>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0" name="Freeform: Shape 349">
                <a:extLst>
                  <a:ext uri="{FF2B5EF4-FFF2-40B4-BE49-F238E27FC236}">
                    <a16:creationId xmlns:a16="http://schemas.microsoft.com/office/drawing/2014/main" id="{ADF417B5-1275-98C4-195F-5AD11A21365B}"/>
                  </a:ext>
                </a:extLst>
              </p:cNvPr>
              <p:cNvSpPr/>
              <p:nvPr/>
            </p:nvSpPr>
            <p:spPr>
              <a:xfrm>
                <a:off x="7422832" y="164792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1" name="Freeform: Shape 350">
                <a:extLst>
                  <a:ext uri="{FF2B5EF4-FFF2-40B4-BE49-F238E27FC236}">
                    <a16:creationId xmlns:a16="http://schemas.microsoft.com/office/drawing/2014/main" id="{74B08B28-C16E-7B6F-6A38-3727ACAAD275}"/>
                  </a:ext>
                </a:extLst>
              </p:cNvPr>
              <p:cNvSpPr/>
              <p:nvPr/>
            </p:nvSpPr>
            <p:spPr>
              <a:xfrm>
                <a:off x="7422832" y="69237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2" name="Freeform: Shape 351">
                <a:extLst>
                  <a:ext uri="{FF2B5EF4-FFF2-40B4-BE49-F238E27FC236}">
                    <a16:creationId xmlns:a16="http://schemas.microsoft.com/office/drawing/2014/main" id="{EF8EF4E1-D3DD-63C5-93BD-75ACB10B668B}"/>
                  </a:ext>
                </a:extLst>
              </p:cNvPr>
              <p:cNvSpPr/>
              <p:nvPr/>
            </p:nvSpPr>
            <p:spPr>
              <a:xfrm>
                <a:off x="7422832" y="6424231"/>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3" name="Freeform: Shape 352">
                <a:extLst>
                  <a:ext uri="{FF2B5EF4-FFF2-40B4-BE49-F238E27FC236}">
                    <a16:creationId xmlns:a16="http://schemas.microsoft.com/office/drawing/2014/main" id="{3261C3BF-8935-7AC9-B15A-649500377EBF}"/>
                  </a:ext>
                </a:extLst>
              </p:cNvPr>
              <p:cNvSpPr/>
              <p:nvPr/>
            </p:nvSpPr>
            <p:spPr>
              <a:xfrm>
                <a:off x="7422832" y="5468969"/>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4"/>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4" name="Freeform: Shape 353">
                <a:extLst>
                  <a:ext uri="{FF2B5EF4-FFF2-40B4-BE49-F238E27FC236}">
                    <a16:creationId xmlns:a16="http://schemas.microsoft.com/office/drawing/2014/main" id="{AC6F09F8-39F7-860F-1933-BA9DBEC5A82A}"/>
                  </a:ext>
                </a:extLst>
              </p:cNvPr>
              <p:cNvSpPr/>
              <p:nvPr/>
            </p:nvSpPr>
            <p:spPr>
              <a:xfrm>
                <a:off x="7422832" y="4991480"/>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294"/>
                      <a:pt x="80010" y="40005"/>
                    </a:cubicBezTo>
                    <a:cubicBezTo>
                      <a:pt x="80010" y="17717"/>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5" name="Freeform: Shape 354">
                <a:extLst>
                  <a:ext uri="{FF2B5EF4-FFF2-40B4-BE49-F238E27FC236}">
                    <a16:creationId xmlns:a16="http://schemas.microsoft.com/office/drawing/2014/main" id="{41FA297B-A044-FBE8-A511-A1BD4C4D3165}"/>
                  </a:ext>
                </a:extLst>
              </p:cNvPr>
              <p:cNvSpPr/>
              <p:nvPr/>
            </p:nvSpPr>
            <p:spPr>
              <a:xfrm>
                <a:off x="7422832" y="5946743"/>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6" name="Freeform: Shape 355">
                <a:extLst>
                  <a:ext uri="{FF2B5EF4-FFF2-40B4-BE49-F238E27FC236}">
                    <a16:creationId xmlns:a16="http://schemas.microsoft.com/office/drawing/2014/main" id="{F27BDFE9-5493-09D8-0EB5-BE754B884DF3}"/>
                  </a:ext>
                </a:extLst>
              </p:cNvPr>
              <p:cNvSpPr/>
              <p:nvPr/>
            </p:nvSpPr>
            <p:spPr>
              <a:xfrm>
                <a:off x="7422832" y="4513707"/>
                <a:ext cx="80009" cy="80009"/>
              </a:xfrm>
              <a:custGeom>
                <a:avLst/>
                <a:gdLst>
                  <a:gd name="connsiteX0" fmla="*/ 40005 w 80009"/>
                  <a:gd name="connsiteY0" fmla="*/ 0 h 80009"/>
                  <a:gd name="connsiteX1" fmla="*/ 0 w 80009"/>
                  <a:gd name="connsiteY1" fmla="*/ 40005 h 80009"/>
                  <a:gd name="connsiteX2" fmla="*/ 40005 w 80009"/>
                  <a:gd name="connsiteY2" fmla="*/ 80010 h 80009"/>
                  <a:gd name="connsiteX3" fmla="*/ 80010 w 80009"/>
                  <a:gd name="connsiteY3" fmla="*/ 40005 h 80009"/>
                  <a:gd name="connsiteX4" fmla="*/ 40005 w 80009"/>
                  <a:gd name="connsiteY4" fmla="*/ 0 h 80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09">
                    <a:moveTo>
                      <a:pt x="40005" y="0"/>
                    </a:moveTo>
                    <a:cubicBezTo>
                      <a:pt x="18002" y="0"/>
                      <a:pt x="0" y="17716"/>
                      <a:pt x="0" y="40005"/>
                    </a:cubicBezTo>
                    <a:cubicBezTo>
                      <a:pt x="0" y="62293"/>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7" name="Freeform: Shape 356">
                <a:extLst>
                  <a:ext uri="{FF2B5EF4-FFF2-40B4-BE49-F238E27FC236}">
                    <a16:creationId xmlns:a16="http://schemas.microsoft.com/office/drawing/2014/main" id="{EDC3D290-E68D-B3B2-E239-C06EE35ECCF4}"/>
                  </a:ext>
                </a:extLst>
              </p:cNvPr>
              <p:cNvSpPr/>
              <p:nvPr/>
            </p:nvSpPr>
            <p:spPr>
              <a:xfrm>
                <a:off x="7422832" y="2603182"/>
                <a:ext cx="80009" cy="80010"/>
              </a:xfrm>
              <a:custGeom>
                <a:avLst/>
                <a:gdLst>
                  <a:gd name="connsiteX0" fmla="*/ 40005 w 80009"/>
                  <a:gd name="connsiteY0" fmla="*/ 0 h 80010"/>
                  <a:gd name="connsiteX1" fmla="*/ 0 w 80009"/>
                  <a:gd name="connsiteY1" fmla="*/ 40005 h 80010"/>
                  <a:gd name="connsiteX2" fmla="*/ 40005 w 80009"/>
                  <a:gd name="connsiteY2" fmla="*/ 80010 h 80010"/>
                  <a:gd name="connsiteX3" fmla="*/ 80010 w 80009"/>
                  <a:gd name="connsiteY3" fmla="*/ 40005 h 80010"/>
                  <a:gd name="connsiteX4" fmla="*/ 40005 w 80009"/>
                  <a:gd name="connsiteY4" fmla="*/ 0 h 800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009" h="80010">
                    <a:moveTo>
                      <a:pt x="40005" y="0"/>
                    </a:moveTo>
                    <a:cubicBezTo>
                      <a:pt x="18002" y="0"/>
                      <a:pt x="0" y="18002"/>
                      <a:pt x="0" y="40005"/>
                    </a:cubicBezTo>
                    <a:cubicBezTo>
                      <a:pt x="0" y="62008"/>
                      <a:pt x="18002" y="80010"/>
                      <a:pt x="40005" y="80010"/>
                    </a:cubicBezTo>
                    <a:cubicBezTo>
                      <a:pt x="62008" y="80010"/>
                      <a:pt x="80010" y="62008"/>
                      <a:pt x="80010" y="40005"/>
                    </a:cubicBezTo>
                    <a:cubicBezTo>
                      <a:pt x="80010" y="18002"/>
                      <a:pt x="62008" y="0"/>
                      <a:pt x="40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8" name="Freeform: Shape 357">
                <a:extLst>
                  <a:ext uri="{FF2B5EF4-FFF2-40B4-BE49-F238E27FC236}">
                    <a16:creationId xmlns:a16="http://schemas.microsoft.com/office/drawing/2014/main" id="{BC3F24D3-75F2-3ADE-5446-78A0CA8943D7}"/>
                  </a:ext>
                </a:extLst>
              </p:cNvPr>
              <p:cNvSpPr/>
              <p:nvPr/>
            </p:nvSpPr>
            <p:spPr>
              <a:xfrm>
                <a:off x="7856029" y="169421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59" name="Freeform: Shape 358">
                <a:extLst>
                  <a:ext uri="{FF2B5EF4-FFF2-40B4-BE49-F238E27FC236}">
                    <a16:creationId xmlns:a16="http://schemas.microsoft.com/office/drawing/2014/main" id="{C94EAB91-C9D5-D687-9350-A1B0C40BFD36}"/>
                  </a:ext>
                </a:extLst>
              </p:cNvPr>
              <p:cNvSpPr/>
              <p:nvPr/>
            </p:nvSpPr>
            <p:spPr>
              <a:xfrm>
                <a:off x="7856029" y="442369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0" name="Freeform: Shape 359">
                <a:extLst>
                  <a:ext uri="{FF2B5EF4-FFF2-40B4-BE49-F238E27FC236}">
                    <a16:creationId xmlns:a16="http://schemas.microsoft.com/office/drawing/2014/main" id="{F582FAC7-374E-D4C5-7D0F-BDE7472D16C2}"/>
                  </a:ext>
                </a:extLst>
              </p:cNvPr>
              <p:cNvSpPr/>
              <p:nvPr/>
            </p:nvSpPr>
            <p:spPr>
              <a:xfrm>
                <a:off x="7856029" y="214912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1" name="Freeform: Shape 360">
                <a:extLst>
                  <a:ext uri="{FF2B5EF4-FFF2-40B4-BE49-F238E27FC236}">
                    <a16:creationId xmlns:a16="http://schemas.microsoft.com/office/drawing/2014/main" id="{C2AE5C58-6B24-3D04-2239-B6320E146FA1}"/>
                  </a:ext>
                </a:extLst>
              </p:cNvPr>
              <p:cNvSpPr/>
              <p:nvPr/>
            </p:nvSpPr>
            <p:spPr>
              <a:xfrm>
                <a:off x="7856029" y="123929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2" name="Freeform: Shape 361">
                <a:extLst>
                  <a:ext uri="{FF2B5EF4-FFF2-40B4-BE49-F238E27FC236}">
                    <a16:creationId xmlns:a16="http://schemas.microsoft.com/office/drawing/2014/main" id="{374C9256-59DE-CF25-D5E8-C83627890F5D}"/>
                  </a:ext>
                </a:extLst>
              </p:cNvPr>
              <p:cNvSpPr/>
              <p:nvPr/>
            </p:nvSpPr>
            <p:spPr>
              <a:xfrm>
                <a:off x="7856029" y="78438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3" name="Freeform: Shape 362">
                <a:extLst>
                  <a:ext uri="{FF2B5EF4-FFF2-40B4-BE49-F238E27FC236}">
                    <a16:creationId xmlns:a16="http://schemas.microsoft.com/office/drawing/2014/main" id="{FE93965C-77DB-6CDC-27AB-32F6DAAFC7D3}"/>
                  </a:ext>
                </a:extLst>
              </p:cNvPr>
              <p:cNvSpPr/>
              <p:nvPr/>
            </p:nvSpPr>
            <p:spPr>
              <a:xfrm>
                <a:off x="7856029" y="3513867"/>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4" name="Freeform: Shape 363">
                <a:extLst>
                  <a:ext uri="{FF2B5EF4-FFF2-40B4-BE49-F238E27FC236}">
                    <a16:creationId xmlns:a16="http://schemas.microsoft.com/office/drawing/2014/main" id="{F96B6C67-A87A-A5F8-FADA-A20AF2441851}"/>
                  </a:ext>
                </a:extLst>
              </p:cNvPr>
              <p:cNvSpPr/>
              <p:nvPr/>
            </p:nvSpPr>
            <p:spPr>
              <a:xfrm>
                <a:off x="7856029" y="3968781"/>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5" name="Freeform: Shape 364">
                <a:extLst>
                  <a:ext uri="{FF2B5EF4-FFF2-40B4-BE49-F238E27FC236}">
                    <a16:creationId xmlns:a16="http://schemas.microsoft.com/office/drawing/2014/main" id="{3FE22FB2-51D8-DF49-DF57-CD50ECA71E09}"/>
                  </a:ext>
                </a:extLst>
              </p:cNvPr>
              <p:cNvSpPr/>
              <p:nvPr/>
            </p:nvSpPr>
            <p:spPr>
              <a:xfrm>
                <a:off x="7856029" y="329469"/>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09"/>
                      <a:pt x="38005" y="76009"/>
                    </a:cubicBezTo>
                    <a:cubicBezTo>
                      <a:pt x="58864" y="76009"/>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68" name="Freeform: Shape 367">
                <a:extLst>
                  <a:ext uri="{FF2B5EF4-FFF2-40B4-BE49-F238E27FC236}">
                    <a16:creationId xmlns:a16="http://schemas.microsoft.com/office/drawing/2014/main" id="{D6F2008D-493D-F64B-6E55-E79945E1907D}"/>
                  </a:ext>
                </a:extLst>
              </p:cNvPr>
              <p:cNvSpPr/>
              <p:nvPr/>
            </p:nvSpPr>
            <p:spPr>
              <a:xfrm>
                <a:off x="7856029" y="3058953"/>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1" name="Freeform: Shape 370">
                <a:extLst>
                  <a:ext uri="{FF2B5EF4-FFF2-40B4-BE49-F238E27FC236}">
                    <a16:creationId xmlns:a16="http://schemas.microsoft.com/office/drawing/2014/main" id="{D11871F6-1830-2F31-46A3-F82986599268}"/>
                  </a:ext>
                </a:extLst>
              </p:cNvPr>
              <p:cNvSpPr/>
              <p:nvPr/>
            </p:nvSpPr>
            <p:spPr>
              <a:xfrm>
                <a:off x="7856029" y="260403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2" name="Freeform: Shape 371">
                <a:extLst>
                  <a:ext uri="{FF2B5EF4-FFF2-40B4-BE49-F238E27FC236}">
                    <a16:creationId xmlns:a16="http://schemas.microsoft.com/office/drawing/2014/main" id="{EAE32652-B46F-BDEC-FB37-E198A810B1F9}"/>
                  </a:ext>
                </a:extLst>
              </p:cNvPr>
              <p:cNvSpPr/>
              <p:nvPr/>
            </p:nvSpPr>
            <p:spPr>
              <a:xfrm>
                <a:off x="7856029" y="4878609"/>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60"/>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3" name="Freeform: Shape 372">
                <a:extLst>
                  <a:ext uri="{FF2B5EF4-FFF2-40B4-BE49-F238E27FC236}">
                    <a16:creationId xmlns:a16="http://schemas.microsoft.com/office/drawing/2014/main" id="{184CFADD-B218-7121-8494-5F1A4B4FEEFC}"/>
                  </a:ext>
                </a:extLst>
              </p:cNvPr>
              <p:cNvSpPr/>
              <p:nvPr/>
            </p:nvSpPr>
            <p:spPr>
              <a:xfrm>
                <a:off x="7856029" y="5333523"/>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5"/>
                      <a:pt x="17145" y="76010"/>
                      <a:pt x="38005" y="76010"/>
                    </a:cubicBezTo>
                    <a:cubicBezTo>
                      <a:pt x="58864" y="76010"/>
                      <a:pt x="76009" y="58865"/>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4" name="Freeform: Shape 373">
                <a:extLst>
                  <a:ext uri="{FF2B5EF4-FFF2-40B4-BE49-F238E27FC236}">
                    <a16:creationId xmlns:a16="http://schemas.microsoft.com/office/drawing/2014/main" id="{DA1FEF2E-5950-9562-E959-967CA18D9D39}"/>
                  </a:ext>
                </a:extLst>
              </p:cNvPr>
              <p:cNvSpPr/>
              <p:nvPr/>
            </p:nvSpPr>
            <p:spPr>
              <a:xfrm>
                <a:off x="7856029" y="6243351"/>
                <a:ext cx="76009" cy="76009"/>
              </a:xfrm>
              <a:custGeom>
                <a:avLst/>
                <a:gdLst>
                  <a:gd name="connsiteX0" fmla="*/ 38005 w 76009"/>
                  <a:gd name="connsiteY0" fmla="*/ 0 h 76009"/>
                  <a:gd name="connsiteX1" fmla="*/ 0 w 76009"/>
                  <a:gd name="connsiteY1" fmla="*/ 38005 h 76009"/>
                  <a:gd name="connsiteX2" fmla="*/ 38005 w 76009"/>
                  <a:gd name="connsiteY2" fmla="*/ 76009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7145"/>
                      <a:pt x="0" y="38005"/>
                    </a:cubicBezTo>
                    <a:cubicBezTo>
                      <a:pt x="0" y="58864"/>
                      <a:pt x="17145" y="76009"/>
                      <a:pt x="38005" y="76009"/>
                    </a:cubicBezTo>
                    <a:cubicBezTo>
                      <a:pt x="58864" y="76009"/>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5" name="Freeform: Shape 374">
                <a:extLst>
                  <a:ext uri="{FF2B5EF4-FFF2-40B4-BE49-F238E27FC236}">
                    <a16:creationId xmlns:a16="http://schemas.microsoft.com/office/drawing/2014/main" id="{FCEB9376-F426-AC52-0D13-C93DDCD0B85C}"/>
                  </a:ext>
                </a:extLst>
              </p:cNvPr>
              <p:cNvSpPr/>
              <p:nvPr/>
            </p:nvSpPr>
            <p:spPr>
              <a:xfrm>
                <a:off x="7856029" y="5788437"/>
                <a:ext cx="76009" cy="76009"/>
              </a:xfrm>
              <a:custGeom>
                <a:avLst/>
                <a:gdLst>
                  <a:gd name="connsiteX0" fmla="*/ 38005 w 76009"/>
                  <a:gd name="connsiteY0" fmla="*/ 0 h 76009"/>
                  <a:gd name="connsiteX1" fmla="*/ 0 w 76009"/>
                  <a:gd name="connsiteY1" fmla="*/ 38004 h 76009"/>
                  <a:gd name="connsiteX2" fmla="*/ 38005 w 76009"/>
                  <a:gd name="connsiteY2" fmla="*/ 76009 h 76009"/>
                  <a:gd name="connsiteX3" fmla="*/ 76009 w 76009"/>
                  <a:gd name="connsiteY3" fmla="*/ 38004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4"/>
                    </a:cubicBezTo>
                    <a:cubicBezTo>
                      <a:pt x="0" y="59150"/>
                      <a:pt x="17145" y="76009"/>
                      <a:pt x="38005" y="76009"/>
                    </a:cubicBezTo>
                    <a:cubicBezTo>
                      <a:pt x="58864" y="76009"/>
                      <a:pt x="76009" y="59150"/>
                      <a:pt x="76009" y="38004"/>
                    </a:cubicBezTo>
                    <a:cubicBezTo>
                      <a:pt x="76009" y="16859"/>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6" name="Freeform: Shape 375">
                <a:extLst>
                  <a:ext uri="{FF2B5EF4-FFF2-40B4-BE49-F238E27FC236}">
                    <a16:creationId xmlns:a16="http://schemas.microsoft.com/office/drawing/2014/main" id="{9C395203-E71A-CDF0-6902-82B63867FB76}"/>
                  </a:ext>
                </a:extLst>
              </p:cNvPr>
              <p:cNvSpPr/>
              <p:nvPr/>
            </p:nvSpPr>
            <p:spPr>
              <a:xfrm>
                <a:off x="7856029" y="6698265"/>
                <a:ext cx="76009" cy="76009"/>
              </a:xfrm>
              <a:custGeom>
                <a:avLst/>
                <a:gdLst>
                  <a:gd name="connsiteX0" fmla="*/ 38005 w 76009"/>
                  <a:gd name="connsiteY0" fmla="*/ 0 h 76009"/>
                  <a:gd name="connsiteX1" fmla="*/ 0 w 76009"/>
                  <a:gd name="connsiteY1" fmla="*/ 38005 h 76009"/>
                  <a:gd name="connsiteX2" fmla="*/ 38005 w 76009"/>
                  <a:gd name="connsiteY2" fmla="*/ 76010 h 76009"/>
                  <a:gd name="connsiteX3" fmla="*/ 76009 w 76009"/>
                  <a:gd name="connsiteY3" fmla="*/ 38005 h 76009"/>
                  <a:gd name="connsiteX4" fmla="*/ 38005 w 76009"/>
                  <a:gd name="connsiteY4" fmla="*/ 0 h 7600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6009" h="76009">
                    <a:moveTo>
                      <a:pt x="38005" y="0"/>
                    </a:moveTo>
                    <a:cubicBezTo>
                      <a:pt x="16859" y="0"/>
                      <a:pt x="0" y="16859"/>
                      <a:pt x="0" y="38005"/>
                    </a:cubicBezTo>
                    <a:cubicBezTo>
                      <a:pt x="0" y="59150"/>
                      <a:pt x="17145" y="76010"/>
                      <a:pt x="38005" y="76010"/>
                    </a:cubicBezTo>
                    <a:cubicBezTo>
                      <a:pt x="58864" y="76010"/>
                      <a:pt x="76009" y="58864"/>
                      <a:pt x="76009" y="38005"/>
                    </a:cubicBezTo>
                    <a:cubicBezTo>
                      <a:pt x="76009" y="17145"/>
                      <a:pt x="58864" y="0"/>
                      <a:pt x="3800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7" name="Freeform: Shape 376">
                <a:extLst>
                  <a:ext uri="{FF2B5EF4-FFF2-40B4-BE49-F238E27FC236}">
                    <a16:creationId xmlns:a16="http://schemas.microsoft.com/office/drawing/2014/main" id="{EAD18AD7-530B-7BBF-FEE4-15C14BF97610}"/>
                  </a:ext>
                </a:extLst>
              </p:cNvPr>
              <p:cNvSpPr/>
              <p:nvPr/>
            </p:nvSpPr>
            <p:spPr>
              <a:xfrm>
                <a:off x="8268081" y="5637847"/>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8" name="Freeform: Shape 377">
                <a:extLst>
                  <a:ext uri="{FF2B5EF4-FFF2-40B4-BE49-F238E27FC236}">
                    <a16:creationId xmlns:a16="http://schemas.microsoft.com/office/drawing/2014/main" id="{3624B96F-B5FB-4A0B-B309-CC069A487FC9}"/>
                  </a:ext>
                </a:extLst>
              </p:cNvPr>
              <p:cNvSpPr/>
              <p:nvPr/>
            </p:nvSpPr>
            <p:spPr>
              <a:xfrm>
                <a:off x="8268081" y="347157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79" name="Freeform: Shape 378">
                <a:extLst>
                  <a:ext uri="{FF2B5EF4-FFF2-40B4-BE49-F238E27FC236}">
                    <a16:creationId xmlns:a16="http://schemas.microsoft.com/office/drawing/2014/main" id="{C33365C4-9829-C592-2536-F71F9E6261EC}"/>
                  </a:ext>
                </a:extLst>
              </p:cNvPr>
              <p:cNvSpPr/>
              <p:nvPr/>
            </p:nvSpPr>
            <p:spPr>
              <a:xfrm>
                <a:off x="8268081" y="390477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0" name="Freeform: Shape 379">
                <a:extLst>
                  <a:ext uri="{FF2B5EF4-FFF2-40B4-BE49-F238E27FC236}">
                    <a16:creationId xmlns:a16="http://schemas.microsoft.com/office/drawing/2014/main" id="{E69F597A-F489-0D5E-00D8-91DFC7E98F62}"/>
                  </a:ext>
                </a:extLst>
              </p:cNvPr>
              <p:cNvSpPr/>
              <p:nvPr/>
            </p:nvSpPr>
            <p:spPr>
              <a:xfrm>
                <a:off x="8268081" y="303837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1" name="Freeform: Shape 380">
                <a:extLst>
                  <a:ext uri="{FF2B5EF4-FFF2-40B4-BE49-F238E27FC236}">
                    <a16:creationId xmlns:a16="http://schemas.microsoft.com/office/drawing/2014/main" id="{61EA6A83-01D7-A1B8-BEFF-A1904AD0B741}"/>
                  </a:ext>
                </a:extLst>
              </p:cNvPr>
              <p:cNvSpPr/>
              <p:nvPr/>
            </p:nvSpPr>
            <p:spPr>
              <a:xfrm>
                <a:off x="8268081" y="4338256"/>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2" name="Freeform: Shape 381">
                <a:extLst>
                  <a:ext uri="{FF2B5EF4-FFF2-40B4-BE49-F238E27FC236}">
                    <a16:creationId xmlns:a16="http://schemas.microsoft.com/office/drawing/2014/main" id="{CD36F4CF-DEBA-4490-EDC9-5A67DD64E0F6}"/>
                  </a:ext>
                </a:extLst>
              </p:cNvPr>
              <p:cNvSpPr/>
              <p:nvPr/>
            </p:nvSpPr>
            <p:spPr>
              <a:xfrm>
                <a:off x="8268081" y="5204650"/>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0"/>
                      <a:pt x="36290" y="72580"/>
                    </a:cubicBezTo>
                    <a:cubicBezTo>
                      <a:pt x="56293" y="72580"/>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3" name="Freeform: Shape 382">
                <a:extLst>
                  <a:ext uri="{FF2B5EF4-FFF2-40B4-BE49-F238E27FC236}">
                    <a16:creationId xmlns:a16="http://schemas.microsoft.com/office/drawing/2014/main" id="{94D8D0A8-2821-634D-8434-05B82B15DE3F}"/>
                  </a:ext>
                </a:extLst>
              </p:cNvPr>
              <p:cNvSpPr/>
              <p:nvPr/>
            </p:nvSpPr>
            <p:spPr>
              <a:xfrm>
                <a:off x="8268081" y="4771453"/>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4" name="Freeform: Shape 383">
                <a:extLst>
                  <a:ext uri="{FF2B5EF4-FFF2-40B4-BE49-F238E27FC236}">
                    <a16:creationId xmlns:a16="http://schemas.microsoft.com/office/drawing/2014/main" id="{1F8A02EE-E7B1-9C54-D851-6925AA1574C9}"/>
                  </a:ext>
                </a:extLst>
              </p:cNvPr>
              <p:cNvSpPr/>
              <p:nvPr/>
            </p:nvSpPr>
            <p:spPr>
              <a:xfrm>
                <a:off x="8268081" y="2605182"/>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5" name="Freeform: Shape 384">
                <a:extLst>
                  <a:ext uri="{FF2B5EF4-FFF2-40B4-BE49-F238E27FC236}">
                    <a16:creationId xmlns:a16="http://schemas.microsoft.com/office/drawing/2014/main" id="{6D0B811F-6E5D-6876-A960-4C25290CD021}"/>
                  </a:ext>
                </a:extLst>
              </p:cNvPr>
              <p:cNvSpPr/>
              <p:nvPr/>
            </p:nvSpPr>
            <p:spPr>
              <a:xfrm>
                <a:off x="8268081" y="2171985"/>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6" name="Freeform: Shape 385">
                <a:extLst>
                  <a:ext uri="{FF2B5EF4-FFF2-40B4-BE49-F238E27FC236}">
                    <a16:creationId xmlns:a16="http://schemas.microsoft.com/office/drawing/2014/main" id="{DF90C1FB-4E68-9644-86D6-9DB99722AD49}"/>
                  </a:ext>
                </a:extLst>
              </p:cNvPr>
              <p:cNvSpPr/>
              <p:nvPr/>
            </p:nvSpPr>
            <p:spPr>
              <a:xfrm>
                <a:off x="8268081" y="43891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7" name="Freeform: Shape 386">
                <a:extLst>
                  <a:ext uri="{FF2B5EF4-FFF2-40B4-BE49-F238E27FC236}">
                    <a16:creationId xmlns:a16="http://schemas.microsoft.com/office/drawing/2014/main" id="{A26ABB85-D502-25C9-706D-382B747495F6}"/>
                  </a:ext>
                </a:extLst>
              </p:cNvPr>
              <p:cNvSpPr/>
              <p:nvPr/>
            </p:nvSpPr>
            <p:spPr>
              <a:xfrm>
                <a:off x="8302942" y="5715"/>
                <a:ext cx="3143" cy="28575"/>
              </a:xfrm>
              <a:custGeom>
                <a:avLst/>
                <a:gdLst>
                  <a:gd name="connsiteX0" fmla="*/ 1429 w 3143"/>
                  <a:gd name="connsiteY0" fmla="*/ 0 h 28575"/>
                  <a:gd name="connsiteX1" fmla="*/ 0 w 3143"/>
                  <a:gd name="connsiteY1" fmla="*/ 0 h 28575"/>
                  <a:gd name="connsiteX2" fmla="*/ 3143 w 3143"/>
                  <a:gd name="connsiteY2" fmla="*/ 0 h 28575"/>
                  <a:gd name="connsiteX3" fmla="*/ 1714 w 3143"/>
                  <a:gd name="connsiteY3" fmla="*/ 0 h 28575"/>
                </a:gdLst>
                <a:ahLst/>
                <a:cxnLst>
                  <a:cxn ang="0">
                    <a:pos x="connsiteX0" y="connsiteY0"/>
                  </a:cxn>
                  <a:cxn ang="0">
                    <a:pos x="connsiteX1" y="connsiteY1"/>
                  </a:cxn>
                  <a:cxn ang="0">
                    <a:pos x="connsiteX2" y="connsiteY2"/>
                  </a:cxn>
                  <a:cxn ang="0">
                    <a:pos x="connsiteX3" y="connsiteY3"/>
                  </a:cxn>
                </a:cxnLst>
                <a:rect l="l" t="t" r="r" b="b"/>
                <a:pathLst>
                  <a:path w="3143" h="28575">
                    <a:moveTo>
                      <a:pt x="1429" y="0"/>
                    </a:moveTo>
                    <a:cubicBezTo>
                      <a:pt x="1429" y="0"/>
                      <a:pt x="286" y="0"/>
                      <a:pt x="0" y="0"/>
                    </a:cubicBezTo>
                    <a:lnTo>
                      <a:pt x="3143" y="0"/>
                    </a:lnTo>
                    <a:cubicBezTo>
                      <a:pt x="3143" y="0"/>
                      <a:pt x="2000" y="0"/>
                      <a:pt x="1714"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8" name="Freeform: Shape 387">
                <a:extLst>
                  <a:ext uri="{FF2B5EF4-FFF2-40B4-BE49-F238E27FC236}">
                    <a16:creationId xmlns:a16="http://schemas.microsoft.com/office/drawing/2014/main" id="{3D9EA73E-F257-B1DC-F7E3-9651FFC2F5D7}"/>
                  </a:ext>
                </a:extLst>
              </p:cNvPr>
              <p:cNvSpPr/>
              <p:nvPr/>
            </p:nvSpPr>
            <p:spPr>
              <a:xfrm>
                <a:off x="8268081" y="6071044"/>
                <a:ext cx="72580" cy="72580"/>
              </a:xfrm>
              <a:custGeom>
                <a:avLst/>
                <a:gdLst>
                  <a:gd name="connsiteX0" fmla="*/ 36290 w 72580"/>
                  <a:gd name="connsiteY0" fmla="*/ 0 h 72580"/>
                  <a:gd name="connsiteX1" fmla="*/ 0 w 72580"/>
                  <a:gd name="connsiteY1" fmla="*/ 36290 h 72580"/>
                  <a:gd name="connsiteX2" fmla="*/ 36290 w 72580"/>
                  <a:gd name="connsiteY2" fmla="*/ 72580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2"/>
                      <a:pt x="16288" y="72580"/>
                      <a:pt x="36290" y="72580"/>
                    </a:cubicBezTo>
                    <a:cubicBezTo>
                      <a:pt x="56293" y="72580"/>
                      <a:pt x="72581" y="56292"/>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89" name="Freeform: Shape 388">
                <a:extLst>
                  <a:ext uri="{FF2B5EF4-FFF2-40B4-BE49-F238E27FC236}">
                    <a16:creationId xmlns:a16="http://schemas.microsoft.com/office/drawing/2014/main" id="{3E0720DB-302A-2BDE-6241-DBBF6F34287F}"/>
                  </a:ext>
                </a:extLst>
              </p:cNvPr>
              <p:cNvSpPr/>
              <p:nvPr/>
            </p:nvSpPr>
            <p:spPr>
              <a:xfrm>
                <a:off x="8268081" y="1738788"/>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0" name="Freeform: Shape 389">
                <a:extLst>
                  <a:ext uri="{FF2B5EF4-FFF2-40B4-BE49-F238E27FC236}">
                    <a16:creationId xmlns:a16="http://schemas.microsoft.com/office/drawing/2014/main" id="{BE38C237-0D0B-37C8-4167-57C5B1ADF911}"/>
                  </a:ext>
                </a:extLst>
              </p:cNvPr>
              <p:cNvSpPr/>
              <p:nvPr/>
            </p:nvSpPr>
            <p:spPr>
              <a:xfrm>
                <a:off x="8268081" y="872109"/>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1" name="Freeform: Shape 390">
                <a:extLst>
                  <a:ext uri="{FF2B5EF4-FFF2-40B4-BE49-F238E27FC236}">
                    <a16:creationId xmlns:a16="http://schemas.microsoft.com/office/drawing/2014/main" id="{E9DE3033-D4CB-469E-DE75-750339E0FEA8}"/>
                  </a:ext>
                </a:extLst>
              </p:cNvPr>
              <p:cNvSpPr/>
              <p:nvPr/>
            </p:nvSpPr>
            <p:spPr>
              <a:xfrm>
                <a:off x="8268081" y="1305306"/>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2" name="Freeform: Shape 391">
                <a:extLst>
                  <a:ext uri="{FF2B5EF4-FFF2-40B4-BE49-F238E27FC236}">
                    <a16:creationId xmlns:a16="http://schemas.microsoft.com/office/drawing/2014/main" id="{BCBF2241-3A5C-1FAD-49E6-0681F05836D7}"/>
                  </a:ext>
                </a:extLst>
              </p:cNvPr>
              <p:cNvSpPr/>
              <p:nvPr/>
            </p:nvSpPr>
            <p:spPr>
              <a:xfrm>
                <a:off x="8268081" y="6504241"/>
                <a:ext cx="72580" cy="72580"/>
              </a:xfrm>
              <a:custGeom>
                <a:avLst/>
                <a:gdLst>
                  <a:gd name="connsiteX0" fmla="*/ 36290 w 72580"/>
                  <a:gd name="connsiteY0" fmla="*/ 0 h 72580"/>
                  <a:gd name="connsiteX1" fmla="*/ 0 w 72580"/>
                  <a:gd name="connsiteY1" fmla="*/ 36290 h 72580"/>
                  <a:gd name="connsiteX2" fmla="*/ 36290 w 72580"/>
                  <a:gd name="connsiteY2" fmla="*/ 72581 h 72580"/>
                  <a:gd name="connsiteX3" fmla="*/ 72581 w 72580"/>
                  <a:gd name="connsiteY3" fmla="*/ 36290 h 72580"/>
                  <a:gd name="connsiteX4" fmla="*/ 36290 w 72580"/>
                  <a:gd name="connsiteY4" fmla="*/ 0 h 725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580" h="72580">
                    <a:moveTo>
                      <a:pt x="36290" y="0"/>
                    </a:moveTo>
                    <a:cubicBezTo>
                      <a:pt x="16288" y="0"/>
                      <a:pt x="0" y="16288"/>
                      <a:pt x="0" y="36290"/>
                    </a:cubicBezTo>
                    <a:cubicBezTo>
                      <a:pt x="0" y="56293"/>
                      <a:pt x="16288" y="72581"/>
                      <a:pt x="36290" y="72581"/>
                    </a:cubicBezTo>
                    <a:cubicBezTo>
                      <a:pt x="56293" y="72581"/>
                      <a:pt x="72581" y="56293"/>
                      <a:pt x="72581" y="36290"/>
                    </a:cubicBezTo>
                    <a:cubicBezTo>
                      <a:pt x="72581" y="16288"/>
                      <a:pt x="56293" y="0"/>
                      <a:pt x="36290"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3" name="Freeform: Shape 392">
                <a:extLst>
                  <a:ext uri="{FF2B5EF4-FFF2-40B4-BE49-F238E27FC236}">
                    <a16:creationId xmlns:a16="http://schemas.microsoft.com/office/drawing/2014/main" id="{0DCE9841-2F67-98A7-7D8D-43CAAD1A00FB}"/>
                  </a:ext>
                </a:extLst>
              </p:cNvPr>
              <p:cNvSpPr/>
              <p:nvPr/>
            </p:nvSpPr>
            <p:spPr>
              <a:xfrm>
                <a:off x="8660701" y="5907024"/>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4" name="Freeform: Shape 393">
                <a:extLst>
                  <a:ext uri="{FF2B5EF4-FFF2-40B4-BE49-F238E27FC236}">
                    <a16:creationId xmlns:a16="http://schemas.microsoft.com/office/drawing/2014/main" id="{6C14B550-F87C-E5C5-23BB-9F1094ED780E}"/>
                  </a:ext>
                </a:extLst>
              </p:cNvPr>
              <p:cNvSpPr/>
              <p:nvPr/>
            </p:nvSpPr>
            <p:spPr>
              <a:xfrm>
                <a:off x="8660701" y="1368171"/>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5" name="Freeform: Shape 394">
                <a:extLst>
                  <a:ext uri="{FF2B5EF4-FFF2-40B4-BE49-F238E27FC236}">
                    <a16:creationId xmlns:a16="http://schemas.microsoft.com/office/drawing/2014/main" id="{4B15C96A-1EE6-61A5-0CD5-DDBF185F2A0D}"/>
                  </a:ext>
                </a:extLst>
              </p:cNvPr>
              <p:cNvSpPr/>
              <p:nvPr/>
            </p:nvSpPr>
            <p:spPr>
              <a:xfrm>
                <a:off x="8660701" y="543210"/>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6" name="Freeform: Shape 395">
                <a:extLst>
                  <a:ext uri="{FF2B5EF4-FFF2-40B4-BE49-F238E27FC236}">
                    <a16:creationId xmlns:a16="http://schemas.microsoft.com/office/drawing/2014/main" id="{86104E73-19DA-A75A-5743-D8361AFF126F}"/>
                  </a:ext>
                </a:extLst>
              </p:cNvPr>
              <p:cNvSpPr/>
              <p:nvPr/>
            </p:nvSpPr>
            <p:spPr>
              <a:xfrm>
                <a:off x="8660701" y="955547"/>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7" name="Freeform: Shape 396">
                <a:extLst>
                  <a:ext uri="{FF2B5EF4-FFF2-40B4-BE49-F238E27FC236}">
                    <a16:creationId xmlns:a16="http://schemas.microsoft.com/office/drawing/2014/main" id="{88FAEE65-0CBA-226F-7379-6C18F216ECA7}"/>
                  </a:ext>
                </a:extLst>
              </p:cNvPr>
              <p:cNvSpPr/>
              <p:nvPr/>
            </p:nvSpPr>
            <p:spPr>
              <a:xfrm>
                <a:off x="8660701" y="130301"/>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2"/>
                      <a:pt x="34576" y="69152"/>
                    </a:cubicBezTo>
                    <a:cubicBezTo>
                      <a:pt x="53721" y="69152"/>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8" name="Freeform: Shape 397">
                <a:extLst>
                  <a:ext uri="{FF2B5EF4-FFF2-40B4-BE49-F238E27FC236}">
                    <a16:creationId xmlns:a16="http://schemas.microsoft.com/office/drawing/2014/main" id="{4AF23B4D-FC25-292D-C1C2-ADB1CA2CB1AF}"/>
                  </a:ext>
                </a:extLst>
              </p:cNvPr>
              <p:cNvSpPr/>
              <p:nvPr/>
            </p:nvSpPr>
            <p:spPr>
              <a:xfrm>
                <a:off x="8660701" y="1780793"/>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399" name="Freeform: Shape 398">
                <a:extLst>
                  <a:ext uri="{FF2B5EF4-FFF2-40B4-BE49-F238E27FC236}">
                    <a16:creationId xmlns:a16="http://schemas.microsoft.com/office/drawing/2014/main" id="{72F11FDE-A91E-655C-D083-47BADEF65157}"/>
                  </a:ext>
                </a:extLst>
              </p:cNvPr>
              <p:cNvSpPr/>
              <p:nvPr/>
            </p:nvSpPr>
            <p:spPr>
              <a:xfrm>
                <a:off x="8660701" y="2606039"/>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0" name="Freeform: Shape 399">
                <a:extLst>
                  <a:ext uri="{FF2B5EF4-FFF2-40B4-BE49-F238E27FC236}">
                    <a16:creationId xmlns:a16="http://schemas.microsoft.com/office/drawing/2014/main" id="{58958483-022F-A63D-425D-1F32C972786E}"/>
                  </a:ext>
                </a:extLst>
              </p:cNvPr>
              <p:cNvSpPr/>
              <p:nvPr/>
            </p:nvSpPr>
            <p:spPr>
              <a:xfrm>
                <a:off x="8660701" y="301866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1" name="Freeform: Shape 400">
                <a:extLst>
                  <a:ext uri="{FF2B5EF4-FFF2-40B4-BE49-F238E27FC236}">
                    <a16:creationId xmlns:a16="http://schemas.microsoft.com/office/drawing/2014/main" id="{D4E77FA3-B4C2-0811-5F7A-707A86080F78}"/>
                  </a:ext>
                </a:extLst>
              </p:cNvPr>
              <p:cNvSpPr/>
              <p:nvPr/>
            </p:nvSpPr>
            <p:spPr>
              <a:xfrm>
                <a:off x="8660701" y="219341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2" name="Freeform: Shape 401">
                <a:extLst>
                  <a:ext uri="{FF2B5EF4-FFF2-40B4-BE49-F238E27FC236}">
                    <a16:creationId xmlns:a16="http://schemas.microsoft.com/office/drawing/2014/main" id="{B95BF763-2450-8968-8B7E-CBD7F7E347F3}"/>
                  </a:ext>
                </a:extLst>
              </p:cNvPr>
              <p:cNvSpPr/>
              <p:nvPr/>
            </p:nvSpPr>
            <p:spPr>
              <a:xfrm>
                <a:off x="8660701" y="3431286"/>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3" name="Freeform: Shape 402">
                <a:extLst>
                  <a:ext uri="{FF2B5EF4-FFF2-40B4-BE49-F238E27FC236}">
                    <a16:creationId xmlns:a16="http://schemas.microsoft.com/office/drawing/2014/main" id="{3D441E1B-7415-30EF-5622-1776C287403F}"/>
                  </a:ext>
                </a:extLst>
              </p:cNvPr>
              <p:cNvSpPr/>
              <p:nvPr/>
            </p:nvSpPr>
            <p:spPr>
              <a:xfrm>
                <a:off x="8660701" y="4256532"/>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4" name="Freeform: Shape 403">
                <a:extLst>
                  <a:ext uri="{FF2B5EF4-FFF2-40B4-BE49-F238E27FC236}">
                    <a16:creationId xmlns:a16="http://schemas.microsoft.com/office/drawing/2014/main" id="{FC5F48CF-EB57-42C3-7130-F7351F15743F}"/>
                  </a:ext>
                </a:extLst>
              </p:cNvPr>
              <p:cNvSpPr/>
              <p:nvPr/>
            </p:nvSpPr>
            <p:spPr>
              <a:xfrm>
                <a:off x="8660701" y="4669154"/>
                <a:ext cx="69151" cy="69151"/>
              </a:xfrm>
              <a:custGeom>
                <a:avLst/>
                <a:gdLst>
                  <a:gd name="connsiteX0" fmla="*/ 34576 w 69151"/>
                  <a:gd name="connsiteY0" fmla="*/ 0 h 69151"/>
                  <a:gd name="connsiteX1" fmla="*/ 0 w 69151"/>
                  <a:gd name="connsiteY1" fmla="*/ 34576 h 69151"/>
                  <a:gd name="connsiteX2" fmla="*/ 34576 w 69151"/>
                  <a:gd name="connsiteY2" fmla="*/ 69152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2"/>
                      <a:pt x="34576" y="69152"/>
                    </a:cubicBezTo>
                    <a:cubicBezTo>
                      <a:pt x="53721" y="69152"/>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5" name="Freeform: Shape 404">
                <a:extLst>
                  <a:ext uri="{FF2B5EF4-FFF2-40B4-BE49-F238E27FC236}">
                    <a16:creationId xmlns:a16="http://schemas.microsoft.com/office/drawing/2014/main" id="{267B0221-0DC6-C031-F25D-EE56ABCF481A}"/>
                  </a:ext>
                </a:extLst>
              </p:cNvPr>
              <p:cNvSpPr/>
              <p:nvPr/>
            </p:nvSpPr>
            <p:spPr>
              <a:xfrm>
                <a:off x="8660701" y="3843909"/>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6" name="Freeform: Shape 405">
                <a:extLst>
                  <a:ext uri="{FF2B5EF4-FFF2-40B4-BE49-F238E27FC236}">
                    <a16:creationId xmlns:a16="http://schemas.microsoft.com/office/drawing/2014/main" id="{EF649419-62D8-EB3C-880B-095B0AD24CD8}"/>
                  </a:ext>
                </a:extLst>
              </p:cNvPr>
              <p:cNvSpPr/>
              <p:nvPr/>
            </p:nvSpPr>
            <p:spPr>
              <a:xfrm>
                <a:off x="8660701" y="508177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7" name="Freeform: Shape 406">
                <a:extLst>
                  <a:ext uri="{FF2B5EF4-FFF2-40B4-BE49-F238E27FC236}">
                    <a16:creationId xmlns:a16="http://schemas.microsoft.com/office/drawing/2014/main" id="{6D2F87DF-DA90-9FC1-6DA7-F625892D858B}"/>
                  </a:ext>
                </a:extLst>
              </p:cNvPr>
              <p:cNvSpPr/>
              <p:nvPr/>
            </p:nvSpPr>
            <p:spPr>
              <a:xfrm>
                <a:off x="8660701" y="673227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8" name="Freeform: Shape 407">
                <a:extLst>
                  <a:ext uri="{FF2B5EF4-FFF2-40B4-BE49-F238E27FC236}">
                    <a16:creationId xmlns:a16="http://schemas.microsoft.com/office/drawing/2014/main" id="{A4B420E3-F6F4-ACE3-250E-96A7305A2D5E}"/>
                  </a:ext>
                </a:extLst>
              </p:cNvPr>
              <p:cNvSpPr/>
              <p:nvPr/>
            </p:nvSpPr>
            <p:spPr>
              <a:xfrm>
                <a:off x="8660701" y="5494400"/>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1"/>
                      <a:pt x="0" y="34576"/>
                    </a:cubicBezTo>
                    <a:cubicBezTo>
                      <a:pt x="0" y="53721"/>
                      <a:pt x="15431" y="69151"/>
                      <a:pt x="34576" y="69151"/>
                    </a:cubicBezTo>
                    <a:cubicBezTo>
                      <a:pt x="53721" y="69151"/>
                      <a:pt x="69152" y="53721"/>
                      <a:pt x="69152" y="34576"/>
                    </a:cubicBezTo>
                    <a:cubicBezTo>
                      <a:pt x="69152" y="15431"/>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09" name="Freeform: Shape 408">
                <a:extLst>
                  <a:ext uri="{FF2B5EF4-FFF2-40B4-BE49-F238E27FC236}">
                    <a16:creationId xmlns:a16="http://schemas.microsoft.com/office/drawing/2014/main" id="{BE6D59F3-2668-3342-971C-8764C97BA6EE}"/>
                  </a:ext>
                </a:extLst>
              </p:cNvPr>
              <p:cNvSpPr/>
              <p:nvPr/>
            </p:nvSpPr>
            <p:spPr>
              <a:xfrm>
                <a:off x="8660701" y="6319647"/>
                <a:ext cx="69151" cy="69151"/>
              </a:xfrm>
              <a:custGeom>
                <a:avLst/>
                <a:gdLst>
                  <a:gd name="connsiteX0" fmla="*/ 34576 w 69151"/>
                  <a:gd name="connsiteY0" fmla="*/ 0 h 69151"/>
                  <a:gd name="connsiteX1" fmla="*/ 0 w 69151"/>
                  <a:gd name="connsiteY1" fmla="*/ 34576 h 69151"/>
                  <a:gd name="connsiteX2" fmla="*/ 34576 w 69151"/>
                  <a:gd name="connsiteY2" fmla="*/ 69151 h 69151"/>
                  <a:gd name="connsiteX3" fmla="*/ 69152 w 69151"/>
                  <a:gd name="connsiteY3" fmla="*/ 34576 h 69151"/>
                  <a:gd name="connsiteX4" fmla="*/ 34576 w 69151"/>
                  <a:gd name="connsiteY4" fmla="*/ 0 h 6915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151" h="69151">
                    <a:moveTo>
                      <a:pt x="34576" y="0"/>
                    </a:moveTo>
                    <a:cubicBezTo>
                      <a:pt x="15431" y="0"/>
                      <a:pt x="0" y="15430"/>
                      <a:pt x="0" y="34576"/>
                    </a:cubicBezTo>
                    <a:cubicBezTo>
                      <a:pt x="0" y="53721"/>
                      <a:pt x="15431" y="69151"/>
                      <a:pt x="34576" y="69151"/>
                    </a:cubicBezTo>
                    <a:cubicBezTo>
                      <a:pt x="53721" y="69151"/>
                      <a:pt x="69152" y="53721"/>
                      <a:pt x="69152" y="34576"/>
                    </a:cubicBezTo>
                    <a:cubicBezTo>
                      <a:pt x="69152" y="15430"/>
                      <a:pt x="53721" y="0"/>
                      <a:pt x="3457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0" name="Freeform: Shape 409">
                <a:extLst>
                  <a:ext uri="{FF2B5EF4-FFF2-40B4-BE49-F238E27FC236}">
                    <a16:creationId xmlns:a16="http://schemas.microsoft.com/office/drawing/2014/main" id="{B3ADE929-A13E-11E0-E176-058F5EDE0047}"/>
                  </a:ext>
                </a:extLst>
              </p:cNvPr>
              <p:cNvSpPr/>
              <p:nvPr/>
            </p:nvSpPr>
            <p:spPr>
              <a:xfrm>
                <a:off x="9034748" y="4572000"/>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1" name="Freeform: Shape 410">
                <a:extLst>
                  <a:ext uri="{FF2B5EF4-FFF2-40B4-BE49-F238E27FC236}">
                    <a16:creationId xmlns:a16="http://schemas.microsoft.com/office/drawing/2014/main" id="{EF5A9E2D-2F7D-0B0E-C7D1-6A5F23A61335}"/>
                  </a:ext>
                </a:extLst>
              </p:cNvPr>
              <p:cNvSpPr/>
              <p:nvPr/>
            </p:nvSpPr>
            <p:spPr>
              <a:xfrm>
                <a:off x="9034748" y="1035272"/>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2" name="Freeform: Shape 411">
                <a:extLst>
                  <a:ext uri="{FF2B5EF4-FFF2-40B4-BE49-F238E27FC236}">
                    <a16:creationId xmlns:a16="http://schemas.microsoft.com/office/drawing/2014/main" id="{69391ECD-A3F8-85DE-3078-979BB5B5B614}"/>
                  </a:ext>
                </a:extLst>
              </p:cNvPr>
              <p:cNvSpPr/>
              <p:nvPr/>
            </p:nvSpPr>
            <p:spPr>
              <a:xfrm>
                <a:off x="9034748" y="142817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3" name="Freeform: Shape 412">
                <a:extLst>
                  <a:ext uri="{FF2B5EF4-FFF2-40B4-BE49-F238E27FC236}">
                    <a16:creationId xmlns:a16="http://schemas.microsoft.com/office/drawing/2014/main" id="{68F0A581-BD54-8218-D4A4-1F2955E417DE}"/>
                  </a:ext>
                </a:extLst>
              </p:cNvPr>
              <p:cNvSpPr/>
              <p:nvPr/>
            </p:nvSpPr>
            <p:spPr>
              <a:xfrm>
                <a:off x="9034748" y="64236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4" name="Freeform: Shape 413">
                <a:extLst>
                  <a:ext uri="{FF2B5EF4-FFF2-40B4-BE49-F238E27FC236}">
                    <a16:creationId xmlns:a16="http://schemas.microsoft.com/office/drawing/2014/main" id="{88EF1159-4BFA-1522-A37F-310406D8E929}"/>
                  </a:ext>
                </a:extLst>
              </p:cNvPr>
              <p:cNvSpPr/>
              <p:nvPr/>
            </p:nvSpPr>
            <p:spPr>
              <a:xfrm>
                <a:off x="9034748" y="249174"/>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5" name="Freeform: Shape 414">
                <a:extLst>
                  <a:ext uri="{FF2B5EF4-FFF2-40B4-BE49-F238E27FC236}">
                    <a16:creationId xmlns:a16="http://schemas.microsoft.com/office/drawing/2014/main" id="{602C01E7-DF1C-A2E0-4F6F-0F87A83E740D}"/>
                  </a:ext>
                </a:extLst>
              </p:cNvPr>
              <p:cNvSpPr/>
              <p:nvPr/>
            </p:nvSpPr>
            <p:spPr>
              <a:xfrm>
                <a:off x="9034748" y="3000089"/>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6" name="Freeform: Shape 415">
                <a:extLst>
                  <a:ext uri="{FF2B5EF4-FFF2-40B4-BE49-F238E27FC236}">
                    <a16:creationId xmlns:a16="http://schemas.microsoft.com/office/drawing/2014/main" id="{8062B35C-71A2-979D-7F86-B54DF7E6CE95}"/>
                  </a:ext>
                </a:extLst>
              </p:cNvPr>
              <p:cNvSpPr/>
              <p:nvPr/>
            </p:nvSpPr>
            <p:spPr>
              <a:xfrm>
                <a:off x="9034748" y="260718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7" name="Freeform: Shape 416">
                <a:extLst>
                  <a:ext uri="{FF2B5EF4-FFF2-40B4-BE49-F238E27FC236}">
                    <a16:creationId xmlns:a16="http://schemas.microsoft.com/office/drawing/2014/main" id="{79D5BE9F-2A12-E407-C0A3-E14C01F90CD9}"/>
                  </a:ext>
                </a:extLst>
              </p:cNvPr>
              <p:cNvSpPr/>
              <p:nvPr/>
            </p:nvSpPr>
            <p:spPr>
              <a:xfrm>
                <a:off x="9034748" y="221399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2"/>
                      <a:pt x="32861" y="65722"/>
                    </a:cubicBezTo>
                    <a:cubicBezTo>
                      <a:pt x="51149" y="65722"/>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8" name="Freeform: Shape 417">
                <a:extLst>
                  <a:ext uri="{FF2B5EF4-FFF2-40B4-BE49-F238E27FC236}">
                    <a16:creationId xmlns:a16="http://schemas.microsoft.com/office/drawing/2014/main" id="{E5CA14BD-DAE0-C2FE-1549-FE6B1A8B4F8C}"/>
                  </a:ext>
                </a:extLst>
              </p:cNvPr>
              <p:cNvSpPr/>
              <p:nvPr/>
            </p:nvSpPr>
            <p:spPr>
              <a:xfrm>
                <a:off x="9034748" y="1821084"/>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4"/>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19" name="Freeform: Shape 418">
                <a:extLst>
                  <a:ext uri="{FF2B5EF4-FFF2-40B4-BE49-F238E27FC236}">
                    <a16:creationId xmlns:a16="http://schemas.microsoft.com/office/drawing/2014/main" id="{F079BAB8-F963-E019-B000-70382697C911}"/>
                  </a:ext>
                </a:extLst>
              </p:cNvPr>
              <p:cNvSpPr/>
              <p:nvPr/>
            </p:nvSpPr>
            <p:spPr>
              <a:xfrm>
                <a:off x="9034748" y="4178808"/>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0" name="Freeform: Shape 419">
                <a:extLst>
                  <a:ext uri="{FF2B5EF4-FFF2-40B4-BE49-F238E27FC236}">
                    <a16:creationId xmlns:a16="http://schemas.microsoft.com/office/drawing/2014/main" id="{0A02838F-F9E0-7F9C-AAF3-9F8926CD1A48}"/>
                  </a:ext>
                </a:extLst>
              </p:cNvPr>
              <p:cNvSpPr/>
              <p:nvPr/>
            </p:nvSpPr>
            <p:spPr>
              <a:xfrm>
                <a:off x="9034748" y="339299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1" name="Freeform: Shape 420">
                <a:extLst>
                  <a:ext uri="{FF2B5EF4-FFF2-40B4-BE49-F238E27FC236}">
                    <a16:creationId xmlns:a16="http://schemas.microsoft.com/office/drawing/2014/main" id="{C85FBD65-D857-CEF6-25AD-27295E544B6F}"/>
                  </a:ext>
                </a:extLst>
              </p:cNvPr>
              <p:cNvSpPr/>
              <p:nvPr/>
            </p:nvSpPr>
            <p:spPr>
              <a:xfrm>
                <a:off x="9034748" y="4964906"/>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2" name="Freeform: Shape 421">
                <a:extLst>
                  <a:ext uri="{FF2B5EF4-FFF2-40B4-BE49-F238E27FC236}">
                    <a16:creationId xmlns:a16="http://schemas.microsoft.com/office/drawing/2014/main" id="{C29F35BF-6FE1-8CCF-5F0A-48710DED1412}"/>
                  </a:ext>
                </a:extLst>
              </p:cNvPr>
              <p:cNvSpPr/>
              <p:nvPr/>
            </p:nvSpPr>
            <p:spPr>
              <a:xfrm>
                <a:off x="9034748" y="3785901"/>
                <a:ext cx="65722" cy="65722"/>
              </a:xfrm>
              <a:custGeom>
                <a:avLst/>
                <a:gdLst>
                  <a:gd name="connsiteX0" fmla="*/ 32861 w 65722"/>
                  <a:gd name="connsiteY0" fmla="*/ 0 h 65722"/>
                  <a:gd name="connsiteX1" fmla="*/ 0 w 65722"/>
                  <a:gd name="connsiteY1" fmla="*/ 32861 h 65722"/>
                  <a:gd name="connsiteX2" fmla="*/ 32861 w 65722"/>
                  <a:gd name="connsiteY2" fmla="*/ 65722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2"/>
                      <a:pt x="32861" y="65722"/>
                    </a:cubicBezTo>
                    <a:cubicBezTo>
                      <a:pt x="51149" y="65722"/>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3" name="Freeform: Shape 422">
                <a:extLst>
                  <a:ext uri="{FF2B5EF4-FFF2-40B4-BE49-F238E27FC236}">
                    <a16:creationId xmlns:a16="http://schemas.microsoft.com/office/drawing/2014/main" id="{1DB55E6C-96D6-7947-A819-D05D45B052B2}"/>
                  </a:ext>
                </a:extLst>
              </p:cNvPr>
              <p:cNvSpPr/>
              <p:nvPr/>
            </p:nvSpPr>
            <p:spPr>
              <a:xfrm>
                <a:off x="9034748" y="5357812"/>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4" name="Freeform: Shape 423">
                <a:extLst>
                  <a:ext uri="{FF2B5EF4-FFF2-40B4-BE49-F238E27FC236}">
                    <a16:creationId xmlns:a16="http://schemas.microsoft.com/office/drawing/2014/main" id="{3422762B-06CC-F474-5871-7CA9806E7466}"/>
                  </a:ext>
                </a:extLst>
              </p:cNvPr>
              <p:cNvSpPr/>
              <p:nvPr/>
            </p:nvSpPr>
            <p:spPr>
              <a:xfrm>
                <a:off x="9034748" y="6143625"/>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1"/>
                    </a:cubicBezTo>
                    <a:cubicBezTo>
                      <a:pt x="0" y="50863"/>
                      <a:pt x="14573" y="65723"/>
                      <a:pt x="32861" y="65723"/>
                    </a:cubicBezTo>
                    <a:cubicBezTo>
                      <a:pt x="51149" y="65723"/>
                      <a:pt x="65722" y="51149"/>
                      <a:pt x="65722" y="32861"/>
                    </a:cubicBezTo>
                    <a:cubicBezTo>
                      <a:pt x="65722" y="14573"/>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5" name="Freeform: Shape 424">
                <a:extLst>
                  <a:ext uri="{FF2B5EF4-FFF2-40B4-BE49-F238E27FC236}">
                    <a16:creationId xmlns:a16="http://schemas.microsoft.com/office/drawing/2014/main" id="{99076998-DE88-B8CD-F60B-87426E7C1316}"/>
                  </a:ext>
                </a:extLst>
              </p:cNvPr>
              <p:cNvSpPr/>
              <p:nvPr/>
            </p:nvSpPr>
            <p:spPr>
              <a:xfrm>
                <a:off x="9034748" y="6536816"/>
                <a:ext cx="65722" cy="65722"/>
              </a:xfrm>
              <a:custGeom>
                <a:avLst/>
                <a:gdLst>
                  <a:gd name="connsiteX0" fmla="*/ 32861 w 65722"/>
                  <a:gd name="connsiteY0" fmla="*/ 0 h 65722"/>
                  <a:gd name="connsiteX1" fmla="*/ 0 w 65722"/>
                  <a:gd name="connsiteY1" fmla="*/ 32862 h 65722"/>
                  <a:gd name="connsiteX2" fmla="*/ 32861 w 65722"/>
                  <a:gd name="connsiteY2" fmla="*/ 65723 h 65722"/>
                  <a:gd name="connsiteX3" fmla="*/ 65722 w 65722"/>
                  <a:gd name="connsiteY3" fmla="*/ 32862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859"/>
                      <a:pt x="0" y="32862"/>
                    </a:cubicBezTo>
                    <a:cubicBezTo>
                      <a:pt x="0" y="50863"/>
                      <a:pt x="14573" y="65723"/>
                      <a:pt x="32861" y="65723"/>
                    </a:cubicBezTo>
                    <a:cubicBezTo>
                      <a:pt x="51149" y="65723"/>
                      <a:pt x="65722" y="51149"/>
                      <a:pt x="65722" y="32862"/>
                    </a:cubicBezTo>
                    <a:cubicBezTo>
                      <a:pt x="65722" y="14574"/>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6" name="Freeform: Shape 425">
                <a:extLst>
                  <a:ext uri="{FF2B5EF4-FFF2-40B4-BE49-F238E27FC236}">
                    <a16:creationId xmlns:a16="http://schemas.microsoft.com/office/drawing/2014/main" id="{FCD271B2-9F19-596A-0912-B1CB33CA4DA6}"/>
                  </a:ext>
                </a:extLst>
              </p:cNvPr>
              <p:cNvSpPr/>
              <p:nvPr/>
            </p:nvSpPr>
            <p:spPr>
              <a:xfrm>
                <a:off x="9034748" y="5750718"/>
                <a:ext cx="65722" cy="65722"/>
              </a:xfrm>
              <a:custGeom>
                <a:avLst/>
                <a:gdLst>
                  <a:gd name="connsiteX0" fmla="*/ 32861 w 65722"/>
                  <a:gd name="connsiteY0" fmla="*/ 0 h 65722"/>
                  <a:gd name="connsiteX1" fmla="*/ 0 w 65722"/>
                  <a:gd name="connsiteY1" fmla="*/ 32861 h 65722"/>
                  <a:gd name="connsiteX2" fmla="*/ 32861 w 65722"/>
                  <a:gd name="connsiteY2" fmla="*/ 65723 h 65722"/>
                  <a:gd name="connsiteX3" fmla="*/ 65722 w 65722"/>
                  <a:gd name="connsiteY3" fmla="*/ 32861 h 65722"/>
                  <a:gd name="connsiteX4" fmla="*/ 32861 w 65722"/>
                  <a:gd name="connsiteY4" fmla="*/ 0 h 657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22" h="65722">
                    <a:moveTo>
                      <a:pt x="32861" y="0"/>
                    </a:moveTo>
                    <a:cubicBezTo>
                      <a:pt x="14859" y="0"/>
                      <a:pt x="0" y="14573"/>
                      <a:pt x="0" y="32861"/>
                    </a:cubicBezTo>
                    <a:cubicBezTo>
                      <a:pt x="0" y="51149"/>
                      <a:pt x="14573" y="65723"/>
                      <a:pt x="32861" y="65723"/>
                    </a:cubicBezTo>
                    <a:cubicBezTo>
                      <a:pt x="51149" y="65723"/>
                      <a:pt x="65722" y="50863"/>
                      <a:pt x="65722" y="32861"/>
                    </a:cubicBezTo>
                    <a:cubicBezTo>
                      <a:pt x="65722" y="14859"/>
                      <a:pt x="50863" y="0"/>
                      <a:pt x="3286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7" name="Freeform: Shape 426">
                <a:extLst>
                  <a:ext uri="{FF2B5EF4-FFF2-40B4-BE49-F238E27FC236}">
                    <a16:creationId xmlns:a16="http://schemas.microsoft.com/office/drawing/2014/main" id="{F28948AA-FB0D-D102-66E8-E01807F24086}"/>
                  </a:ext>
                </a:extLst>
              </p:cNvPr>
              <p:cNvSpPr/>
              <p:nvPr/>
            </p:nvSpPr>
            <p:spPr>
              <a:xfrm>
                <a:off x="9390506" y="736663"/>
                <a:ext cx="62579" cy="62293"/>
              </a:xfrm>
              <a:custGeom>
                <a:avLst/>
                <a:gdLst>
                  <a:gd name="connsiteX0" fmla="*/ 31432 w 62579"/>
                  <a:gd name="connsiteY0" fmla="*/ 0 h 62293"/>
                  <a:gd name="connsiteX1" fmla="*/ 0 w 62579"/>
                  <a:gd name="connsiteY1" fmla="*/ 31147 h 62293"/>
                  <a:gd name="connsiteX2" fmla="*/ 31432 w 62579"/>
                  <a:gd name="connsiteY2" fmla="*/ 62293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3"/>
                      <a:pt x="31432" y="62293"/>
                    </a:cubicBezTo>
                    <a:cubicBezTo>
                      <a:pt x="48863" y="62293"/>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8" name="Freeform: Shape 427">
                <a:extLst>
                  <a:ext uri="{FF2B5EF4-FFF2-40B4-BE49-F238E27FC236}">
                    <a16:creationId xmlns:a16="http://schemas.microsoft.com/office/drawing/2014/main" id="{A4B4522B-1FE5-95A5-9224-B71FF855E751}"/>
                  </a:ext>
                </a:extLst>
              </p:cNvPr>
              <p:cNvSpPr/>
              <p:nvPr/>
            </p:nvSpPr>
            <p:spPr>
              <a:xfrm>
                <a:off x="9390506" y="6724554"/>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29" name="Freeform: Shape 428">
                <a:extLst>
                  <a:ext uri="{FF2B5EF4-FFF2-40B4-BE49-F238E27FC236}">
                    <a16:creationId xmlns:a16="http://schemas.microsoft.com/office/drawing/2014/main" id="{B6A0D996-D54E-DEA1-59BF-0ED225791D7B}"/>
                  </a:ext>
                </a:extLst>
              </p:cNvPr>
              <p:cNvSpPr/>
              <p:nvPr/>
            </p:nvSpPr>
            <p:spPr>
              <a:xfrm>
                <a:off x="9390506" y="5976175"/>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0" name="Freeform: Shape 429">
                <a:extLst>
                  <a:ext uri="{FF2B5EF4-FFF2-40B4-BE49-F238E27FC236}">
                    <a16:creationId xmlns:a16="http://schemas.microsoft.com/office/drawing/2014/main" id="{3562F48E-AE48-D7FA-4B45-BE2961C66C41}"/>
                  </a:ext>
                </a:extLst>
              </p:cNvPr>
              <p:cNvSpPr/>
              <p:nvPr/>
            </p:nvSpPr>
            <p:spPr>
              <a:xfrm>
                <a:off x="9390506" y="6350508"/>
                <a:ext cx="62579" cy="62578"/>
              </a:xfrm>
              <a:custGeom>
                <a:avLst/>
                <a:gdLst>
                  <a:gd name="connsiteX0" fmla="*/ 31432 w 62579"/>
                  <a:gd name="connsiteY0" fmla="*/ 0 h 62578"/>
                  <a:gd name="connsiteX1" fmla="*/ 0 w 62579"/>
                  <a:gd name="connsiteY1" fmla="*/ 31432 h 62578"/>
                  <a:gd name="connsiteX2" fmla="*/ 31432 w 62579"/>
                  <a:gd name="connsiteY2" fmla="*/ 62579 h 62578"/>
                  <a:gd name="connsiteX3" fmla="*/ 62579 w 62579"/>
                  <a:gd name="connsiteY3" fmla="*/ 31432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1" name="Freeform: Shape 430">
                <a:extLst>
                  <a:ext uri="{FF2B5EF4-FFF2-40B4-BE49-F238E27FC236}">
                    <a16:creationId xmlns:a16="http://schemas.microsoft.com/office/drawing/2014/main" id="{04BAB181-4177-C25F-889A-2547E9200336}"/>
                  </a:ext>
                </a:extLst>
              </p:cNvPr>
              <p:cNvSpPr/>
              <p:nvPr/>
            </p:nvSpPr>
            <p:spPr>
              <a:xfrm>
                <a:off x="9390506" y="5227796"/>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2" name="Freeform: Shape 431">
                <a:extLst>
                  <a:ext uri="{FF2B5EF4-FFF2-40B4-BE49-F238E27FC236}">
                    <a16:creationId xmlns:a16="http://schemas.microsoft.com/office/drawing/2014/main" id="{67BD46E6-745B-175A-66F4-74F1223129F3}"/>
                  </a:ext>
                </a:extLst>
              </p:cNvPr>
              <p:cNvSpPr/>
              <p:nvPr/>
            </p:nvSpPr>
            <p:spPr>
              <a:xfrm>
                <a:off x="9390506" y="5601842"/>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3" name="Freeform: Shape 432">
                <a:extLst>
                  <a:ext uri="{FF2B5EF4-FFF2-40B4-BE49-F238E27FC236}">
                    <a16:creationId xmlns:a16="http://schemas.microsoft.com/office/drawing/2014/main" id="{A7487A8F-04C6-A845-BABA-2918C3786846}"/>
                  </a:ext>
                </a:extLst>
              </p:cNvPr>
              <p:cNvSpPr/>
              <p:nvPr/>
            </p:nvSpPr>
            <p:spPr>
              <a:xfrm>
                <a:off x="9390506" y="4479131"/>
                <a:ext cx="62579" cy="62864"/>
              </a:xfrm>
              <a:custGeom>
                <a:avLst/>
                <a:gdLst>
                  <a:gd name="connsiteX0" fmla="*/ 31432 w 62579"/>
                  <a:gd name="connsiteY0" fmla="*/ 0 h 62864"/>
                  <a:gd name="connsiteX1" fmla="*/ 0 w 62579"/>
                  <a:gd name="connsiteY1" fmla="*/ 31433 h 62864"/>
                  <a:gd name="connsiteX2" fmla="*/ 31432 w 62579"/>
                  <a:gd name="connsiteY2" fmla="*/ 62865 h 62864"/>
                  <a:gd name="connsiteX3" fmla="*/ 62579 w 62579"/>
                  <a:gd name="connsiteY3" fmla="*/ 31433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3"/>
                    </a:cubicBezTo>
                    <a:cubicBezTo>
                      <a:pt x="0" y="48863"/>
                      <a:pt x="14002" y="62865"/>
                      <a:pt x="31432" y="62865"/>
                    </a:cubicBezTo>
                    <a:cubicBezTo>
                      <a:pt x="48863" y="62865"/>
                      <a:pt x="62579" y="48863"/>
                      <a:pt x="62579" y="31433"/>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4" name="Freeform: Shape 433">
                <a:extLst>
                  <a:ext uri="{FF2B5EF4-FFF2-40B4-BE49-F238E27FC236}">
                    <a16:creationId xmlns:a16="http://schemas.microsoft.com/office/drawing/2014/main" id="{3582B185-CD30-BD3F-7DAD-177975AD3FC4}"/>
                  </a:ext>
                </a:extLst>
              </p:cNvPr>
              <p:cNvSpPr/>
              <p:nvPr/>
            </p:nvSpPr>
            <p:spPr>
              <a:xfrm>
                <a:off x="9390506" y="3730751"/>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7"/>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5" name="Freeform: Shape 434">
                <a:extLst>
                  <a:ext uri="{FF2B5EF4-FFF2-40B4-BE49-F238E27FC236}">
                    <a16:creationId xmlns:a16="http://schemas.microsoft.com/office/drawing/2014/main" id="{4E14DFC0-B223-B6F0-1FE7-DD5209E1D23C}"/>
                  </a:ext>
                </a:extLst>
              </p:cNvPr>
              <p:cNvSpPr/>
              <p:nvPr/>
            </p:nvSpPr>
            <p:spPr>
              <a:xfrm>
                <a:off x="9390506" y="4853463"/>
                <a:ext cx="62579" cy="62578"/>
              </a:xfrm>
              <a:custGeom>
                <a:avLst/>
                <a:gdLst>
                  <a:gd name="connsiteX0" fmla="*/ 31432 w 62579"/>
                  <a:gd name="connsiteY0" fmla="*/ 0 h 62578"/>
                  <a:gd name="connsiteX1" fmla="*/ 0 w 62579"/>
                  <a:gd name="connsiteY1" fmla="*/ 31147 h 62578"/>
                  <a:gd name="connsiteX2" fmla="*/ 31432 w 62579"/>
                  <a:gd name="connsiteY2" fmla="*/ 62579 h 62578"/>
                  <a:gd name="connsiteX3" fmla="*/ 62579 w 62579"/>
                  <a:gd name="connsiteY3" fmla="*/ 31147 h 62578"/>
                  <a:gd name="connsiteX4" fmla="*/ 31432 w 62579"/>
                  <a:gd name="connsiteY4" fmla="*/ 0 h 62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8">
                    <a:moveTo>
                      <a:pt x="31432" y="0"/>
                    </a:moveTo>
                    <a:cubicBezTo>
                      <a:pt x="14288" y="0"/>
                      <a:pt x="0" y="14001"/>
                      <a:pt x="0" y="31147"/>
                    </a:cubicBezTo>
                    <a:cubicBezTo>
                      <a:pt x="0" y="48291"/>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6" name="Freeform: Shape 435">
                <a:extLst>
                  <a:ext uri="{FF2B5EF4-FFF2-40B4-BE49-F238E27FC236}">
                    <a16:creationId xmlns:a16="http://schemas.microsoft.com/office/drawing/2014/main" id="{DCCE0771-7562-2BE8-1D00-788117392E46}"/>
                  </a:ext>
                </a:extLst>
              </p:cNvPr>
              <p:cNvSpPr/>
              <p:nvPr/>
            </p:nvSpPr>
            <p:spPr>
              <a:xfrm>
                <a:off x="9390506" y="4104798"/>
                <a:ext cx="62579" cy="62579"/>
              </a:xfrm>
              <a:custGeom>
                <a:avLst/>
                <a:gdLst>
                  <a:gd name="connsiteX0" fmla="*/ 31432 w 62579"/>
                  <a:gd name="connsiteY0" fmla="*/ 0 h 62579"/>
                  <a:gd name="connsiteX1" fmla="*/ 0 w 62579"/>
                  <a:gd name="connsiteY1" fmla="*/ 31433 h 62579"/>
                  <a:gd name="connsiteX2" fmla="*/ 31432 w 62579"/>
                  <a:gd name="connsiteY2" fmla="*/ 62579 h 62579"/>
                  <a:gd name="connsiteX3" fmla="*/ 62579 w 62579"/>
                  <a:gd name="connsiteY3" fmla="*/ 31433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3"/>
                    </a:cubicBezTo>
                    <a:cubicBezTo>
                      <a:pt x="0" y="48863"/>
                      <a:pt x="14002" y="62579"/>
                      <a:pt x="31432" y="62579"/>
                    </a:cubicBezTo>
                    <a:cubicBezTo>
                      <a:pt x="48863" y="62579"/>
                      <a:pt x="62579" y="48578"/>
                      <a:pt x="62579" y="31433"/>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7" name="Freeform: Shape 436">
                <a:extLst>
                  <a:ext uri="{FF2B5EF4-FFF2-40B4-BE49-F238E27FC236}">
                    <a16:creationId xmlns:a16="http://schemas.microsoft.com/office/drawing/2014/main" id="{8C2E1C75-5510-4E44-5228-8C36BE7DA192}"/>
                  </a:ext>
                </a:extLst>
              </p:cNvPr>
              <p:cNvSpPr/>
              <p:nvPr/>
            </p:nvSpPr>
            <p:spPr>
              <a:xfrm>
                <a:off x="9390506" y="362331"/>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8" name="Freeform: Shape 437">
                <a:extLst>
                  <a:ext uri="{FF2B5EF4-FFF2-40B4-BE49-F238E27FC236}">
                    <a16:creationId xmlns:a16="http://schemas.microsoft.com/office/drawing/2014/main" id="{97E30405-1190-589C-1267-6F027A43E56C}"/>
                  </a:ext>
                </a:extLst>
              </p:cNvPr>
              <p:cNvSpPr/>
              <p:nvPr/>
            </p:nvSpPr>
            <p:spPr>
              <a:xfrm>
                <a:off x="9390506" y="2608040"/>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39" name="Freeform: Shape 438">
                <a:extLst>
                  <a:ext uri="{FF2B5EF4-FFF2-40B4-BE49-F238E27FC236}">
                    <a16:creationId xmlns:a16="http://schemas.microsoft.com/office/drawing/2014/main" id="{442D1BB2-7A1B-847F-E8F4-85C9E75E0C0B}"/>
                  </a:ext>
                </a:extLst>
              </p:cNvPr>
              <p:cNvSpPr/>
              <p:nvPr/>
            </p:nvSpPr>
            <p:spPr>
              <a:xfrm>
                <a:off x="9390506" y="223370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8"/>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0" name="Freeform: Shape 439">
                <a:extLst>
                  <a:ext uri="{FF2B5EF4-FFF2-40B4-BE49-F238E27FC236}">
                    <a16:creationId xmlns:a16="http://schemas.microsoft.com/office/drawing/2014/main" id="{30368903-82A2-8552-92AE-F4F3B1D37B1A}"/>
                  </a:ext>
                </a:extLst>
              </p:cNvPr>
              <p:cNvSpPr/>
              <p:nvPr/>
            </p:nvSpPr>
            <p:spPr>
              <a:xfrm>
                <a:off x="9390506" y="2982087"/>
                <a:ext cx="62579" cy="62579"/>
              </a:xfrm>
              <a:custGeom>
                <a:avLst/>
                <a:gdLst>
                  <a:gd name="connsiteX0" fmla="*/ 31432 w 62579"/>
                  <a:gd name="connsiteY0" fmla="*/ 0 h 62579"/>
                  <a:gd name="connsiteX1" fmla="*/ 0 w 62579"/>
                  <a:gd name="connsiteY1" fmla="*/ 31147 h 62579"/>
                  <a:gd name="connsiteX2" fmla="*/ 31432 w 62579"/>
                  <a:gd name="connsiteY2" fmla="*/ 62579 h 62579"/>
                  <a:gd name="connsiteX3" fmla="*/ 62579 w 62579"/>
                  <a:gd name="connsiteY3" fmla="*/ 31147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147"/>
                    </a:cubicBezTo>
                    <a:cubicBezTo>
                      <a:pt x="0" y="48292"/>
                      <a:pt x="14002" y="62579"/>
                      <a:pt x="31432" y="62579"/>
                    </a:cubicBezTo>
                    <a:cubicBezTo>
                      <a:pt x="48863" y="62579"/>
                      <a:pt x="62579" y="48577"/>
                      <a:pt x="62579" y="31147"/>
                    </a:cubicBezTo>
                    <a:cubicBezTo>
                      <a:pt x="62579" y="13716"/>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1" name="Freeform: Shape 440">
                <a:extLst>
                  <a:ext uri="{FF2B5EF4-FFF2-40B4-BE49-F238E27FC236}">
                    <a16:creationId xmlns:a16="http://schemas.microsoft.com/office/drawing/2014/main" id="{A69A5F7D-7A3B-15C1-AB83-D303CB3E32F7}"/>
                  </a:ext>
                </a:extLst>
              </p:cNvPr>
              <p:cNvSpPr/>
              <p:nvPr/>
            </p:nvSpPr>
            <p:spPr>
              <a:xfrm>
                <a:off x="9390506" y="1859375"/>
                <a:ext cx="62579" cy="62864"/>
              </a:xfrm>
              <a:custGeom>
                <a:avLst/>
                <a:gdLst>
                  <a:gd name="connsiteX0" fmla="*/ 31432 w 62579"/>
                  <a:gd name="connsiteY0" fmla="*/ 0 h 62864"/>
                  <a:gd name="connsiteX1" fmla="*/ 0 w 62579"/>
                  <a:gd name="connsiteY1" fmla="*/ 31432 h 62864"/>
                  <a:gd name="connsiteX2" fmla="*/ 31432 w 62579"/>
                  <a:gd name="connsiteY2" fmla="*/ 62865 h 62864"/>
                  <a:gd name="connsiteX3" fmla="*/ 62579 w 62579"/>
                  <a:gd name="connsiteY3" fmla="*/ 31432 h 62864"/>
                  <a:gd name="connsiteX4" fmla="*/ 31432 w 62579"/>
                  <a:gd name="connsiteY4" fmla="*/ 0 h 62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864">
                    <a:moveTo>
                      <a:pt x="31432" y="0"/>
                    </a:moveTo>
                    <a:cubicBezTo>
                      <a:pt x="14288" y="0"/>
                      <a:pt x="0" y="14002"/>
                      <a:pt x="0" y="31432"/>
                    </a:cubicBezTo>
                    <a:cubicBezTo>
                      <a:pt x="0" y="48863"/>
                      <a:pt x="14002" y="62865"/>
                      <a:pt x="31432" y="62865"/>
                    </a:cubicBezTo>
                    <a:cubicBezTo>
                      <a:pt x="48863" y="62865"/>
                      <a:pt x="62579" y="48863"/>
                      <a:pt x="62579" y="31432"/>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2" name="Freeform: Shape 441">
                <a:extLst>
                  <a:ext uri="{FF2B5EF4-FFF2-40B4-BE49-F238E27FC236}">
                    <a16:creationId xmlns:a16="http://schemas.microsoft.com/office/drawing/2014/main" id="{AD1FB708-A382-1316-EDA2-D21F25170C5C}"/>
                  </a:ext>
                </a:extLst>
              </p:cNvPr>
              <p:cNvSpPr/>
              <p:nvPr/>
            </p:nvSpPr>
            <p:spPr>
              <a:xfrm>
                <a:off x="9390506" y="1110996"/>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8"/>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3" name="Freeform: Shape 442">
                <a:extLst>
                  <a:ext uri="{FF2B5EF4-FFF2-40B4-BE49-F238E27FC236}">
                    <a16:creationId xmlns:a16="http://schemas.microsoft.com/office/drawing/2014/main" id="{8CCF613D-B605-9228-1510-61BD283F09CE}"/>
                  </a:ext>
                </a:extLst>
              </p:cNvPr>
              <p:cNvSpPr/>
              <p:nvPr/>
            </p:nvSpPr>
            <p:spPr>
              <a:xfrm>
                <a:off x="9390506" y="3356419"/>
                <a:ext cx="62579" cy="62293"/>
              </a:xfrm>
              <a:custGeom>
                <a:avLst/>
                <a:gdLst>
                  <a:gd name="connsiteX0" fmla="*/ 31432 w 62579"/>
                  <a:gd name="connsiteY0" fmla="*/ 0 h 62293"/>
                  <a:gd name="connsiteX1" fmla="*/ 0 w 62579"/>
                  <a:gd name="connsiteY1" fmla="*/ 31147 h 62293"/>
                  <a:gd name="connsiteX2" fmla="*/ 31432 w 62579"/>
                  <a:gd name="connsiteY2" fmla="*/ 62294 h 62293"/>
                  <a:gd name="connsiteX3" fmla="*/ 62579 w 62579"/>
                  <a:gd name="connsiteY3" fmla="*/ 31147 h 62293"/>
                  <a:gd name="connsiteX4" fmla="*/ 31432 w 62579"/>
                  <a:gd name="connsiteY4" fmla="*/ 0 h 622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293">
                    <a:moveTo>
                      <a:pt x="31432" y="0"/>
                    </a:moveTo>
                    <a:cubicBezTo>
                      <a:pt x="14288" y="0"/>
                      <a:pt x="0" y="14002"/>
                      <a:pt x="0" y="31147"/>
                    </a:cubicBezTo>
                    <a:cubicBezTo>
                      <a:pt x="0" y="48292"/>
                      <a:pt x="14002" y="62294"/>
                      <a:pt x="31432" y="62294"/>
                    </a:cubicBezTo>
                    <a:cubicBezTo>
                      <a:pt x="48863" y="62294"/>
                      <a:pt x="62579" y="48292"/>
                      <a:pt x="62579" y="31147"/>
                    </a:cubicBezTo>
                    <a:cubicBezTo>
                      <a:pt x="62579" y="14002"/>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4" name="Freeform: Shape 443">
                <a:extLst>
                  <a:ext uri="{FF2B5EF4-FFF2-40B4-BE49-F238E27FC236}">
                    <a16:creationId xmlns:a16="http://schemas.microsoft.com/office/drawing/2014/main" id="{BB2C4531-6596-6BE5-9760-3A6C5E02ABFA}"/>
                  </a:ext>
                </a:extLst>
              </p:cNvPr>
              <p:cNvSpPr/>
              <p:nvPr/>
            </p:nvSpPr>
            <p:spPr>
              <a:xfrm>
                <a:off x="9390506" y="1485042"/>
                <a:ext cx="62579" cy="62579"/>
              </a:xfrm>
              <a:custGeom>
                <a:avLst/>
                <a:gdLst>
                  <a:gd name="connsiteX0" fmla="*/ 31432 w 62579"/>
                  <a:gd name="connsiteY0" fmla="*/ 0 h 62579"/>
                  <a:gd name="connsiteX1" fmla="*/ 0 w 62579"/>
                  <a:gd name="connsiteY1" fmla="*/ 31432 h 62579"/>
                  <a:gd name="connsiteX2" fmla="*/ 31432 w 62579"/>
                  <a:gd name="connsiteY2" fmla="*/ 62579 h 62579"/>
                  <a:gd name="connsiteX3" fmla="*/ 62579 w 62579"/>
                  <a:gd name="connsiteY3" fmla="*/ 31432 h 62579"/>
                  <a:gd name="connsiteX4" fmla="*/ 31432 w 62579"/>
                  <a:gd name="connsiteY4" fmla="*/ 0 h 625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2579" h="62579">
                    <a:moveTo>
                      <a:pt x="31432" y="0"/>
                    </a:moveTo>
                    <a:cubicBezTo>
                      <a:pt x="14288" y="0"/>
                      <a:pt x="0" y="14002"/>
                      <a:pt x="0" y="31432"/>
                    </a:cubicBezTo>
                    <a:cubicBezTo>
                      <a:pt x="0" y="48863"/>
                      <a:pt x="14002" y="62579"/>
                      <a:pt x="31432" y="62579"/>
                    </a:cubicBezTo>
                    <a:cubicBezTo>
                      <a:pt x="48863" y="62579"/>
                      <a:pt x="62579" y="48577"/>
                      <a:pt x="62579" y="31432"/>
                    </a:cubicBezTo>
                    <a:cubicBezTo>
                      <a:pt x="62579" y="14288"/>
                      <a:pt x="48578" y="0"/>
                      <a:pt x="3143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5" name="Freeform: Shape 444">
                <a:extLst>
                  <a:ext uri="{FF2B5EF4-FFF2-40B4-BE49-F238E27FC236}">
                    <a16:creationId xmlns:a16="http://schemas.microsoft.com/office/drawing/2014/main" id="{1668CA33-2CD6-67C8-49FF-81FC7127E62F}"/>
                  </a:ext>
                </a:extLst>
              </p:cNvPr>
              <p:cNvSpPr/>
              <p:nvPr/>
            </p:nvSpPr>
            <p:spPr>
              <a:xfrm>
                <a:off x="9729977" y="1183005"/>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6" name="Freeform: Shape 445">
                <a:extLst>
                  <a:ext uri="{FF2B5EF4-FFF2-40B4-BE49-F238E27FC236}">
                    <a16:creationId xmlns:a16="http://schemas.microsoft.com/office/drawing/2014/main" id="{DF3A7ED3-0412-61CA-8650-DA50B36559E5}"/>
                  </a:ext>
                </a:extLst>
              </p:cNvPr>
              <p:cNvSpPr/>
              <p:nvPr/>
            </p:nvSpPr>
            <p:spPr>
              <a:xfrm>
                <a:off x="9729977" y="826674"/>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7" name="Freeform: Shape 446">
                <a:extLst>
                  <a:ext uri="{FF2B5EF4-FFF2-40B4-BE49-F238E27FC236}">
                    <a16:creationId xmlns:a16="http://schemas.microsoft.com/office/drawing/2014/main" id="{A65F44D8-1556-CBE3-FAC2-21C4A7A82757}"/>
                  </a:ext>
                </a:extLst>
              </p:cNvPr>
              <p:cNvSpPr/>
              <p:nvPr/>
            </p:nvSpPr>
            <p:spPr>
              <a:xfrm>
                <a:off x="9729977" y="1539335"/>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8" name="Freeform: Shape 447">
                <a:extLst>
                  <a:ext uri="{FF2B5EF4-FFF2-40B4-BE49-F238E27FC236}">
                    <a16:creationId xmlns:a16="http://schemas.microsoft.com/office/drawing/2014/main" id="{F0090F7E-04FE-513C-72AC-B554F80EE62D}"/>
                  </a:ext>
                </a:extLst>
              </p:cNvPr>
              <p:cNvSpPr/>
              <p:nvPr/>
            </p:nvSpPr>
            <p:spPr>
              <a:xfrm>
                <a:off x="9729977" y="47005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49" name="Freeform: Shape 448">
                <a:extLst>
                  <a:ext uri="{FF2B5EF4-FFF2-40B4-BE49-F238E27FC236}">
                    <a16:creationId xmlns:a16="http://schemas.microsoft.com/office/drawing/2014/main" id="{0AA478E6-F254-A564-7312-D8B28A1EB12C}"/>
                  </a:ext>
                </a:extLst>
              </p:cNvPr>
              <p:cNvSpPr/>
              <p:nvPr/>
            </p:nvSpPr>
            <p:spPr>
              <a:xfrm>
                <a:off x="9729977" y="189595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0" name="Freeform: Shape 449">
                <a:extLst>
                  <a:ext uri="{FF2B5EF4-FFF2-40B4-BE49-F238E27FC236}">
                    <a16:creationId xmlns:a16="http://schemas.microsoft.com/office/drawing/2014/main" id="{EDC99108-E224-1B14-FB19-11EBA92866FD}"/>
                  </a:ext>
                </a:extLst>
              </p:cNvPr>
              <p:cNvSpPr/>
              <p:nvPr/>
            </p:nvSpPr>
            <p:spPr>
              <a:xfrm>
                <a:off x="9729977" y="26086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1" name="Freeform: Shape 450">
                <a:extLst>
                  <a:ext uri="{FF2B5EF4-FFF2-40B4-BE49-F238E27FC236}">
                    <a16:creationId xmlns:a16="http://schemas.microsoft.com/office/drawing/2014/main" id="{53E1E573-7882-D32B-4030-4E9EA1691CCF}"/>
                  </a:ext>
                </a:extLst>
              </p:cNvPr>
              <p:cNvSpPr/>
              <p:nvPr/>
            </p:nvSpPr>
            <p:spPr>
              <a:xfrm>
                <a:off x="9729977" y="113728"/>
                <a:ext cx="59436" cy="59435"/>
              </a:xfrm>
              <a:custGeom>
                <a:avLst/>
                <a:gdLst>
                  <a:gd name="connsiteX0" fmla="*/ 29718 w 59436"/>
                  <a:gd name="connsiteY0" fmla="*/ 0 h 59435"/>
                  <a:gd name="connsiteX1" fmla="*/ 0 w 59436"/>
                  <a:gd name="connsiteY1" fmla="*/ 29718 h 59435"/>
                  <a:gd name="connsiteX2" fmla="*/ 29718 w 59436"/>
                  <a:gd name="connsiteY2" fmla="*/ 59436 h 59435"/>
                  <a:gd name="connsiteX3" fmla="*/ 59436 w 59436"/>
                  <a:gd name="connsiteY3" fmla="*/ 29718 h 59435"/>
                  <a:gd name="connsiteX4" fmla="*/ 29718 w 59436"/>
                  <a:gd name="connsiteY4" fmla="*/ 0 h 59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5">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2" name="Freeform: Shape 451">
                <a:extLst>
                  <a:ext uri="{FF2B5EF4-FFF2-40B4-BE49-F238E27FC236}">
                    <a16:creationId xmlns:a16="http://schemas.microsoft.com/office/drawing/2014/main" id="{D6BA4925-541C-19C5-ACF8-9F8FD6AB0BAF}"/>
                  </a:ext>
                </a:extLst>
              </p:cNvPr>
              <p:cNvSpPr/>
              <p:nvPr/>
            </p:nvSpPr>
            <p:spPr>
              <a:xfrm>
                <a:off x="9729977" y="225228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3" name="Freeform: Shape 452">
                <a:extLst>
                  <a:ext uri="{FF2B5EF4-FFF2-40B4-BE49-F238E27FC236}">
                    <a16:creationId xmlns:a16="http://schemas.microsoft.com/office/drawing/2014/main" id="{659817F9-D679-3842-1FE4-97B66402484D}"/>
                  </a:ext>
                </a:extLst>
              </p:cNvPr>
              <p:cNvSpPr/>
              <p:nvPr/>
            </p:nvSpPr>
            <p:spPr>
              <a:xfrm>
                <a:off x="9729977" y="296522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4" name="Freeform: Shape 453">
                <a:extLst>
                  <a:ext uri="{FF2B5EF4-FFF2-40B4-BE49-F238E27FC236}">
                    <a16:creationId xmlns:a16="http://schemas.microsoft.com/office/drawing/2014/main" id="{AF4AF002-89AA-E1CC-B64E-1978F6EA6791}"/>
                  </a:ext>
                </a:extLst>
              </p:cNvPr>
              <p:cNvSpPr/>
              <p:nvPr/>
            </p:nvSpPr>
            <p:spPr>
              <a:xfrm>
                <a:off x="9729977" y="5460111"/>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5" name="Freeform: Shape 454">
                <a:extLst>
                  <a:ext uri="{FF2B5EF4-FFF2-40B4-BE49-F238E27FC236}">
                    <a16:creationId xmlns:a16="http://schemas.microsoft.com/office/drawing/2014/main" id="{2736FA52-EDDC-74AB-AEDE-C216B439836F}"/>
                  </a:ext>
                </a:extLst>
              </p:cNvPr>
              <p:cNvSpPr/>
              <p:nvPr/>
            </p:nvSpPr>
            <p:spPr>
              <a:xfrm>
                <a:off x="9729977" y="6529387"/>
                <a:ext cx="59436" cy="59721"/>
              </a:xfrm>
              <a:custGeom>
                <a:avLst/>
                <a:gdLst>
                  <a:gd name="connsiteX0" fmla="*/ 29718 w 59436"/>
                  <a:gd name="connsiteY0" fmla="*/ 0 h 59721"/>
                  <a:gd name="connsiteX1" fmla="*/ 0 w 59436"/>
                  <a:gd name="connsiteY1" fmla="*/ 30004 h 59721"/>
                  <a:gd name="connsiteX2" fmla="*/ 29718 w 59436"/>
                  <a:gd name="connsiteY2" fmla="*/ 59722 h 59721"/>
                  <a:gd name="connsiteX3" fmla="*/ 59436 w 59436"/>
                  <a:gd name="connsiteY3" fmla="*/ 30004 h 59721"/>
                  <a:gd name="connsiteX4" fmla="*/ 29718 w 59436"/>
                  <a:gd name="connsiteY4" fmla="*/ 0 h 597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721">
                    <a:moveTo>
                      <a:pt x="29718" y="0"/>
                    </a:moveTo>
                    <a:cubicBezTo>
                      <a:pt x="13145" y="0"/>
                      <a:pt x="0" y="13430"/>
                      <a:pt x="0" y="30004"/>
                    </a:cubicBezTo>
                    <a:cubicBezTo>
                      <a:pt x="0" y="46577"/>
                      <a:pt x="13430" y="59722"/>
                      <a:pt x="29718" y="59722"/>
                    </a:cubicBezTo>
                    <a:cubicBezTo>
                      <a:pt x="46006" y="59722"/>
                      <a:pt x="59436" y="46291"/>
                      <a:pt x="59436" y="30004"/>
                    </a:cubicBezTo>
                    <a:cubicBezTo>
                      <a:pt x="59436" y="13716"/>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6" name="Freeform: Shape 455">
                <a:extLst>
                  <a:ext uri="{FF2B5EF4-FFF2-40B4-BE49-F238E27FC236}">
                    <a16:creationId xmlns:a16="http://schemas.microsoft.com/office/drawing/2014/main" id="{0308CEDA-C5BB-98D6-0C09-172E046FA012}"/>
                  </a:ext>
                </a:extLst>
              </p:cNvPr>
              <p:cNvSpPr/>
              <p:nvPr/>
            </p:nvSpPr>
            <p:spPr>
              <a:xfrm>
                <a:off x="9729977" y="61730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7" name="Freeform: Shape 456">
                <a:extLst>
                  <a:ext uri="{FF2B5EF4-FFF2-40B4-BE49-F238E27FC236}">
                    <a16:creationId xmlns:a16="http://schemas.microsoft.com/office/drawing/2014/main" id="{2AF02A4D-2696-5311-C035-1B272847EE43}"/>
                  </a:ext>
                </a:extLst>
              </p:cNvPr>
              <p:cNvSpPr/>
              <p:nvPr/>
            </p:nvSpPr>
            <p:spPr>
              <a:xfrm>
                <a:off x="9729977" y="367817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8" name="Freeform: Shape 457">
                <a:extLst>
                  <a:ext uri="{FF2B5EF4-FFF2-40B4-BE49-F238E27FC236}">
                    <a16:creationId xmlns:a16="http://schemas.microsoft.com/office/drawing/2014/main" id="{8309F5E6-8D25-8CE7-0661-A033894A3DE3}"/>
                  </a:ext>
                </a:extLst>
              </p:cNvPr>
              <p:cNvSpPr/>
              <p:nvPr/>
            </p:nvSpPr>
            <p:spPr>
              <a:xfrm>
                <a:off x="9729977" y="439083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59" name="Freeform: Shape 458">
                <a:extLst>
                  <a:ext uri="{FF2B5EF4-FFF2-40B4-BE49-F238E27FC236}">
                    <a16:creationId xmlns:a16="http://schemas.microsoft.com/office/drawing/2014/main" id="{6C6FD0CD-9864-A8DE-E962-FDE7B860517D}"/>
                  </a:ext>
                </a:extLst>
              </p:cNvPr>
              <p:cNvSpPr/>
              <p:nvPr/>
            </p:nvSpPr>
            <p:spPr>
              <a:xfrm>
                <a:off x="9729977" y="4034504"/>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0" name="Freeform: Shape 459">
                <a:extLst>
                  <a:ext uri="{FF2B5EF4-FFF2-40B4-BE49-F238E27FC236}">
                    <a16:creationId xmlns:a16="http://schemas.microsoft.com/office/drawing/2014/main" id="{AEA1FEA4-863B-CF3D-3C0E-451F7405EA48}"/>
                  </a:ext>
                </a:extLst>
              </p:cNvPr>
              <p:cNvSpPr/>
              <p:nvPr/>
            </p:nvSpPr>
            <p:spPr>
              <a:xfrm>
                <a:off x="9729977" y="3321557"/>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1" name="Freeform: Shape 460">
                <a:extLst>
                  <a:ext uri="{FF2B5EF4-FFF2-40B4-BE49-F238E27FC236}">
                    <a16:creationId xmlns:a16="http://schemas.microsoft.com/office/drawing/2014/main" id="{5CE8707C-6A4B-E0CF-1351-3C46616CCAB5}"/>
                  </a:ext>
                </a:extLst>
              </p:cNvPr>
              <p:cNvSpPr/>
              <p:nvPr/>
            </p:nvSpPr>
            <p:spPr>
              <a:xfrm>
                <a:off x="9729977" y="5816726"/>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2" name="Freeform: Shape 461">
                <a:extLst>
                  <a:ext uri="{FF2B5EF4-FFF2-40B4-BE49-F238E27FC236}">
                    <a16:creationId xmlns:a16="http://schemas.microsoft.com/office/drawing/2014/main" id="{53771340-E7AA-23A0-81E0-D4635C94FF0A}"/>
                  </a:ext>
                </a:extLst>
              </p:cNvPr>
              <p:cNvSpPr/>
              <p:nvPr/>
            </p:nvSpPr>
            <p:spPr>
              <a:xfrm>
                <a:off x="9729977" y="474745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3" name="Freeform: Shape 462">
                <a:extLst>
                  <a:ext uri="{FF2B5EF4-FFF2-40B4-BE49-F238E27FC236}">
                    <a16:creationId xmlns:a16="http://schemas.microsoft.com/office/drawing/2014/main" id="{CA6103E8-5AA2-B4AC-C0AD-BA1C43AAE044}"/>
                  </a:ext>
                </a:extLst>
              </p:cNvPr>
              <p:cNvSpPr/>
              <p:nvPr/>
            </p:nvSpPr>
            <p:spPr>
              <a:xfrm>
                <a:off x="9729977" y="5103780"/>
                <a:ext cx="59436" cy="59436"/>
              </a:xfrm>
              <a:custGeom>
                <a:avLst/>
                <a:gdLst>
                  <a:gd name="connsiteX0" fmla="*/ 29718 w 59436"/>
                  <a:gd name="connsiteY0" fmla="*/ 0 h 59436"/>
                  <a:gd name="connsiteX1" fmla="*/ 0 w 59436"/>
                  <a:gd name="connsiteY1" fmla="*/ 29718 h 59436"/>
                  <a:gd name="connsiteX2" fmla="*/ 29718 w 59436"/>
                  <a:gd name="connsiteY2" fmla="*/ 59436 h 59436"/>
                  <a:gd name="connsiteX3" fmla="*/ 59436 w 59436"/>
                  <a:gd name="connsiteY3" fmla="*/ 29718 h 59436"/>
                  <a:gd name="connsiteX4" fmla="*/ 29718 w 59436"/>
                  <a:gd name="connsiteY4" fmla="*/ 0 h 5943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436" h="59436">
                    <a:moveTo>
                      <a:pt x="29718" y="0"/>
                    </a:moveTo>
                    <a:cubicBezTo>
                      <a:pt x="13145" y="0"/>
                      <a:pt x="0" y="13430"/>
                      <a:pt x="0" y="29718"/>
                    </a:cubicBezTo>
                    <a:cubicBezTo>
                      <a:pt x="0" y="46006"/>
                      <a:pt x="13430" y="59436"/>
                      <a:pt x="29718" y="59436"/>
                    </a:cubicBezTo>
                    <a:cubicBezTo>
                      <a:pt x="46006" y="59436"/>
                      <a:pt x="59436" y="46006"/>
                      <a:pt x="59436" y="29718"/>
                    </a:cubicBezTo>
                    <a:cubicBezTo>
                      <a:pt x="59436" y="13430"/>
                      <a:pt x="46006" y="0"/>
                      <a:pt x="2971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4" name="Freeform: Shape 463">
                <a:extLst>
                  <a:ext uri="{FF2B5EF4-FFF2-40B4-BE49-F238E27FC236}">
                    <a16:creationId xmlns:a16="http://schemas.microsoft.com/office/drawing/2014/main" id="{B0CFF064-5964-DCC3-40B3-27FFCB7D119E}"/>
                  </a:ext>
                </a:extLst>
              </p:cNvPr>
              <p:cNvSpPr/>
              <p:nvPr/>
            </p:nvSpPr>
            <p:spPr>
              <a:xfrm>
                <a:off x="10052875" y="912399"/>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5" name="Freeform: Shape 464">
                <a:extLst>
                  <a:ext uri="{FF2B5EF4-FFF2-40B4-BE49-F238E27FC236}">
                    <a16:creationId xmlns:a16="http://schemas.microsoft.com/office/drawing/2014/main" id="{86FF7AFF-05E6-0F24-C9A8-FC0D878F2BC9}"/>
                  </a:ext>
                </a:extLst>
              </p:cNvPr>
              <p:cNvSpPr/>
              <p:nvPr/>
            </p:nvSpPr>
            <p:spPr>
              <a:xfrm>
                <a:off x="10052875" y="1251870"/>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6" name="Freeform: Shape 465">
                <a:extLst>
                  <a:ext uri="{FF2B5EF4-FFF2-40B4-BE49-F238E27FC236}">
                    <a16:creationId xmlns:a16="http://schemas.microsoft.com/office/drawing/2014/main" id="{9F490060-451E-2E91-8632-F0FF89057334}"/>
                  </a:ext>
                </a:extLst>
              </p:cNvPr>
              <p:cNvSpPr/>
              <p:nvPr/>
            </p:nvSpPr>
            <p:spPr>
              <a:xfrm>
                <a:off x="10052875" y="572643"/>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7" name="Freeform: Shape 466">
                <a:extLst>
                  <a:ext uri="{FF2B5EF4-FFF2-40B4-BE49-F238E27FC236}">
                    <a16:creationId xmlns:a16="http://schemas.microsoft.com/office/drawing/2014/main" id="{1A2304F8-4803-2795-746B-16B522C9D9B5}"/>
                  </a:ext>
                </a:extLst>
              </p:cNvPr>
              <p:cNvSpPr/>
              <p:nvPr/>
            </p:nvSpPr>
            <p:spPr>
              <a:xfrm>
                <a:off x="10052875" y="2948939"/>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8" name="Freeform: Shape 467">
                <a:extLst>
                  <a:ext uri="{FF2B5EF4-FFF2-40B4-BE49-F238E27FC236}">
                    <a16:creationId xmlns:a16="http://schemas.microsoft.com/office/drawing/2014/main" id="{A8C5F0AF-69EB-EE55-BD15-DF419447CFEF}"/>
                  </a:ext>
                </a:extLst>
              </p:cNvPr>
              <p:cNvSpPr/>
              <p:nvPr/>
            </p:nvSpPr>
            <p:spPr>
              <a:xfrm>
                <a:off x="10052875" y="260946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69" name="Freeform: Shape 468">
                <a:extLst>
                  <a:ext uri="{FF2B5EF4-FFF2-40B4-BE49-F238E27FC236}">
                    <a16:creationId xmlns:a16="http://schemas.microsoft.com/office/drawing/2014/main" id="{17A1B18C-23A2-0F06-E7C1-7A61E1E78A21}"/>
                  </a:ext>
                </a:extLst>
              </p:cNvPr>
              <p:cNvSpPr/>
              <p:nvPr/>
            </p:nvSpPr>
            <p:spPr>
              <a:xfrm>
                <a:off x="10052875" y="226999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0" name="Freeform: Shape 469">
                <a:extLst>
                  <a:ext uri="{FF2B5EF4-FFF2-40B4-BE49-F238E27FC236}">
                    <a16:creationId xmlns:a16="http://schemas.microsoft.com/office/drawing/2014/main" id="{0C37C35A-9FFF-FD33-BACF-CF8AF5B22B12}"/>
                  </a:ext>
                </a:extLst>
              </p:cNvPr>
              <p:cNvSpPr/>
              <p:nvPr/>
            </p:nvSpPr>
            <p:spPr>
              <a:xfrm>
                <a:off x="10052875" y="1930526"/>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1" name="Freeform: Shape 470">
                <a:extLst>
                  <a:ext uri="{FF2B5EF4-FFF2-40B4-BE49-F238E27FC236}">
                    <a16:creationId xmlns:a16="http://schemas.microsoft.com/office/drawing/2014/main" id="{97E5591F-5B7E-8F8A-9112-7FF680A66256}"/>
                  </a:ext>
                </a:extLst>
              </p:cNvPr>
              <p:cNvSpPr/>
              <p:nvPr/>
            </p:nvSpPr>
            <p:spPr>
              <a:xfrm>
                <a:off x="10052875" y="1591056"/>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2" name="Freeform: Shape 471">
                <a:extLst>
                  <a:ext uri="{FF2B5EF4-FFF2-40B4-BE49-F238E27FC236}">
                    <a16:creationId xmlns:a16="http://schemas.microsoft.com/office/drawing/2014/main" id="{E92D76B6-D0AB-C091-E95D-66989C38D98B}"/>
                  </a:ext>
                </a:extLst>
              </p:cNvPr>
              <p:cNvSpPr/>
              <p:nvPr/>
            </p:nvSpPr>
            <p:spPr>
              <a:xfrm>
                <a:off x="10052875" y="23345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3" name="Freeform: Shape 472">
                <a:extLst>
                  <a:ext uri="{FF2B5EF4-FFF2-40B4-BE49-F238E27FC236}">
                    <a16:creationId xmlns:a16="http://schemas.microsoft.com/office/drawing/2014/main" id="{633E92AA-3279-E76E-DF86-3FF78E2B3BD9}"/>
                  </a:ext>
                </a:extLst>
              </p:cNvPr>
              <p:cNvSpPr/>
              <p:nvPr/>
            </p:nvSpPr>
            <p:spPr>
              <a:xfrm>
                <a:off x="10052875" y="6004178"/>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4" name="Freeform: Shape 473">
                <a:extLst>
                  <a:ext uri="{FF2B5EF4-FFF2-40B4-BE49-F238E27FC236}">
                    <a16:creationId xmlns:a16="http://schemas.microsoft.com/office/drawing/2014/main" id="{3B3FDFC4-DF10-2D1E-44BD-AC86E4888909}"/>
                  </a:ext>
                </a:extLst>
              </p:cNvPr>
              <p:cNvSpPr/>
              <p:nvPr/>
            </p:nvSpPr>
            <p:spPr>
              <a:xfrm>
                <a:off x="10052875" y="6683121"/>
                <a:ext cx="56578" cy="56863"/>
              </a:xfrm>
              <a:custGeom>
                <a:avLst/>
                <a:gdLst>
                  <a:gd name="connsiteX0" fmla="*/ 28289 w 56578"/>
                  <a:gd name="connsiteY0" fmla="*/ 0 h 56863"/>
                  <a:gd name="connsiteX1" fmla="*/ 0 w 56578"/>
                  <a:gd name="connsiteY1" fmla="*/ 28575 h 56863"/>
                  <a:gd name="connsiteX2" fmla="*/ 28289 w 56578"/>
                  <a:gd name="connsiteY2" fmla="*/ 56864 h 56863"/>
                  <a:gd name="connsiteX3" fmla="*/ 56579 w 56578"/>
                  <a:gd name="connsiteY3" fmla="*/ 28575 h 56863"/>
                  <a:gd name="connsiteX4" fmla="*/ 28289 w 56578"/>
                  <a:gd name="connsiteY4" fmla="*/ 0 h 5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3">
                    <a:moveTo>
                      <a:pt x="28289" y="0"/>
                    </a:moveTo>
                    <a:cubicBezTo>
                      <a:pt x="12573" y="0"/>
                      <a:pt x="0" y="12573"/>
                      <a:pt x="0" y="28575"/>
                    </a:cubicBezTo>
                    <a:cubicBezTo>
                      <a:pt x="0" y="44577"/>
                      <a:pt x="12859" y="56864"/>
                      <a:pt x="28289" y="56864"/>
                    </a:cubicBezTo>
                    <a:cubicBezTo>
                      <a:pt x="43720" y="56864"/>
                      <a:pt x="56579" y="44005"/>
                      <a:pt x="56579" y="28575"/>
                    </a:cubicBezTo>
                    <a:cubicBezTo>
                      <a:pt x="56579" y="13144"/>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5" name="Freeform: Shape 474">
                <a:extLst>
                  <a:ext uri="{FF2B5EF4-FFF2-40B4-BE49-F238E27FC236}">
                    <a16:creationId xmlns:a16="http://schemas.microsoft.com/office/drawing/2014/main" id="{9D165544-7253-38C2-EE38-4C6FE4A9EDBE}"/>
                  </a:ext>
                </a:extLst>
              </p:cNvPr>
              <p:cNvSpPr/>
              <p:nvPr/>
            </p:nvSpPr>
            <p:spPr>
              <a:xfrm>
                <a:off x="10052875" y="3288411"/>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6" name="Freeform: Shape 475">
                <a:extLst>
                  <a:ext uri="{FF2B5EF4-FFF2-40B4-BE49-F238E27FC236}">
                    <a16:creationId xmlns:a16="http://schemas.microsoft.com/office/drawing/2014/main" id="{6822A910-8F1C-FB8F-540A-EEF23070BCE9}"/>
                  </a:ext>
                </a:extLst>
              </p:cNvPr>
              <p:cNvSpPr/>
              <p:nvPr/>
            </p:nvSpPr>
            <p:spPr>
              <a:xfrm>
                <a:off x="10052875" y="3967352"/>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859"/>
                      <a:pt x="0" y="28289"/>
                    </a:cubicBezTo>
                    <a:cubicBezTo>
                      <a:pt x="0" y="43720"/>
                      <a:pt x="12859" y="56864"/>
                      <a:pt x="28289" y="56864"/>
                    </a:cubicBezTo>
                    <a:cubicBezTo>
                      <a:pt x="43720" y="56864"/>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7" name="Freeform: Shape 476">
                <a:extLst>
                  <a:ext uri="{FF2B5EF4-FFF2-40B4-BE49-F238E27FC236}">
                    <a16:creationId xmlns:a16="http://schemas.microsoft.com/office/drawing/2014/main" id="{E6F90CB2-2704-5AFE-3463-3B2E916AF7B3}"/>
                  </a:ext>
                </a:extLst>
              </p:cNvPr>
              <p:cNvSpPr/>
              <p:nvPr/>
            </p:nvSpPr>
            <p:spPr>
              <a:xfrm>
                <a:off x="10052875" y="4985765"/>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6"/>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8" name="Freeform: Shape 477">
                <a:extLst>
                  <a:ext uri="{FF2B5EF4-FFF2-40B4-BE49-F238E27FC236}">
                    <a16:creationId xmlns:a16="http://schemas.microsoft.com/office/drawing/2014/main" id="{D35A1FF4-CA93-F6DB-71D7-952B7475C184}"/>
                  </a:ext>
                </a:extLst>
              </p:cNvPr>
              <p:cNvSpPr/>
              <p:nvPr/>
            </p:nvSpPr>
            <p:spPr>
              <a:xfrm>
                <a:off x="10052875" y="4646295"/>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79" name="Freeform: Shape 478">
                <a:extLst>
                  <a:ext uri="{FF2B5EF4-FFF2-40B4-BE49-F238E27FC236}">
                    <a16:creationId xmlns:a16="http://schemas.microsoft.com/office/drawing/2014/main" id="{B1B1B3B0-FE38-270B-A8FE-73D57D14885F}"/>
                  </a:ext>
                </a:extLst>
              </p:cNvPr>
              <p:cNvSpPr/>
              <p:nvPr/>
            </p:nvSpPr>
            <p:spPr>
              <a:xfrm>
                <a:off x="10052875" y="4306824"/>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005"/>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0" name="Freeform: Shape 479">
                <a:extLst>
                  <a:ext uri="{FF2B5EF4-FFF2-40B4-BE49-F238E27FC236}">
                    <a16:creationId xmlns:a16="http://schemas.microsoft.com/office/drawing/2014/main" id="{DAD9C969-223B-6830-1274-0D3C7E971699}"/>
                  </a:ext>
                </a:extLst>
              </p:cNvPr>
              <p:cNvSpPr/>
              <p:nvPr/>
            </p:nvSpPr>
            <p:spPr>
              <a:xfrm>
                <a:off x="10052875" y="3627881"/>
                <a:ext cx="56578" cy="56578"/>
              </a:xfrm>
              <a:custGeom>
                <a:avLst/>
                <a:gdLst>
                  <a:gd name="connsiteX0" fmla="*/ 28289 w 56578"/>
                  <a:gd name="connsiteY0" fmla="*/ 0 h 56578"/>
                  <a:gd name="connsiteX1" fmla="*/ 0 w 56578"/>
                  <a:gd name="connsiteY1" fmla="*/ 28289 h 56578"/>
                  <a:gd name="connsiteX2" fmla="*/ 28289 w 56578"/>
                  <a:gd name="connsiteY2" fmla="*/ 56579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6"/>
                      <a:pt x="12859" y="56579"/>
                      <a:pt x="28289" y="56579"/>
                    </a:cubicBezTo>
                    <a:cubicBezTo>
                      <a:pt x="43720" y="56579"/>
                      <a:pt x="56579" y="44006"/>
                      <a:pt x="56579" y="28289"/>
                    </a:cubicBezTo>
                    <a:cubicBezTo>
                      <a:pt x="56579" y="12573"/>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1" name="Freeform: Shape 480">
                <a:extLst>
                  <a:ext uri="{FF2B5EF4-FFF2-40B4-BE49-F238E27FC236}">
                    <a16:creationId xmlns:a16="http://schemas.microsoft.com/office/drawing/2014/main" id="{D5D86EF4-DD36-EEDC-D5F6-7C33518B79BB}"/>
                  </a:ext>
                </a:extLst>
              </p:cNvPr>
              <p:cNvSpPr/>
              <p:nvPr/>
            </p:nvSpPr>
            <p:spPr>
              <a:xfrm>
                <a:off x="10052875" y="6343650"/>
                <a:ext cx="56578" cy="56864"/>
              </a:xfrm>
              <a:custGeom>
                <a:avLst/>
                <a:gdLst>
                  <a:gd name="connsiteX0" fmla="*/ 28289 w 56578"/>
                  <a:gd name="connsiteY0" fmla="*/ 0 h 56864"/>
                  <a:gd name="connsiteX1" fmla="*/ 0 w 56578"/>
                  <a:gd name="connsiteY1" fmla="*/ 28289 h 56864"/>
                  <a:gd name="connsiteX2" fmla="*/ 28289 w 56578"/>
                  <a:gd name="connsiteY2" fmla="*/ 56864 h 56864"/>
                  <a:gd name="connsiteX3" fmla="*/ 56579 w 56578"/>
                  <a:gd name="connsiteY3" fmla="*/ 28289 h 56864"/>
                  <a:gd name="connsiteX4" fmla="*/ 28289 w 56578"/>
                  <a:gd name="connsiteY4" fmla="*/ 0 h 568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864">
                    <a:moveTo>
                      <a:pt x="28289" y="0"/>
                    </a:moveTo>
                    <a:cubicBezTo>
                      <a:pt x="12573" y="0"/>
                      <a:pt x="0" y="12573"/>
                      <a:pt x="0" y="28289"/>
                    </a:cubicBezTo>
                    <a:cubicBezTo>
                      <a:pt x="0" y="44005"/>
                      <a:pt x="12859" y="56864"/>
                      <a:pt x="28289" y="56864"/>
                    </a:cubicBezTo>
                    <a:cubicBezTo>
                      <a:pt x="43720" y="56864"/>
                      <a:pt x="56579" y="44291"/>
                      <a:pt x="56579" y="28289"/>
                    </a:cubicBezTo>
                    <a:cubicBezTo>
                      <a:pt x="56579" y="12287"/>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2" name="Freeform: Shape 481">
                <a:extLst>
                  <a:ext uri="{FF2B5EF4-FFF2-40B4-BE49-F238E27FC236}">
                    <a16:creationId xmlns:a16="http://schemas.microsoft.com/office/drawing/2014/main" id="{38C04EA2-D91A-1F0F-3891-C6EBC5A40284}"/>
                  </a:ext>
                </a:extLst>
              </p:cNvPr>
              <p:cNvSpPr/>
              <p:nvPr/>
            </p:nvSpPr>
            <p:spPr>
              <a:xfrm>
                <a:off x="10052875" y="5664708"/>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859"/>
                      <a:pt x="0" y="28289"/>
                    </a:cubicBezTo>
                    <a:cubicBezTo>
                      <a:pt x="0" y="43720"/>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3" name="Freeform: Shape 482">
                <a:extLst>
                  <a:ext uri="{FF2B5EF4-FFF2-40B4-BE49-F238E27FC236}">
                    <a16:creationId xmlns:a16="http://schemas.microsoft.com/office/drawing/2014/main" id="{6ECC12E6-37EA-D252-E5B5-E76B79D4DEC0}"/>
                  </a:ext>
                </a:extLst>
              </p:cNvPr>
              <p:cNvSpPr/>
              <p:nvPr/>
            </p:nvSpPr>
            <p:spPr>
              <a:xfrm>
                <a:off x="10052875" y="5325237"/>
                <a:ext cx="56578" cy="56578"/>
              </a:xfrm>
              <a:custGeom>
                <a:avLst/>
                <a:gdLst>
                  <a:gd name="connsiteX0" fmla="*/ 28289 w 56578"/>
                  <a:gd name="connsiteY0" fmla="*/ 0 h 56578"/>
                  <a:gd name="connsiteX1" fmla="*/ 0 w 56578"/>
                  <a:gd name="connsiteY1" fmla="*/ 28289 h 56578"/>
                  <a:gd name="connsiteX2" fmla="*/ 28289 w 56578"/>
                  <a:gd name="connsiteY2" fmla="*/ 56578 h 56578"/>
                  <a:gd name="connsiteX3" fmla="*/ 56579 w 56578"/>
                  <a:gd name="connsiteY3" fmla="*/ 28289 h 56578"/>
                  <a:gd name="connsiteX4" fmla="*/ 28289 w 56578"/>
                  <a:gd name="connsiteY4" fmla="*/ 0 h 565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578" h="56578">
                    <a:moveTo>
                      <a:pt x="28289" y="0"/>
                    </a:moveTo>
                    <a:cubicBezTo>
                      <a:pt x="12573" y="0"/>
                      <a:pt x="0" y="12573"/>
                      <a:pt x="0" y="28289"/>
                    </a:cubicBezTo>
                    <a:cubicBezTo>
                      <a:pt x="0" y="44005"/>
                      <a:pt x="12859" y="56578"/>
                      <a:pt x="28289" y="56578"/>
                    </a:cubicBezTo>
                    <a:cubicBezTo>
                      <a:pt x="43720" y="56578"/>
                      <a:pt x="56579" y="43720"/>
                      <a:pt x="56579" y="28289"/>
                    </a:cubicBezTo>
                    <a:cubicBezTo>
                      <a:pt x="56579" y="12859"/>
                      <a:pt x="44006" y="0"/>
                      <a:pt x="28289"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4" name="Freeform: Shape 483">
                <a:extLst>
                  <a:ext uri="{FF2B5EF4-FFF2-40B4-BE49-F238E27FC236}">
                    <a16:creationId xmlns:a16="http://schemas.microsoft.com/office/drawing/2014/main" id="{CFC3278D-41DE-E849-1F10-0CB9DBF43F5F}"/>
                  </a:ext>
                </a:extLst>
              </p:cNvPr>
              <p:cNvSpPr/>
              <p:nvPr/>
            </p:nvSpPr>
            <p:spPr>
              <a:xfrm>
                <a:off x="10360342" y="293350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5" name="Freeform: Shape 484">
                <a:extLst>
                  <a:ext uri="{FF2B5EF4-FFF2-40B4-BE49-F238E27FC236}">
                    <a16:creationId xmlns:a16="http://schemas.microsoft.com/office/drawing/2014/main" id="{25E47A20-EA8C-FC4D-ACA3-3525FF06ECDE}"/>
                  </a:ext>
                </a:extLst>
              </p:cNvPr>
              <p:cNvSpPr/>
              <p:nvPr/>
            </p:nvSpPr>
            <p:spPr>
              <a:xfrm>
                <a:off x="10360342" y="347186"/>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2"/>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6" name="Freeform: Shape 485">
                <a:extLst>
                  <a:ext uri="{FF2B5EF4-FFF2-40B4-BE49-F238E27FC236}">
                    <a16:creationId xmlns:a16="http://schemas.microsoft.com/office/drawing/2014/main" id="{19FC5950-EB62-8E8E-474A-03B724873B9F}"/>
                  </a:ext>
                </a:extLst>
              </p:cNvPr>
              <p:cNvSpPr/>
              <p:nvPr/>
            </p:nvSpPr>
            <p:spPr>
              <a:xfrm>
                <a:off x="10360342" y="1640490"/>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7" name="Freeform: Shape 486">
                <a:extLst>
                  <a:ext uri="{FF2B5EF4-FFF2-40B4-BE49-F238E27FC236}">
                    <a16:creationId xmlns:a16="http://schemas.microsoft.com/office/drawing/2014/main" id="{56A7EB71-B18E-FBC9-9974-C3D4A0CE35EB}"/>
                  </a:ext>
                </a:extLst>
              </p:cNvPr>
              <p:cNvSpPr/>
              <p:nvPr/>
            </p:nvSpPr>
            <p:spPr>
              <a:xfrm>
                <a:off x="10360342" y="993838"/>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8" name="Freeform: Shape 487">
                <a:extLst>
                  <a:ext uri="{FF2B5EF4-FFF2-40B4-BE49-F238E27FC236}">
                    <a16:creationId xmlns:a16="http://schemas.microsoft.com/office/drawing/2014/main" id="{6D16D3D0-63BB-4DF9-44E8-FF37835835B3}"/>
                  </a:ext>
                </a:extLst>
              </p:cNvPr>
              <p:cNvSpPr/>
              <p:nvPr/>
            </p:nvSpPr>
            <p:spPr>
              <a:xfrm>
                <a:off x="10360342" y="1963674"/>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89" name="Freeform: Shape 488">
                <a:extLst>
                  <a:ext uri="{FF2B5EF4-FFF2-40B4-BE49-F238E27FC236}">
                    <a16:creationId xmlns:a16="http://schemas.microsoft.com/office/drawing/2014/main" id="{B9F544FD-3EC3-1AA6-79FB-A13D1C5C8BB3}"/>
                  </a:ext>
                </a:extLst>
              </p:cNvPr>
              <p:cNvSpPr/>
              <p:nvPr/>
            </p:nvSpPr>
            <p:spPr>
              <a:xfrm>
                <a:off x="10360342" y="2610326"/>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0" name="Freeform: Shape 489">
                <a:extLst>
                  <a:ext uri="{FF2B5EF4-FFF2-40B4-BE49-F238E27FC236}">
                    <a16:creationId xmlns:a16="http://schemas.microsoft.com/office/drawing/2014/main" id="{2CA71F93-ECA3-0211-4020-14337CCB5F81}"/>
                  </a:ext>
                </a:extLst>
              </p:cNvPr>
              <p:cNvSpPr/>
              <p:nvPr/>
            </p:nvSpPr>
            <p:spPr>
              <a:xfrm>
                <a:off x="10360342" y="2287143"/>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1" name="Freeform: Shape 490">
                <a:extLst>
                  <a:ext uri="{FF2B5EF4-FFF2-40B4-BE49-F238E27FC236}">
                    <a16:creationId xmlns:a16="http://schemas.microsoft.com/office/drawing/2014/main" id="{D8B55F35-9ECB-F112-6B44-872B07610701}"/>
                  </a:ext>
                </a:extLst>
              </p:cNvPr>
              <p:cNvSpPr/>
              <p:nvPr/>
            </p:nvSpPr>
            <p:spPr>
              <a:xfrm>
                <a:off x="10360342" y="1317021"/>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2" name="Freeform: Shape 491">
                <a:extLst>
                  <a:ext uri="{FF2B5EF4-FFF2-40B4-BE49-F238E27FC236}">
                    <a16:creationId xmlns:a16="http://schemas.microsoft.com/office/drawing/2014/main" id="{0CE31BB0-F0AB-768D-DD9D-7D7DE4F437EF}"/>
                  </a:ext>
                </a:extLst>
              </p:cNvPr>
              <p:cNvSpPr/>
              <p:nvPr/>
            </p:nvSpPr>
            <p:spPr>
              <a:xfrm>
                <a:off x="10360342" y="325697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3" name="Freeform: Shape 492">
                <a:extLst>
                  <a:ext uri="{FF2B5EF4-FFF2-40B4-BE49-F238E27FC236}">
                    <a16:creationId xmlns:a16="http://schemas.microsoft.com/office/drawing/2014/main" id="{8B38D7B9-4A7F-5192-45F3-33AC4E74C1C8}"/>
                  </a:ext>
                </a:extLst>
              </p:cNvPr>
              <p:cNvSpPr/>
              <p:nvPr/>
            </p:nvSpPr>
            <p:spPr>
              <a:xfrm>
                <a:off x="10360342" y="3580161"/>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4" name="Freeform: Shape 493">
                <a:extLst>
                  <a:ext uri="{FF2B5EF4-FFF2-40B4-BE49-F238E27FC236}">
                    <a16:creationId xmlns:a16="http://schemas.microsoft.com/office/drawing/2014/main" id="{2D55785B-8F7F-D1D3-FA1E-C672B2306796}"/>
                  </a:ext>
                </a:extLst>
              </p:cNvPr>
              <p:cNvSpPr/>
              <p:nvPr/>
            </p:nvSpPr>
            <p:spPr>
              <a:xfrm>
                <a:off x="10360342" y="6489668"/>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287"/>
                      <a:pt x="0" y="27146"/>
                    </a:cubicBezTo>
                    <a:cubicBezTo>
                      <a:pt x="0" y="42005"/>
                      <a:pt x="12001" y="54292"/>
                      <a:pt x="27146" y="54292"/>
                    </a:cubicBezTo>
                    <a:cubicBezTo>
                      <a:pt x="42291" y="54292"/>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5" name="Freeform: Shape 494">
                <a:extLst>
                  <a:ext uri="{FF2B5EF4-FFF2-40B4-BE49-F238E27FC236}">
                    <a16:creationId xmlns:a16="http://schemas.microsoft.com/office/drawing/2014/main" id="{ED3A038A-AB0D-566A-F3E8-94B4DA866834}"/>
                  </a:ext>
                </a:extLst>
              </p:cNvPr>
              <p:cNvSpPr/>
              <p:nvPr/>
            </p:nvSpPr>
            <p:spPr>
              <a:xfrm>
                <a:off x="10360342" y="3903630"/>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20"/>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6" name="Freeform: Shape 495">
                <a:extLst>
                  <a:ext uri="{FF2B5EF4-FFF2-40B4-BE49-F238E27FC236}">
                    <a16:creationId xmlns:a16="http://schemas.microsoft.com/office/drawing/2014/main" id="{725F166A-EC85-8363-90B7-5933FB56ACC1}"/>
                  </a:ext>
                </a:extLst>
              </p:cNvPr>
              <p:cNvSpPr/>
              <p:nvPr/>
            </p:nvSpPr>
            <p:spPr>
              <a:xfrm>
                <a:off x="10360342" y="4226813"/>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7" name="Freeform: Shape 496">
                <a:extLst>
                  <a:ext uri="{FF2B5EF4-FFF2-40B4-BE49-F238E27FC236}">
                    <a16:creationId xmlns:a16="http://schemas.microsoft.com/office/drawing/2014/main" id="{7E8FE1DA-86C6-498A-2253-6AE65CCDB12D}"/>
                  </a:ext>
                </a:extLst>
              </p:cNvPr>
              <p:cNvSpPr/>
              <p:nvPr/>
            </p:nvSpPr>
            <p:spPr>
              <a:xfrm>
                <a:off x="10360342" y="4549997"/>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8" name="Freeform: Shape 497">
                <a:extLst>
                  <a:ext uri="{FF2B5EF4-FFF2-40B4-BE49-F238E27FC236}">
                    <a16:creationId xmlns:a16="http://schemas.microsoft.com/office/drawing/2014/main" id="{6679FB17-198C-BD53-29CA-FF29611A5A06}"/>
                  </a:ext>
                </a:extLst>
              </p:cNvPr>
              <p:cNvSpPr/>
              <p:nvPr/>
            </p:nvSpPr>
            <p:spPr>
              <a:xfrm>
                <a:off x="10360342" y="4873180"/>
                <a:ext cx="54292" cy="54292"/>
              </a:xfrm>
              <a:custGeom>
                <a:avLst/>
                <a:gdLst>
                  <a:gd name="connsiteX0" fmla="*/ 27146 w 54292"/>
                  <a:gd name="connsiteY0" fmla="*/ 0 h 54292"/>
                  <a:gd name="connsiteX1" fmla="*/ 0 w 54292"/>
                  <a:gd name="connsiteY1" fmla="*/ 27147 h 54292"/>
                  <a:gd name="connsiteX2" fmla="*/ 27146 w 54292"/>
                  <a:gd name="connsiteY2" fmla="*/ 54293 h 54292"/>
                  <a:gd name="connsiteX3" fmla="*/ 54293 w 54292"/>
                  <a:gd name="connsiteY3" fmla="*/ 27147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7"/>
                    </a:cubicBezTo>
                    <a:cubicBezTo>
                      <a:pt x="0" y="42291"/>
                      <a:pt x="12001" y="54293"/>
                      <a:pt x="27146" y="54293"/>
                    </a:cubicBezTo>
                    <a:cubicBezTo>
                      <a:pt x="42291" y="54293"/>
                      <a:pt x="54293" y="42291"/>
                      <a:pt x="54293" y="27147"/>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499" name="Freeform: Shape 498">
                <a:extLst>
                  <a:ext uri="{FF2B5EF4-FFF2-40B4-BE49-F238E27FC236}">
                    <a16:creationId xmlns:a16="http://schemas.microsoft.com/office/drawing/2014/main" id="{C6180A8E-A175-6614-A955-DBFD2E50C656}"/>
                  </a:ext>
                </a:extLst>
              </p:cNvPr>
              <p:cNvSpPr/>
              <p:nvPr/>
            </p:nvSpPr>
            <p:spPr>
              <a:xfrm>
                <a:off x="10360342" y="5196649"/>
                <a:ext cx="54292" cy="54006"/>
              </a:xfrm>
              <a:custGeom>
                <a:avLst/>
                <a:gdLst>
                  <a:gd name="connsiteX0" fmla="*/ 27146 w 54292"/>
                  <a:gd name="connsiteY0" fmla="*/ 0 h 54006"/>
                  <a:gd name="connsiteX1" fmla="*/ 0 w 54292"/>
                  <a:gd name="connsiteY1" fmla="*/ 27146 h 54006"/>
                  <a:gd name="connsiteX2" fmla="*/ 27146 w 54292"/>
                  <a:gd name="connsiteY2" fmla="*/ 54007 h 54006"/>
                  <a:gd name="connsiteX3" fmla="*/ 54293 w 54292"/>
                  <a:gd name="connsiteY3" fmla="*/ 27146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7146"/>
                    </a:cubicBezTo>
                    <a:cubicBezTo>
                      <a:pt x="0" y="42291"/>
                      <a:pt x="12001" y="54007"/>
                      <a:pt x="27146" y="54007"/>
                    </a:cubicBezTo>
                    <a:cubicBezTo>
                      <a:pt x="42291" y="54007"/>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0" name="Freeform: Shape 499">
                <a:extLst>
                  <a:ext uri="{FF2B5EF4-FFF2-40B4-BE49-F238E27FC236}">
                    <a16:creationId xmlns:a16="http://schemas.microsoft.com/office/drawing/2014/main" id="{4CAF0E80-A110-3220-3865-D60F7800C7BD}"/>
                  </a:ext>
                </a:extLst>
              </p:cNvPr>
              <p:cNvSpPr/>
              <p:nvPr/>
            </p:nvSpPr>
            <p:spPr>
              <a:xfrm>
                <a:off x="10360342" y="6166485"/>
                <a:ext cx="54292" cy="54006"/>
              </a:xfrm>
              <a:custGeom>
                <a:avLst/>
                <a:gdLst>
                  <a:gd name="connsiteX0" fmla="*/ 27146 w 54292"/>
                  <a:gd name="connsiteY0" fmla="*/ 0 h 54006"/>
                  <a:gd name="connsiteX1" fmla="*/ 0 w 54292"/>
                  <a:gd name="connsiteY1" fmla="*/ 26861 h 54006"/>
                  <a:gd name="connsiteX2" fmla="*/ 27146 w 54292"/>
                  <a:gd name="connsiteY2" fmla="*/ 54007 h 54006"/>
                  <a:gd name="connsiteX3" fmla="*/ 54293 w 54292"/>
                  <a:gd name="connsiteY3" fmla="*/ 26861 h 54006"/>
                  <a:gd name="connsiteX4" fmla="*/ 27146 w 54292"/>
                  <a:gd name="connsiteY4" fmla="*/ 0 h 5400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006">
                    <a:moveTo>
                      <a:pt x="27146" y="0"/>
                    </a:moveTo>
                    <a:cubicBezTo>
                      <a:pt x="12287" y="0"/>
                      <a:pt x="0" y="12001"/>
                      <a:pt x="0" y="26861"/>
                    </a:cubicBezTo>
                    <a:cubicBezTo>
                      <a:pt x="0" y="41719"/>
                      <a:pt x="12001" y="54007"/>
                      <a:pt x="27146" y="54007"/>
                    </a:cubicBezTo>
                    <a:cubicBezTo>
                      <a:pt x="42291" y="54007"/>
                      <a:pt x="54293" y="42005"/>
                      <a:pt x="54293" y="26861"/>
                    </a:cubicBezTo>
                    <a:cubicBezTo>
                      <a:pt x="54293" y="11716"/>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1" name="Freeform: Shape 500">
                <a:extLst>
                  <a:ext uri="{FF2B5EF4-FFF2-40B4-BE49-F238E27FC236}">
                    <a16:creationId xmlns:a16="http://schemas.microsoft.com/office/drawing/2014/main" id="{8DD3EB49-1DBF-BE00-5A9C-9DD46496731A}"/>
                  </a:ext>
                </a:extLst>
              </p:cNvPr>
              <p:cNvSpPr/>
              <p:nvPr/>
            </p:nvSpPr>
            <p:spPr>
              <a:xfrm>
                <a:off x="10360342" y="5843301"/>
                <a:ext cx="54292" cy="54292"/>
              </a:xfrm>
              <a:custGeom>
                <a:avLst/>
                <a:gdLst>
                  <a:gd name="connsiteX0" fmla="*/ 27146 w 54292"/>
                  <a:gd name="connsiteY0" fmla="*/ 0 h 54292"/>
                  <a:gd name="connsiteX1" fmla="*/ 0 w 54292"/>
                  <a:gd name="connsiteY1" fmla="*/ 27146 h 54292"/>
                  <a:gd name="connsiteX2" fmla="*/ 27146 w 54292"/>
                  <a:gd name="connsiteY2" fmla="*/ 54292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2"/>
                      <a:pt x="27146" y="54292"/>
                    </a:cubicBezTo>
                    <a:cubicBezTo>
                      <a:pt x="42291" y="54292"/>
                      <a:pt x="54293" y="42005"/>
                      <a:pt x="54293" y="27146"/>
                    </a:cubicBezTo>
                    <a:cubicBezTo>
                      <a:pt x="54293" y="12287"/>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2" name="Freeform: Shape 501">
                <a:extLst>
                  <a:ext uri="{FF2B5EF4-FFF2-40B4-BE49-F238E27FC236}">
                    <a16:creationId xmlns:a16="http://schemas.microsoft.com/office/drawing/2014/main" id="{AF100BDA-E5FF-62B5-50F8-425A6FDBD17B}"/>
                  </a:ext>
                </a:extLst>
              </p:cNvPr>
              <p:cNvSpPr/>
              <p:nvPr/>
            </p:nvSpPr>
            <p:spPr>
              <a:xfrm>
                <a:off x="10360342" y="5519832"/>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1"/>
                      <a:pt x="0" y="27146"/>
                    </a:cubicBezTo>
                    <a:cubicBezTo>
                      <a:pt x="0" y="42291"/>
                      <a:pt x="12001" y="54293"/>
                      <a:pt x="27146" y="54293"/>
                    </a:cubicBezTo>
                    <a:cubicBezTo>
                      <a:pt x="42291" y="54293"/>
                      <a:pt x="54293" y="42291"/>
                      <a:pt x="54293" y="27146"/>
                    </a:cubicBezTo>
                    <a:cubicBezTo>
                      <a:pt x="54293" y="12001"/>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3" name="Freeform: Shape 502">
                <a:extLst>
                  <a:ext uri="{FF2B5EF4-FFF2-40B4-BE49-F238E27FC236}">
                    <a16:creationId xmlns:a16="http://schemas.microsoft.com/office/drawing/2014/main" id="{3542C016-DE27-B056-23EC-3030255ED63D}"/>
                  </a:ext>
                </a:extLst>
              </p:cNvPr>
              <p:cNvSpPr/>
              <p:nvPr/>
            </p:nvSpPr>
            <p:spPr>
              <a:xfrm>
                <a:off x="10360342" y="670655"/>
                <a:ext cx="54292" cy="54292"/>
              </a:xfrm>
              <a:custGeom>
                <a:avLst/>
                <a:gdLst>
                  <a:gd name="connsiteX0" fmla="*/ 27146 w 54292"/>
                  <a:gd name="connsiteY0" fmla="*/ 0 h 54292"/>
                  <a:gd name="connsiteX1" fmla="*/ 0 w 54292"/>
                  <a:gd name="connsiteY1" fmla="*/ 27146 h 54292"/>
                  <a:gd name="connsiteX2" fmla="*/ 27146 w 54292"/>
                  <a:gd name="connsiteY2" fmla="*/ 54293 h 54292"/>
                  <a:gd name="connsiteX3" fmla="*/ 54293 w 54292"/>
                  <a:gd name="connsiteY3" fmla="*/ 27146 h 54292"/>
                  <a:gd name="connsiteX4" fmla="*/ 27146 w 54292"/>
                  <a:gd name="connsiteY4" fmla="*/ 0 h 5429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 h="54292">
                    <a:moveTo>
                      <a:pt x="27146" y="0"/>
                    </a:moveTo>
                    <a:cubicBezTo>
                      <a:pt x="12287" y="0"/>
                      <a:pt x="0" y="12002"/>
                      <a:pt x="0" y="27146"/>
                    </a:cubicBezTo>
                    <a:cubicBezTo>
                      <a:pt x="0" y="42291"/>
                      <a:pt x="12001" y="54293"/>
                      <a:pt x="27146" y="54293"/>
                    </a:cubicBezTo>
                    <a:cubicBezTo>
                      <a:pt x="42291" y="54293"/>
                      <a:pt x="54293" y="42291"/>
                      <a:pt x="54293" y="27146"/>
                    </a:cubicBezTo>
                    <a:cubicBezTo>
                      <a:pt x="54293" y="12002"/>
                      <a:pt x="42291" y="0"/>
                      <a:pt x="27146"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4" name="Freeform: Shape 503">
                <a:extLst>
                  <a:ext uri="{FF2B5EF4-FFF2-40B4-BE49-F238E27FC236}">
                    <a16:creationId xmlns:a16="http://schemas.microsoft.com/office/drawing/2014/main" id="{D69D9B3A-A29C-E56F-E7FC-B89C4EEEBB60}"/>
                  </a:ext>
                </a:extLst>
              </p:cNvPr>
              <p:cNvSpPr/>
              <p:nvPr/>
            </p:nvSpPr>
            <p:spPr>
              <a:xfrm>
                <a:off x="10653522" y="5074062"/>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5" name="Freeform: Shape 504">
                <a:extLst>
                  <a:ext uri="{FF2B5EF4-FFF2-40B4-BE49-F238E27FC236}">
                    <a16:creationId xmlns:a16="http://schemas.microsoft.com/office/drawing/2014/main" id="{62174F2D-8717-C0BE-172D-7698C2900A91}"/>
                  </a:ext>
                </a:extLst>
              </p:cNvPr>
              <p:cNvSpPr/>
              <p:nvPr/>
            </p:nvSpPr>
            <p:spPr>
              <a:xfrm>
                <a:off x="10653522" y="476631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6" name="Freeform: Shape 505">
                <a:extLst>
                  <a:ext uri="{FF2B5EF4-FFF2-40B4-BE49-F238E27FC236}">
                    <a16:creationId xmlns:a16="http://schemas.microsoft.com/office/drawing/2014/main" id="{95528248-869F-1E4A-9D31-AA7F1EB3D9E4}"/>
                  </a:ext>
                </a:extLst>
              </p:cNvPr>
              <p:cNvSpPr/>
              <p:nvPr/>
            </p:nvSpPr>
            <p:spPr>
              <a:xfrm>
                <a:off x="10653522" y="5382101"/>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5"/>
                      <a:pt x="0" y="25717"/>
                    </a:cubicBezTo>
                    <a:cubicBezTo>
                      <a:pt x="0" y="39719"/>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7" name="Freeform: Shape 506">
                <a:extLst>
                  <a:ext uri="{FF2B5EF4-FFF2-40B4-BE49-F238E27FC236}">
                    <a16:creationId xmlns:a16="http://schemas.microsoft.com/office/drawing/2014/main" id="{2CE79FE1-3DD8-B481-2C0C-768A9B74038B}"/>
                  </a:ext>
                </a:extLst>
              </p:cNvPr>
              <p:cNvSpPr/>
              <p:nvPr/>
            </p:nvSpPr>
            <p:spPr>
              <a:xfrm>
                <a:off x="10653522" y="568985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8" name="Freeform: Shape 507">
                <a:extLst>
                  <a:ext uri="{FF2B5EF4-FFF2-40B4-BE49-F238E27FC236}">
                    <a16:creationId xmlns:a16="http://schemas.microsoft.com/office/drawing/2014/main" id="{9AB26171-2F95-7A26-F27D-90D85FDD1D59}"/>
                  </a:ext>
                </a:extLst>
              </p:cNvPr>
              <p:cNvSpPr/>
              <p:nvPr/>
            </p:nvSpPr>
            <p:spPr>
              <a:xfrm>
                <a:off x="10653522" y="3842480"/>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09" name="Freeform: Shape 508">
                <a:extLst>
                  <a:ext uri="{FF2B5EF4-FFF2-40B4-BE49-F238E27FC236}">
                    <a16:creationId xmlns:a16="http://schemas.microsoft.com/office/drawing/2014/main" id="{F32DAF82-74BB-3446-E940-271ADAE7CC17}"/>
                  </a:ext>
                </a:extLst>
              </p:cNvPr>
              <p:cNvSpPr/>
              <p:nvPr/>
            </p:nvSpPr>
            <p:spPr>
              <a:xfrm>
                <a:off x="10653522" y="3534727"/>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0" name="Freeform: Shape 509">
                <a:extLst>
                  <a:ext uri="{FF2B5EF4-FFF2-40B4-BE49-F238E27FC236}">
                    <a16:creationId xmlns:a16="http://schemas.microsoft.com/office/drawing/2014/main" id="{A3E034FA-8FF9-40E4-AEA3-3AD4FB11F932}"/>
                  </a:ext>
                </a:extLst>
              </p:cNvPr>
              <p:cNvSpPr/>
              <p:nvPr/>
            </p:nvSpPr>
            <p:spPr>
              <a:xfrm>
                <a:off x="10653522" y="5997892"/>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1" name="Freeform: Shape 510">
                <a:extLst>
                  <a:ext uri="{FF2B5EF4-FFF2-40B4-BE49-F238E27FC236}">
                    <a16:creationId xmlns:a16="http://schemas.microsoft.com/office/drawing/2014/main" id="{44B51778-0BE2-1AC6-FF36-77C7CE8442BC}"/>
                  </a:ext>
                </a:extLst>
              </p:cNvPr>
              <p:cNvSpPr/>
              <p:nvPr/>
            </p:nvSpPr>
            <p:spPr>
              <a:xfrm>
                <a:off x="10653522" y="4150518"/>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7"/>
                    </a:cubicBezTo>
                    <a:cubicBezTo>
                      <a:pt x="0" y="39719"/>
                      <a:pt x="11430" y="51435"/>
                      <a:pt x="25717" y="51435"/>
                    </a:cubicBezTo>
                    <a:cubicBezTo>
                      <a:pt x="40005" y="51435"/>
                      <a:pt x="51435" y="39719"/>
                      <a:pt x="51435" y="25717"/>
                    </a:cubicBezTo>
                    <a:cubicBezTo>
                      <a:pt x="51435" y="11716"/>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2" name="Freeform: Shape 511">
                <a:extLst>
                  <a:ext uri="{FF2B5EF4-FFF2-40B4-BE49-F238E27FC236}">
                    <a16:creationId xmlns:a16="http://schemas.microsoft.com/office/drawing/2014/main" id="{26D568E3-D797-BCBF-30B8-F541258080E9}"/>
                  </a:ext>
                </a:extLst>
              </p:cNvPr>
              <p:cNvSpPr/>
              <p:nvPr/>
            </p:nvSpPr>
            <p:spPr>
              <a:xfrm>
                <a:off x="10653522" y="4458271"/>
                <a:ext cx="51435" cy="51435"/>
              </a:xfrm>
              <a:custGeom>
                <a:avLst/>
                <a:gdLst>
                  <a:gd name="connsiteX0" fmla="*/ 25717 w 51435"/>
                  <a:gd name="connsiteY0" fmla="*/ 0 h 51435"/>
                  <a:gd name="connsiteX1" fmla="*/ 0 w 51435"/>
                  <a:gd name="connsiteY1" fmla="*/ 25717 h 51435"/>
                  <a:gd name="connsiteX2" fmla="*/ 25717 w 51435"/>
                  <a:gd name="connsiteY2" fmla="*/ 51435 h 51435"/>
                  <a:gd name="connsiteX3" fmla="*/ 51435 w 51435"/>
                  <a:gd name="connsiteY3" fmla="*/ 25717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3" name="Freeform: Shape 512">
                <a:extLst>
                  <a:ext uri="{FF2B5EF4-FFF2-40B4-BE49-F238E27FC236}">
                    <a16:creationId xmlns:a16="http://schemas.microsoft.com/office/drawing/2014/main" id="{53E5116C-5BD1-B189-552B-D7D02DE2A7AB}"/>
                  </a:ext>
                </a:extLst>
              </p:cNvPr>
              <p:cNvSpPr/>
              <p:nvPr/>
            </p:nvSpPr>
            <p:spPr>
              <a:xfrm>
                <a:off x="10653522" y="3226688"/>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4" name="Freeform: Shape 513">
                <a:extLst>
                  <a:ext uri="{FF2B5EF4-FFF2-40B4-BE49-F238E27FC236}">
                    <a16:creationId xmlns:a16="http://schemas.microsoft.com/office/drawing/2014/main" id="{402F33E2-50D3-0AE1-AF25-7C10764543E0}"/>
                  </a:ext>
                </a:extLst>
              </p:cNvPr>
              <p:cNvSpPr/>
              <p:nvPr/>
            </p:nvSpPr>
            <p:spPr>
              <a:xfrm>
                <a:off x="10653522" y="661368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5" name="Freeform: Shape 514">
                <a:extLst>
                  <a:ext uri="{FF2B5EF4-FFF2-40B4-BE49-F238E27FC236}">
                    <a16:creationId xmlns:a16="http://schemas.microsoft.com/office/drawing/2014/main" id="{329903CC-F418-7508-9127-D909751096EE}"/>
                  </a:ext>
                </a:extLst>
              </p:cNvPr>
              <p:cNvSpPr/>
              <p:nvPr/>
            </p:nvSpPr>
            <p:spPr>
              <a:xfrm>
                <a:off x="10653522" y="6305930"/>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6" name="Freeform: Shape 515">
                <a:extLst>
                  <a:ext uri="{FF2B5EF4-FFF2-40B4-BE49-F238E27FC236}">
                    <a16:creationId xmlns:a16="http://schemas.microsoft.com/office/drawing/2014/main" id="{D84A5C97-9CC6-1509-8EB8-6385971A984A}"/>
                  </a:ext>
                </a:extLst>
              </p:cNvPr>
              <p:cNvSpPr/>
              <p:nvPr/>
            </p:nvSpPr>
            <p:spPr>
              <a:xfrm>
                <a:off x="10653522" y="763523"/>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7" name="Freeform: Shape 516">
                <a:extLst>
                  <a:ext uri="{FF2B5EF4-FFF2-40B4-BE49-F238E27FC236}">
                    <a16:creationId xmlns:a16="http://schemas.microsoft.com/office/drawing/2014/main" id="{CAEAB3F9-9954-F3FD-CC32-90B08ADFB850}"/>
                  </a:ext>
                </a:extLst>
              </p:cNvPr>
              <p:cNvSpPr/>
              <p:nvPr/>
            </p:nvSpPr>
            <p:spPr>
              <a:xfrm>
                <a:off x="10653522" y="14773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8" name="Freeform: Shape 517">
                <a:extLst>
                  <a:ext uri="{FF2B5EF4-FFF2-40B4-BE49-F238E27FC236}">
                    <a16:creationId xmlns:a16="http://schemas.microsoft.com/office/drawing/2014/main" id="{D0882CB6-7C99-77E5-86AF-B02C2F39E30B}"/>
                  </a:ext>
                </a:extLst>
              </p:cNvPr>
              <p:cNvSpPr/>
              <p:nvPr/>
            </p:nvSpPr>
            <p:spPr>
              <a:xfrm>
                <a:off x="10653522" y="2918936"/>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19" name="Freeform: Shape 518">
                <a:extLst>
                  <a:ext uri="{FF2B5EF4-FFF2-40B4-BE49-F238E27FC236}">
                    <a16:creationId xmlns:a16="http://schemas.microsoft.com/office/drawing/2014/main" id="{E88B92E6-811B-7543-7B4D-22633A659A08}"/>
                  </a:ext>
                </a:extLst>
              </p:cNvPr>
              <p:cNvSpPr/>
              <p:nvPr/>
            </p:nvSpPr>
            <p:spPr>
              <a:xfrm>
                <a:off x="10653522" y="1995106"/>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0" name="Freeform: Shape 519">
                <a:extLst>
                  <a:ext uri="{FF2B5EF4-FFF2-40B4-BE49-F238E27FC236}">
                    <a16:creationId xmlns:a16="http://schemas.microsoft.com/office/drawing/2014/main" id="{089EE0A6-7C63-8111-75F5-4BD6570D5C58}"/>
                  </a:ext>
                </a:extLst>
              </p:cNvPr>
              <p:cNvSpPr/>
              <p:nvPr/>
            </p:nvSpPr>
            <p:spPr>
              <a:xfrm>
                <a:off x="10653522" y="455771"/>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1" name="Freeform: Shape 520">
                <a:extLst>
                  <a:ext uri="{FF2B5EF4-FFF2-40B4-BE49-F238E27FC236}">
                    <a16:creationId xmlns:a16="http://schemas.microsoft.com/office/drawing/2014/main" id="{DC45DBE7-9BE5-9E09-F983-48EC8552E2B8}"/>
                  </a:ext>
                </a:extLst>
              </p:cNvPr>
              <p:cNvSpPr/>
              <p:nvPr/>
            </p:nvSpPr>
            <p:spPr>
              <a:xfrm>
                <a:off x="10653522" y="1687353"/>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2" name="Freeform: Shape 521">
                <a:extLst>
                  <a:ext uri="{FF2B5EF4-FFF2-40B4-BE49-F238E27FC236}">
                    <a16:creationId xmlns:a16="http://schemas.microsoft.com/office/drawing/2014/main" id="{0BE78449-65B1-8009-7BB8-C7611FD44727}"/>
                  </a:ext>
                </a:extLst>
              </p:cNvPr>
              <p:cNvSpPr/>
              <p:nvPr/>
            </p:nvSpPr>
            <p:spPr>
              <a:xfrm>
                <a:off x="10653522" y="2610897"/>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3" name="Freeform: Shape 522">
                <a:extLst>
                  <a:ext uri="{FF2B5EF4-FFF2-40B4-BE49-F238E27FC236}">
                    <a16:creationId xmlns:a16="http://schemas.microsoft.com/office/drawing/2014/main" id="{D7162794-9226-C3DF-B515-E4266C155DA9}"/>
                  </a:ext>
                </a:extLst>
              </p:cNvPr>
              <p:cNvSpPr/>
              <p:nvPr/>
            </p:nvSpPr>
            <p:spPr>
              <a:xfrm>
                <a:off x="10653522" y="2303144"/>
                <a:ext cx="51435" cy="51435"/>
              </a:xfrm>
              <a:custGeom>
                <a:avLst/>
                <a:gdLst>
                  <a:gd name="connsiteX0" fmla="*/ 25717 w 51435"/>
                  <a:gd name="connsiteY0" fmla="*/ 0 h 51435"/>
                  <a:gd name="connsiteX1" fmla="*/ 0 w 51435"/>
                  <a:gd name="connsiteY1" fmla="*/ 25718 h 51435"/>
                  <a:gd name="connsiteX2" fmla="*/ 25717 w 51435"/>
                  <a:gd name="connsiteY2" fmla="*/ 51435 h 51435"/>
                  <a:gd name="connsiteX3" fmla="*/ 51435 w 51435"/>
                  <a:gd name="connsiteY3" fmla="*/ 25718 h 51435"/>
                  <a:gd name="connsiteX4" fmla="*/ 25717 w 51435"/>
                  <a:gd name="connsiteY4" fmla="*/ 0 h 51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5">
                    <a:moveTo>
                      <a:pt x="25717" y="0"/>
                    </a:moveTo>
                    <a:cubicBezTo>
                      <a:pt x="11430" y="0"/>
                      <a:pt x="0" y="11716"/>
                      <a:pt x="0" y="25718"/>
                    </a:cubicBezTo>
                    <a:cubicBezTo>
                      <a:pt x="0" y="39719"/>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4" name="Freeform: Shape 523">
                <a:extLst>
                  <a:ext uri="{FF2B5EF4-FFF2-40B4-BE49-F238E27FC236}">
                    <a16:creationId xmlns:a16="http://schemas.microsoft.com/office/drawing/2014/main" id="{A032535D-C822-ED80-AEF8-5661AD85864D}"/>
                  </a:ext>
                </a:extLst>
              </p:cNvPr>
              <p:cNvSpPr/>
              <p:nvPr/>
            </p:nvSpPr>
            <p:spPr>
              <a:xfrm>
                <a:off x="10653522" y="1071562"/>
                <a:ext cx="51435" cy="51434"/>
              </a:xfrm>
              <a:custGeom>
                <a:avLst/>
                <a:gdLst>
                  <a:gd name="connsiteX0" fmla="*/ 25717 w 51435"/>
                  <a:gd name="connsiteY0" fmla="*/ 0 h 51434"/>
                  <a:gd name="connsiteX1" fmla="*/ 0 w 51435"/>
                  <a:gd name="connsiteY1" fmla="*/ 25718 h 51434"/>
                  <a:gd name="connsiteX2" fmla="*/ 25717 w 51435"/>
                  <a:gd name="connsiteY2" fmla="*/ 51435 h 51434"/>
                  <a:gd name="connsiteX3" fmla="*/ 51435 w 51435"/>
                  <a:gd name="connsiteY3" fmla="*/ 25718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8"/>
                    </a:cubicBezTo>
                    <a:cubicBezTo>
                      <a:pt x="0" y="40005"/>
                      <a:pt x="11430" y="51435"/>
                      <a:pt x="25717" y="51435"/>
                    </a:cubicBezTo>
                    <a:cubicBezTo>
                      <a:pt x="40005" y="51435"/>
                      <a:pt x="51435" y="40005"/>
                      <a:pt x="51435" y="25718"/>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5" name="Freeform: Shape 524">
                <a:extLst>
                  <a:ext uri="{FF2B5EF4-FFF2-40B4-BE49-F238E27FC236}">
                    <a16:creationId xmlns:a16="http://schemas.microsoft.com/office/drawing/2014/main" id="{7EE687AC-7E3D-F958-FF55-8171C3C0850A}"/>
                  </a:ext>
                </a:extLst>
              </p:cNvPr>
              <p:cNvSpPr/>
              <p:nvPr/>
            </p:nvSpPr>
            <p:spPr>
              <a:xfrm>
                <a:off x="10653522" y="1379315"/>
                <a:ext cx="51435" cy="51434"/>
              </a:xfrm>
              <a:custGeom>
                <a:avLst/>
                <a:gdLst>
                  <a:gd name="connsiteX0" fmla="*/ 25717 w 51435"/>
                  <a:gd name="connsiteY0" fmla="*/ 0 h 51434"/>
                  <a:gd name="connsiteX1" fmla="*/ 0 w 51435"/>
                  <a:gd name="connsiteY1" fmla="*/ 25717 h 51434"/>
                  <a:gd name="connsiteX2" fmla="*/ 25717 w 51435"/>
                  <a:gd name="connsiteY2" fmla="*/ 51435 h 51434"/>
                  <a:gd name="connsiteX3" fmla="*/ 51435 w 51435"/>
                  <a:gd name="connsiteY3" fmla="*/ 25717 h 51434"/>
                  <a:gd name="connsiteX4" fmla="*/ 25717 w 51435"/>
                  <a:gd name="connsiteY4" fmla="*/ 0 h 51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1435" h="51434">
                    <a:moveTo>
                      <a:pt x="25717" y="0"/>
                    </a:moveTo>
                    <a:cubicBezTo>
                      <a:pt x="11430" y="0"/>
                      <a:pt x="0" y="11430"/>
                      <a:pt x="0" y="25717"/>
                    </a:cubicBezTo>
                    <a:cubicBezTo>
                      <a:pt x="0" y="40005"/>
                      <a:pt x="11430" y="51435"/>
                      <a:pt x="25717" y="51435"/>
                    </a:cubicBezTo>
                    <a:cubicBezTo>
                      <a:pt x="40005" y="51435"/>
                      <a:pt x="51435" y="40005"/>
                      <a:pt x="51435" y="25717"/>
                    </a:cubicBezTo>
                    <a:cubicBezTo>
                      <a:pt x="51435" y="11430"/>
                      <a:pt x="40005" y="0"/>
                      <a:pt x="25717"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6" name="Freeform: Shape 525">
                <a:extLst>
                  <a:ext uri="{FF2B5EF4-FFF2-40B4-BE49-F238E27FC236}">
                    <a16:creationId xmlns:a16="http://schemas.microsoft.com/office/drawing/2014/main" id="{9C6496EE-BFC9-DB0E-40A4-AEEC63F76E55}"/>
                  </a:ext>
                </a:extLst>
              </p:cNvPr>
              <p:cNvSpPr/>
              <p:nvPr/>
            </p:nvSpPr>
            <p:spPr>
              <a:xfrm>
                <a:off x="10932413" y="85210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7" name="Freeform: Shape 526">
                <a:extLst>
                  <a:ext uri="{FF2B5EF4-FFF2-40B4-BE49-F238E27FC236}">
                    <a16:creationId xmlns:a16="http://schemas.microsoft.com/office/drawing/2014/main" id="{05B5CDA5-8F31-834F-261D-F5AE1DF2FCD4}"/>
                  </a:ext>
                </a:extLst>
              </p:cNvPr>
              <p:cNvSpPr/>
              <p:nvPr/>
            </p:nvSpPr>
            <p:spPr>
              <a:xfrm>
                <a:off x="10932413" y="265747"/>
                <a:ext cx="49149" cy="49149"/>
              </a:xfrm>
              <a:custGeom>
                <a:avLst/>
                <a:gdLst>
                  <a:gd name="connsiteX0" fmla="*/ 24575 w 49149"/>
                  <a:gd name="connsiteY0" fmla="*/ 0 h 49149"/>
                  <a:gd name="connsiteX1" fmla="*/ 0 w 49149"/>
                  <a:gd name="connsiteY1" fmla="*/ 24574 h 49149"/>
                  <a:gd name="connsiteX2" fmla="*/ 24575 w 49149"/>
                  <a:gd name="connsiteY2" fmla="*/ 49149 h 49149"/>
                  <a:gd name="connsiteX3" fmla="*/ 49149 w 49149"/>
                  <a:gd name="connsiteY3" fmla="*/ 24574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4"/>
                    </a:cubicBezTo>
                    <a:cubicBezTo>
                      <a:pt x="0" y="38291"/>
                      <a:pt x="10859" y="49149"/>
                      <a:pt x="24575" y="49149"/>
                    </a:cubicBezTo>
                    <a:cubicBezTo>
                      <a:pt x="38290" y="49149"/>
                      <a:pt x="49149" y="38291"/>
                      <a:pt x="49149" y="24574"/>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8" name="Freeform: Shape 527">
                <a:extLst>
                  <a:ext uri="{FF2B5EF4-FFF2-40B4-BE49-F238E27FC236}">
                    <a16:creationId xmlns:a16="http://schemas.microsoft.com/office/drawing/2014/main" id="{41AABBA6-AEA4-F2BD-BBCE-D8F73DB91FC0}"/>
                  </a:ext>
                </a:extLst>
              </p:cNvPr>
              <p:cNvSpPr/>
              <p:nvPr/>
            </p:nvSpPr>
            <p:spPr>
              <a:xfrm>
                <a:off x="10932414" y="558927"/>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29" name="Freeform: Shape 528">
                <a:extLst>
                  <a:ext uri="{FF2B5EF4-FFF2-40B4-BE49-F238E27FC236}">
                    <a16:creationId xmlns:a16="http://schemas.microsoft.com/office/drawing/2014/main" id="{DE815291-FEB7-3C19-0D1B-8A0965301163}"/>
                  </a:ext>
                </a:extLst>
              </p:cNvPr>
              <p:cNvSpPr/>
              <p:nvPr/>
            </p:nvSpPr>
            <p:spPr>
              <a:xfrm>
                <a:off x="10932414" y="1145571"/>
                <a:ext cx="49149" cy="49148"/>
              </a:xfrm>
              <a:custGeom>
                <a:avLst/>
                <a:gdLst>
                  <a:gd name="connsiteX0" fmla="*/ 49149 w 49149"/>
                  <a:gd name="connsiteY0" fmla="*/ 24575 h 49148"/>
                  <a:gd name="connsiteX1" fmla="*/ 24574 w 49149"/>
                  <a:gd name="connsiteY1" fmla="*/ 49149 h 49148"/>
                  <a:gd name="connsiteX2" fmla="*/ 0 w 49149"/>
                  <a:gd name="connsiteY2" fmla="*/ 24575 h 49148"/>
                  <a:gd name="connsiteX3" fmla="*/ 24574 w 49149"/>
                  <a:gd name="connsiteY3" fmla="*/ 0 h 49148"/>
                  <a:gd name="connsiteX4" fmla="*/ 49149 w 49149"/>
                  <a:gd name="connsiteY4" fmla="*/ 24575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5"/>
                    </a:moveTo>
                    <a:cubicBezTo>
                      <a:pt x="49149" y="38147"/>
                      <a:pt x="38146" y="49149"/>
                      <a:pt x="24574" y="49149"/>
                    </a:cubicBezTo>
                    <a:cubicBezTo>
                      <a:pt x="11002" y="49149"/>
                      <a:pt x="0" y="38147"/>
                      <a:pt x="0" y="24575"/>
                    </a:cubicBezTo>
                    <a:cubicBezTo>
                      <a:pt x="0" y="11002"/>
                      <a:pt x="11002" y="0"/>
                      <a:pt x="24574" y="0"/>
                    </a:cubicBezTo>
                    <a:cubicBezTo>
                      <a:pt x="38146" y="0"/>
                      <a:pt x="49149" y="11002"/>
                      <a:pt x="49149" y="24575"/>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0" name="Freeform: Shape 529">
                <a:extLst>
                  <a:ext uri="{FF2B5EF4-FFF2-40B4-BE49-F238E27FC236}">
                    <a16:creationId xmlns:a16="http://schemas.microsoft.com/office/drawing/2014/main" id="{C4AC3518-0932-672B-F0FE-E8481D0F8477}"/>
                  </a:ext>
                </a:extLst>
              </p:cNvPr>
              <p:cNvSpPr/>
              <p:nvPr/>
            </p:nvSpPr>
            <p:spPr>
              <a:xfrm>
                <a:off x="10932413" y="231857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1"/>
                      <a:pt x="10859" y="49149"/>
                      <a:pt x="24575" y="49149"/>
                    </a:cubicBezTo>
                    <a:cubicBezTo>
                      <a:pt x="38290" y="49149"/>
                      <a:pt x="49149" y="38291"/>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1" name="Freeform: Shape 530">
                <a:extLst>
                  <a:ext uri="{FF2B5EF4-FFF2-40B4-BE49-F238E27FC236}">
                    <a16:creationId xmlns:a16="http://schemas.microsoft.com/office/drawing/2014/main" id="{4BC78EC9-8F89-FA42-BB1A-FABE7DC66FC4}"/>
                  </a:ext>
                </a:extLst>
              </p:cNvPr>
              <p:cNvSpPr/>
              <p:nvPr/>
            </p:nvSpPr>
            <p:spPr>
              <a:xfrm>
                <a:off x="10932413" y="173193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2" name="Freeform: Shape 531">
                <a:extLst>
                  <a:ext uri="{FF2B5EF4-FFF2-40B4-BE49-F238E27FC236}">
                    <a16:creationId xmlns:a16="http://schemas.microsoft.com/office/drawing/2014/main" id="{7E8D5EA1-7441-FEF0-4346-6144529C484F}"/>
                  </a:ext>
                </a:extLst>
              </p:cNvPr>
              <p:cNvSpPr/>
              <p:nvPr/>
            </p:nvSpPr>
            <p:spPr>
              <a:xfrm>
                <a:off x="10932413" y="2611755"/>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3" name="Freeform: Shape 532">
                <a:extLst>
                  <a:ext uri="{FF2B5EF4-FFF2-40B4-BE49-F238E27FC236}">
                    <a16:creationId xmlns:a16="http://schemas.microsoft.com/office/drawing/2014/main" id="{F4C90673-B0F4-C77A-645A-E4D5CE29E548}"/>
                  </a:ext>
                </a:extLst>
              </p:cNvPr>
              <p:cNvSpPr/>
              <p:nvPr/>
            </p:nvSpPr>
            <p:spPr>
              <a:xfrm>
                <a:off x="10932413" y="2025110"/>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5"/>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4" name="Freeform: Shape 533">
                <a:extLst>
                  <a:ext uri="{FF2B5EF4-FFF2-40B4-BE49-F238E27FC236}">
                    <a16:creationId xmlns:a16="http://schemas.microsoft.com/office/drawing/2014/main" id="{C9116BD1-8F7F-3681-1BD1-54428035EDAB}"/>
                  </a:ext>
                </a:extLst>
              </p:cNvPr>
              <p:cNvSpPr/>
              <p:nvPr/>
            </p:nvSpPr>
            <p:spPr>
              <a:xfrm>
                <a:off x="10932413" y="143875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005"/>
                      <a:pt x="49149" y="24575"/>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5" name="Freeform: Shape 534">
                <a:extLst>
                  <a:ext uri="{FF2B5EF4-FFF2-40B4-BE49-F238E27FC236}">
                    <a16:creationId xmlns:a16="http://schemas.microsoft.com/office/drawing/2014/main" id="{FE08637C-C479-D8E3-3605-02E1107EF058}"/>
                  </a:ext>
                </a:extLst>
              </p:cNvPr>
              <p:cNvSpPr/>
              <p:nvPr/>
            </p:nvSpPr>
            <p:spPr>
              <a:xfrm>
                <a:off x="10932413" y="2904934"/>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005"/>
                      <a:pt x="49149" y="24574"/>
                    </a:cubicBezTo>
                    <a:cubicBezTo>
                      <a:pt x="49149" y="11144"/>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6" name="Freeform: Shape 535">
                <a:extLst>
                  <a:ext uri="{FF2B5EF4-FFF2-40B4-BE49-F238E27FC236}">
                    <a16:creationId xmlns:a16="http://schemas.microsoft.com/office/drawing/2014/main" id="{54E44104-CEB9-AE81-3E44-0076C109E0E5}"/>
                  </a:ext>
                </a:extLst>
              </p:cNvPr>
              <p:cNvSpPr/>
              <p:nvPr/>
            </p:nvSpPr>
            <p:spPr>
              <a:xfrm>
                <a:off x="10932413" y="642366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7" name="Freeform: Shape 536">
                <a:extLst>
                  <a:ext uri="{FF2B5EF4-FFF2-40B4-BE49-F238E27FC236}">
                    <a16:creationId xmlns:a16="http://schemas.microsoft.com/office/drawing/2014/main" id="{70D89010-0A0A-D192-F91C-C98ACE0FE385}"/>
                  </a:ext>
                </a:extLst>
              </p:cNvPr>
              <p:cNvSpPr/>
              <p:nvPr/>
            </p:nvSpPr>
            <p:spPr>
              <a:xfrm>
                <a:off x="10932413" y="613048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8" name="Freeform: Shape 537">
                <a:extLst>
                  <a:ext uri="{FF2B5EF4-FFF2-40B4-BE49-F238E27FC236}">
                    <a16:creationId xmlns:a16="http://schemas.microsoft.com/office/drawing/2014/main" id="{6FC500C0-8C2A-475C-08EA-E62E7B990A37}"/>
                  </a:ext>
                </a:extLst>
              </p:cNvPr>
              <p:cNvSpPr/>
              <p:nvPr/>
            </p:nvSpPr>
            <p:spPr>
              <a:xfrm>
                <a:off x="10932413" y="5837300"/>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39" name="Freeform: Shape 538">
                <a:extLst>
                  <a:ext uri="{FF2B5EF4-FFF2-40B4-BE49-F238E27FC236}">
                    <a16:creationId xmlns:a16="http://schemas.microsoft.com/office/drawing/2014/main" id="{7AD10FF7-D5B1-145B-E6D2-60E0CE8B8DEA}"/>
                  </a:ext>
                </a:extLst>
              </p:cNvPr>
              <p:cNvSpPr/>
              <p:nvPr/>
            </p:nvSpPr>
            <p:spPr>
              <a:xfrm>
                <a:off x="10932413" y="6717125"/>
                <a:ext cx="49149" cy="49148"/>
              </a:xfrm>
              <a:custGeom>
                <a:avLst/>
                <a:gdLst>
                  <a:gd name="connsiteX0" fmla="*/ 24575 w 49149"/>
                  <a:gd name="connsiteY0" fmla="*/ 0 h 49148"/>
                  <a:gd name="connsiteX1" fmla="*/ 0 w 49149"/>
                  <a:gd name="connsiteY1" fmla="*/ 24574 h 49148"/>
                  <a:gd name="connsiteX2" fmla="*/ 24575 w 49149"/>
                  <a:gd name="connsiteY2" fmla="*/ 49149 h 49148"/>
                  <a:gd name="connsiteX3" fmla="*/ 49149 w 49149"/>
                  <a:gd name="connsiteY3" fmla="*/ 24574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0858"/>
                      <a:pt x="0" y="24574"/>
                    </a:cubicBezTo>
                    <a:cubicBezTo>
                      <a:pt x="0" y="38290"/>
                      <a:pt x="10859" y="49149"/>
                      <a:pt x="24575" y="49149"/>
                    </a:cubicBezTo>
                    <a:cubicBezTo>
                      <a:pt x="38290" y="49149"/>
                      <a:pt x="49149" y="38290"/>
                      <a:pt x="49149" y="24574"/>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0" name="Freeform: Shape 539">
                <a:extLst>
                  <a:ext uri="{FF2B5EF4-FFF2-40B4-BE49-F238E27FC236}">
                    <a16:creationId xmlns:a16="http://schemas.microsoft.com/office/drawing/2014/main" id="{A4FE89C8-A3A5-1C8C-B657-DC59B7424718}"/>
                  </a:ext>
                </a:extLst>
              </p:cNvPr>
              <p:cNvSpPr/>
              <p:nvPr/>
            </p:nvSpPr>
            <p:spPr>
              <a:xfrm>
                <a:off x="10932414" y="3198114"/>
                <a:ext cx="49149" cy="49148"/>
              </a:xfrm>
              <a:custGeom>
                <a:avLst/>
                <a:gdLst>
                  <a:gd name="connsiteX0" fmla="*/ 49149 w 49149"/>
                  <a:gd name="connsiteY0" fmla="*/ 24574 h 49148"/>
                  <a:gd name="connsiteX1" fmla="*/ 24574 w 49149"/>
                  <a:gd name="connsiteY1" fmla="*/ 49149 h 49148"/>
                  <a:gd name="connsiteX2" fmla="*/ 0 w 49149"/>
                  <a:gd name="connsiteY2" fmla="*/ 24574 h 49148"/>
                  <a:gd name="connsiteX3" fmla="*/ 24574 w 49149"/>
                  <a:gd name="connsiteY3" fmla="*/ 0 h 49148"/>
                  <a:gd name="connsiteX4" fmla="*/ 49149 w 49149"/>
                  <a:gd name="connsiteY4" fmla="*/ 24574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49149" y="24574"/>
                    </a:moveTo>
                    <a:cubicBezTo>
                      <a:pt x="49149" y="38147"/>
                      <a:pt x="38146" y="49149"/>
                      <a:pt x="24574" y="49149"/>
                    </a:cubicBezTo>
                    <a:cubicBezTo>
                      <a:pt x="11002" y="49149"/>
                      <a:pt x="0" y="38147"/>
                      <a:pt x="0" y="24574"/>
                    </a:cubicBezTo>
                    <a:cubicBezTo>
                      <a:pt x="0" y="11002"/>
                      <a:pt x="11002" y="0"/>
                      <a:pt x="24574" y="0"/>
                    </a:cubicBezTo>
                    <a:cubicBezTo>
                      <a:pt x="38146" y="0"/>
                      <a:pt x="49149" y="11002"/>
                      <a:pt x="49149" y="24574"/>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1" name="Freeform: Shape 540">
                <a:extLst>
                  <a:ext uri="{FF2B5EF4-FFF2-40B4-BE49-F238E27FC236}">
                    <a16:creationId xmlns:a16="http://schemas.microsoft.com/office/drawing/2014/main" id="{01805617-4A10-0985-D65F-53B6C4144E8B}"/>
                  </a:ext>
                </a:extLst>
              </p:cNvPr>
              <p:cNvSpPr/>
              <p:nvPr/>
            </p:nvSpPr>
            <p:spPr>
              <a:xfrm>
                <a:off x="10932413" y="554412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2" name="Freeform: Shape 541">
                <a:extLst>
                  <a:ext uri="{FF2B5EF4-FFF2-40B4-BE49-F238E27FC236}">
                    <a16:creationId xmlns:a16="http://schemas.microsoft.com/office/drawing/2014/main" id="{B6017988-F594-C07B-85D2-B9A43FDF1439}"/>
                  </a:ext>
                </a:extLst>
              </p:cNvPr>
              <p:cNvSpPr/>
              <p:nvPr/>
            </p:nvSpPr>
            <p:spPr>
              <a:xfrm>
                <a:off x="10932413" y="3784758"/>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3" name="Freeform: Shape 542">
                <a:extLst>
                  <a:ext uri="{FF2B5EF4-FFF2-40B4-BE49-F238E27FC236}">
                    <a16:creationId xmlns:a16="http://schemas.microsoft.com/office/drawing/2014/main" id="{DC1DF789-E9E7-79F8-F693-9FD17C1CDF79}"/>
                  </a:ext>
                </a:extLst>
              </p:cNvPr>
              <p:cNvSpPr/>
              <p:nvPr/>
            </p:nvSpPr>
            <p:spPr>
              <a:xfrm>
                <a:off x="10932413" y="4077938"/>
                <a:ext cx="49149" cy="49148"/>
              </a:xfrm>
              <a:custGeom>
                <a:avLst/>
                <a:gdLst>
                  <a:gd name="connsiteX0" fmla="*/ 24575 w 49149"/>
                  <a:gd name="connsiteY0" fmla="*/ 0 h 49148"/>
                  <a:gd name="connsiteX1" fmla="*/ 0 w 49149"/>
                  <a:gd name="connsiteY1" fmla="*/ 24575 h 49148"/>
                  <a:gd name="connsiteX2" fmla="*/ 24575 w 49149"/>
                  <a:gd name="connsiteY2" fmla="*/ 49149 h 49148"/>
                  <a:gd name="connsiteX3" fmla="*/ 49149 w 49149"/>
                  <a:gd name="connsiteY3" fmla="*/ 24575 h 49148"/>
                  <a:gd name="connsiteX4" fmla="*/ 24575 w 49149"/>
                  <a:gd name="connsiteY4" fmla="*/ 0 h 491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8">
                    <a:moveTo>
                      <a:pt x="24575" y="0"/>
                    </a:moveTo>
                    <a:cubicBezTo>
                      <a:pt x="11144" y="0"/>
                      <a:pt x="0" y="11144"/>
                      <a:pt x="0" y="24575"/>
                    </a:cubicBezTo>
                    <a:cubicBezTo>
                      <a:pt x="0" y="38004"/>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4" name="Freeform: Shape 543">
                <a:extLst>
                  <a:ext uri="{FF2B5EF4-FFF2-40B4-BE49-F238E27FC236}">
                    <a16:creationId xmlns:a16="http://schemas.microsoft.com/office/drawing/2014/main" id="{EC3E3F2A-D8A3-ADD8-57AA-BC0487D711D1}"/>
                  </a:ext>
                </a:extLst>
              </p:cNvPr>
              <p:cNvSpPr/>
              <p:nvPr/>
            </p:nvSpPr>
            <p:spPr>
              <a:xfrm>
                <a:off x="10932413" y="3491293"/>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5" name="Freeform: Shape 544">
                <a:extLst>
                  <a:ext uri="{FF2B5EF4-FFF2-40B4-BE49-F238E27FC236}">
                    <a16:creationId xmlns:a16="http://schemas.microsoft.com/office/drawing/2014/main" id="{9FA67BA3-6B79-48AF-08E0-CBD3A37B367A}"/>
                  </a:ext>
                </a:extLst>
              </p:cNvPr>
              <p:cNvSpPr/>
              <p:nvPr/>
            </p:nvSpPr>
            <p:spPr>
              <a:xfrm>
                <a:off x="10932413" y="5250941"/>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6" name="Freeform: Shape 545">
                <a:extLst>
                  <a:ext uri="{FF2B5EF4-FFF2-40B4-BE49-F238E27FC236}">
                    <a16:creationId xmlns:a16="http://schemas.microsoft.com/office/drawing/2014/main" id="{512B0307-61C0-7841-403F-F51461179077}"/>
                  </a:ext>
                </a:extLst>
              </p:cNvPr>
              <p:cNvSpPr/>
              <p:nvPr/>
            </p:nvSpPr>
            <p:spPr>
              <a:xfrm>
                <a:off x="10932413" y="437111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0"/>
                      <a:pt x="10859" y="49149"/>
                      <a:pt x="24575" y="49149"/>
                    </a:cubicBezTo>
                    <a:cubicBezTo>
                      <a:pt x="38290" y="49149"/>
                      <a:pt x="49149" y="38290"/>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7" name="Freeform: Shape 546">
                <a:extLst>
                  <a:ext uri="{FF2B5EF4-FFF2-40B4-BE49-F238E27FC236}">
                    <a16:creationId xmlns:a16="http://schemas.microsoft.com/office/drawing/2014/main" id="{DE7DB611-3E16-25B2-E9C9-A2A3897BF7CB}"/>
                  </a:ext>
                </a:extLst>
              </p:cNvPr>
              <p:cNvSpPr/>
              <p:nvPr/>
            </p:nvSpPr>
            <p:spPr>
              <a:xfrm>
                <a:off x="10932413" y="4664297"/>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9"/>
                      <a:pt x="0" y="24575"/>
                    </a:cubicBezTo>
                    <a:cubicBezTo>
                      <a:pt x="0" y="38291"/>
                      <a:pt x="10859" y="49149"/>
                      <a:pt x="24575" y="49149"/>
                    </a:cubicBezTo>
                    <a:cubicBezTo>
                      <a:pt x="38290" y="49149"/>
                      <a:pt x="49149" y="38291"/>
                      <a:pt x="49149" y="24575"/>
                    </a:cubicBezTo>
                    <a:cubicBezTo>
                      <a:pt x="49149" y="10859"/>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8" name="Freeform: Shape 547">
                <a:extLst>
                  <a:ext uri="{FF2B5EF4-FFF2-40B4-BE49-F238E27FC236}">
                    <a16:creationId xmlns:a16="http://schemas.microsoft.com/office/drawing/2014/main" id="{E4057FEA-79E8-C06F-F5DB-AF39D4E6EE7A}"/>
                  </a:ext>
                </a:extLst>
              </p:cNvPr>
              <p:cNvSpPr/>
              <p:nvPr/>
            </p:nvSpPr>
            <p:spPr>
              <a:xfrm>
                <a:off x="10932413" y="4957476"/>
                <a:ext cx="49149" cy="49149"/>
              </a:xfrm>
              <a:custGeom>
                <a:avLst/>
                <a:gdLst>
                  <a:gd name="connsiteX0" fmla="*/ 24575 w 49149"/>
                  <a:gd name="connsiteY0" fmla="*/ 0 h 49149"/>
                  <a:gd name="connsiteX1" fmla="*/ 0 w 49149"/>
                  <a:gd name="connsiteY1" fmla="*/ 24575 h 49149"/>
                  <a:gd name="connsiteX2" fmla="*/ 24575 w 49149"/>
                  <a:gd name="connsiteY2" fmla="*/ 49149 h 49149"/>
                  <a:gd name="connsiteX3" fmla="*/ 49149 w 49149"/>
                  <a:gd name="connsiteY3" fmla="*/ 24575 h 49149"/>
                  <a:gd name="connsiteX4" fmla="*/ 24575 w 49149"/>
                  <a:gd name="connsiteY4" fmla="*/ 0 h 49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149" h="49149">
                    <a:moveTo>
                      <a:pt x="24575" y="0"/>
                    </a:moveTo>
                    <a:cubicBezTo>
                      <a:pt x="11144" y="0"/>
                      <a:pt x="0" y="10858"/>
                      <a:pt x="0" y="24575"/>
                    </a:cubicBezTo>
                    <a:cubicBezTo>
                      <a:pt x="0" y="38290"/>
                      <a:pt x="10859" y="49149"/>
                      <a:pt x="24575" y="49149"/>
                    </a:cubicBezTo>
                    <a:cubicBezTo>
                      <a:pt x="38290" y="49149"/>
                      <a:pt x="49149" y="38290"/>
                      <a:pt x="49149" y="24575"/>
                    </a:cubicBezTo>
                    <a:cubicBezTo>
                      <a:pt x="49149" y="10858"/>
                      <a:pt x="38290" y="0"/>
                      <a:pt x="2457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49" name="Freeform: Shape 548">
                <a:extLst>
                  <a:ext uri="{FF2B5EF4-FFF2-40B4-BE49-F238E27FC236}">
                    <a16:creationId xmlns:a16="http://schemas.microsoft.com/office/drawing/2014/main" id="{A02F00AC-0F85-F6E4-8A57-AD9E6E1A28B1}"/>
                  </a:ext>
                </a:extLst>
              </p:cNvPr>
              <p:cNvSpPr/>
              <p:nvPr/>
            </p:nvSpPr>
            <p:spPr>
              <a:xfrm>
                <a:off x="11198161" y="65751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0" name="Freeform: Shape 549">
                <a:extLst>
                  <a:ext uri="{FF2B5EF4-FFF2-40B4-BE49-F238E27FC236}">
                    <a16:creationId xmlns:a16="http://schemas.microsoft.com/office/drawing/2014/main" id="{DD86DF74-D189-9D30-BB32-C7E44AFE524F}"/>
                  </a:ext>
                </a:extLst>
              </p:cNvPr>
              <p:cNvSpPr/>
              <p:nvPr/>
            </p:nvSpPr>
            <p:spPr>
              <a:xfrm>
                <a:off x="11198161" y="1215866"/>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1" name="Freeform: Shape 550">
                <a:extLst>
                  <a:ext uri="{FF2B5EF4-FFF2-40B4-BE49-F238E27FC236}">
                    <a16:creationId xmlns:a16="http://schemas.microsoft.com/office/drawing/2014/main" id="{9F9F26CA-A5C1-663B-B8AD-AA41D48BC284}"/>
                  </a:ext>
                </a:extLst>
              </p:cNvPr>
              <p:cNvSpPr/>
              <p:nvPr/>
            </p:nvSpPr>
            <p:spPr>
              <a:xfrm>
                <a:off x="11198161" y="149532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2" name="Freeform: Shape 551">
                <a:extLst>
                  <a:ext uri="{FF2B5EF4-FFF2-40B4-BE49-F238E27FC236}">
                    <a16:creationId xmlns:a16="http://schemas.microsoft.com/office/drawing/2014/main" id="{F5D2635B-4D70-648C-17A3-62289B0D4283}"/>
                  </a:ext>
                </a:extLst>
              </p:cNvPr>
              <p:cNvSpPr/>
              <p:nvPr/>
            </p:nvSpPr>
            <p:spPr>
              <a:xfrm>
                <a:off x="11198161" y="2053970"/>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3" name="Freeform: Shape 552">
                <a:extLst>
                  <a:ext uri="{FF2B5EF4-FFF2-40B4-BE49-F238E27FC236}">
                    <a16:creationId xmlns:a16="http://schemas.microsoft.com/office/drawing/2014/main" id="{690EDA28-3A00-D488-13F1-DB11CCD7B27C}"/>
                  </a:ext>
                </a:extLst>
              </p:cNvPr>
              <p:cNvSpPr/>
              <p:nvPr/>
            </p:nvSpPr>
            <p:spPr>
              <a:xfrm>
                <a:off x="11198161" y="2612326"/>
                <a:ext cx="46862" cy="46577"/>
              </a:xfrm>
              <a:custGeom>
                <a:avLst/>
                <a:gdLst>
                  <a:gd name="connsiteX0" fmla="*/ 23431 w 46862"/>
                  <a:gd name="connsiteY0" fmla="*/ 0 h 46577"/>
                  <a:gd name="connsiteX1" fmla="*/ 0 w 46862"/>
                  <a:gd name="connsiteY1" fmla="*/ 23146 h 46577"/>
                  <a:gd name="connsiteX2" fmla="*/ 23431 w 46862"/>
                  <a:gd name="connsiteY2" fmla="*/ 46577 h 46577"/>
                  <a:gd name="connsiteX3" fmla="*/ 46863 w 46862"/>
                  <a:gd name="connsiteY3" fmla="*/ 23146 h 46577"/>
                  <a:gd name="connsiteX4" fmla="*/ 23431 w 46862"/>
                  <a:gd name="connsiteY4" fmla="*/ 0 h 4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577">
                    <a:moveTo>
                      <a:pt x="23431" y="0"/>
                    </a:moveTo>
                    <a:cubicBezTo>
                      <a:pt x="10573" y="0"/>
                      <a:pt x="0" y="10287"/>
                      <a:pt x="0" y="23146"/>
                    </a:cubicBezTo>
                    <a:cubicBezTo>
                      <a:pt x="0" y="36005"/>
                      <a:pt x="10573" y="46577"/>
                      <a:pt x="23431" y="46577"/>
                    </a:cubicBezTo>
                    <a:cubicBezTo>
                      <a:pt x="36290" y="46577"/>
                      <a:pt x="46863" y="36005"/>
                      <a:pt x="46863" y="23146"/>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4" name="Freeform: Shape 553">
                <a:extLst>
                  <a:ext uri="{FF2B5EF4-FFF2-40B4-BE49-F238E27FC236}">
                    <a16:creationId xmlns:a16="http://schemas.microsoft.com/office/drawing/2014/main" id="{803F8CA5-69B4-C709-1274-6A68D0559C49}"/>
                  </a:ext>
                </a:extLst>
              </p:cNvPr>
              <p:cNvSpPr/>
              <p:nvPr/>
            </p:nvSpPr>
            <p:spPr>
              <a:xfrm>
                <a:off x="11198161" y="2891504"/>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5" name="Freeform: Shape 554">
                <a:extLst>
                  <a:ext uri="{FF2B5EF4-FFF2-40B4-BE49-F238E27FC236}">
                    <a16:creationId xmlns:a16="http://schemas.microsoft.com/office/drawing/2014/main" id="{C1DDF1D3-D76E-E662-F59B-E842566A13C2}"/>
                  </a:ext>
                </a:extLst>
              </p:cNvPr>
              <p:cNvSpPr/>
              <p:nvPr/>
            </p:nvSpPr>
            <p:spPr>
              <a:xfrm>
                <a:off x="11198161" y="1774507"/>
                <a:ext cx="46862" cy="46863"/>
              </a:xfrm>
              <a:custGeom>
                <a:avLst/>
                <a:gdLst>
                  <a:gd name="connsiteX0" fmla="*/ 23431 w 46862"/>
                  <a:gd name="connsiteY0" fmla="*/ 0 h 46863"/>
                  <a:gd name="connsiteX1" fmla="*/ 0 w 46862"/>
                  <a:gd name="connsiteY1" fmla="*/ 23431 h 46863"/>
                  <a:gd name="connsiteX2" fmla="*/ 23431 w 46862"/>
                  <a:gd name="connsiteY2" fmla="*/ 46863 h 46863"/>
                  <a:gd name="connsiteX3" fmla="*/ 46863 w 46862"/>
                  <a:gd name="connsiteY3" fmla="*/ 23431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1"/>
                    </a:cubicBezTo>
                    <a:cubicBezTo>
                      <a:pt x="0" y="36290"/>
                      <a:pt x="10573" y="46863"/>
                      <a:pt x="23431" y="46863"/>
                    </a:cubicBezTo>
                    <a:cubicBezTo>
                      <a:pt x="36290" y="46863"/>
                      <a:pt x="46863" y="36576"/>
                      <a:pt x="46863" y="23431"/>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6" name="Freeform: Shape 555">
                <a:extLst>
                  <a:ext uri="{FF2B5EF4-FFF2-40B4-BE49-F238E27FC236}">
                    <a16:creationId xmlns:a16="http://schemas.microsoft.com/office/drawing/2014/main" id="{5F4F85CB-91A2-375E-637D-31AFD88B2D7C}"/>
                  </a:ext>
                </a:extLst>
              </p:cNvPr>
              <p:cNvSpPr/>
              <p:nvPr/>
            </p:nvSpPr>
            <p:spPr>
              <a:xfrm>
                <a:off x="11198161" y="378047"/>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7" name="Freeform: Shape 556">
                <a:extLst>
                  <a:ext uri="{FF2B5EF4-FFF2-40B4-BE49-F238E27FC236}">
                    <a16:creationId xmlns:a16="http://schemas.microsoft.com/office/drawing/2014/main" id="{01438496-C637-D839-2606-9C0A71D3EDE8}"/>
                  </a:ext>
                </a:extLst>
              </p:cNvPr>
              <p:cNvSpPr/>
              <p:nvPr/>
            </p:nvSpPr>
            <p:spPr>
              <a:xfrm>
                <a:off x="11198161" y="233314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8" name="Freeform: Shape 557">
                <a:extLst>
                  <a:ext uri="{FF2B5EF4-FFF2-40B4-BE49-F238E27FC236}">
                    <a16:creationId xmlns:a16="http://schemas.microsoft.com/office/drawing/2014/main" id="{918B7410-7912-8AFA-9A47-0A9758778A31}"/>
                  </a:ext>
                </a:extLst>
              </p:cNvPr>
              <p:cNvSpPr/>
              <p:nvPr/>
            </p:nvSpPr>
            <p:spPr>
              <a:xfrm>
                <a:off x="11198161" y="98869"/>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2"/>
                    </a:cubicBezTo>
                    <a:cubicBezTo>
                      <a:pt x="0" y="36576"/>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59" name="Freeform: Shape 558">
                <a:extLst>
                  <a:ext uri="{FF2B5EF4-FFF2-40B4-BE49-F238E27FC236}">
                    <a16:creationId xmlns:a16="http://schemas.microsoft.com/office/drawing/2014/main" id="{57FA5BDA-6D9F-E4D7-214F-0300F2A40749}"/>
                  </a:ext>
                </a:extLst>
              </p:cNvPr>
              <p:cNvSpPr/>
              <p:nvPr/>
            </p:nvSpPr>
            <p:spPr>
              <a:xfrm>
                <a:off x="11198161" y="3170682"/>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1"/>
                      <a:pt x="10490" y="0"/>
                      <a:pt x="23431" y="0"/>
                    </a:cubicBezTo>
                    <a:cubicBezTo>
                      <a:pt x="36372" y="0"/>
                      <a:pt x="46863" y="10491"/>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0" name="Freeform: Shape 559">
                <a:extLst>
                  <a:ext uri="{FF2B5EF4-FFF2-40B4-BE49-F238E27FC236}">
                    <a16:creationId xmlns:a16="http://schemas.microsoft.com/office/drawing/2014/main" id="{780398E8-7E7B-F3FD-C94F-0312E4079BA1}"/>
                  </a:ext>
                </a:extLst>
              </p:cNvPr>
              <p:cNvSpPr/>
              <p:nvPr/>
            </p:nvSpPr>
            <p:spPr>
              <a:xfrm>
                <a:off x="11198161" y="936688"/>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1" name="Freeform: Shape 560">
                <a:extLst>
                  <a:ext uri="{FF2B5EF4-FFF2-40B4-BE49-F238E27FC236}">
                    <a16:creationId xmlns:a16="http://schemas.microsoft.com/office/drawing/2014/main" id="{5777CD51-5C9D-509C-322C-6B80CB302587}"/>
                  </a:ext>
                </a:extLst>
              </p:cNvPr>
              <p:cNvSpPr/>
              <p:nvPr/>
            </p:nvSpPr>
            <p:spPr>
              <a:xfrm>
                <a:off x="11198161" y="6522243"/>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2" name="Freeform: Shape 561">
                <a:extLst>
                  <a:ext uri="{FF2B5EF4-FFF2-40B4-BE49-F238E27FC236}">
                    <a16:creationId xmlns:a16="http://schemas.microsoft.com/office/drawing/2014/main" id="{1CF3B7F2-E7E1-985F-9E6F-7FD6294DBB65}"/>
                  </a:ext>
                </a:extLst>
              </p:cNvPr>
              <p:cNvSpPr/>
              <p:nvPr/>
            </p:nvSpPr>
            <p:spPr>
              <a:xfrm>
                <a:off x="11198161" y="6242780"/>
                <a:ext cx="46862" cy="46862"/>
              </a:xfrm>
              <a:custGeom>
                <a:avLst/>
                <a:gdLst>
                  <a:gd name="connsiteX0" fmla="*/ 46863 w 46862"/>
                  <a:gd name="connsiteY0" fmla="*/ 23431 h 46862"/>
                  <a:gd name="connsiteX1" fmla="*/ 23431 w 46862"/>
                  <a:gd name="connsiteY1" fmla="*/ 46863 h 46862"/>
                  <a:gd name="connsiteX2" fmla="*/ 0 w 46862"/>
                  <a:gd name="connsiteY2" fmla="*/ 23431 h 46862"/>
                  <a:gd name="connsiteX3" fmla="*/ 23431 w 46862"/>
                  <a:gd name="connsiteY3" fmla="*/ 0 h 46862"/>
                  <a:gd name="connsiteX4" fmla="*/ 46863 w 46862"/>
                  <a:gd name="connsiteY4" fmla="*/ 23431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1"/>
                    </a:moveTo>
                    <a:cubicBezTo>
                      <a:pt x="46863" y="36372"/>
                      <a:pt x="36372" y="46863"/>
                      <a:pt x="23431" y="46863"/>
                    </a:cubicBezTo>
                    <a:cubicBezTo>
                      <a:pt x="10490" y="46863"/>
                      <a:pt x="0" y="36372"/>
                      <a:pt x="0" y="23431"/>
                    </a:cubicBezTo>
                    <a:cubicBezTo>
                      <a:pt x="0" y="10490"/>
                      <a:pt x="10490" y="0"/>
                      <a:pt x="23431" y="0"/>
                    </a:cubicBezTo>
                    <a:cubicBezTo>
                      <a:pt x="36372" y="0"/>
                      <a:pt x="46863" y="10490"/>
                      <a:pt x="46863" y="23431"/>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3" name="Freeform: Shape 562">
                <a:extLst>
                  <a:ext uri="{FF2B5EF4-FFF2-40B4-BE49-F238E27FC236}">
                    <a16:creationId xmlns:a16="http://schemas.microsoft.com/office/drawing/2014/main" id="{EE277238-9DC9-6D51-6A7D-127A7243E9A4}"/>
                  </a:ext>
                </a:extLst>
              </p:cNvPr>
              <p:cNvSpPr/>
              <p:nvPr/>
            </p:nvSpPr>
            <p:spPr>
              <a:xfrm>
                <a:off x="11198161" y="5963602"/>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4" name="Freeform: Shape 563">
                <a:extLst>
                  <a:ext uri="{FF2B5EF4-FFF2-40B4-BE49-F238E27FC236}">
                    <a16:creationId xmlns:a16="http://schemas.microsoft.com/office/drawing/2014/main" id="{E9D37979-AFE8-A982-5E25-102E3D111627}"/>
                  </a:ext>
                </a:extLst>
              </p:cNvPr>
              <p:cNvSpPr/>
              <p:nvPr/>
            </p:nvSpPr>
            <p:spPr>
              <a:xfrm>
                <a:off x="11198161" y="4008786"/>
                <a:ext cx="46862" cy="46862"/>
              </a:xfrm>
              <a:custGeom>
                <a:avLst/>
                <a:gdLst>
                  <a:gd name="connsiteX0" fmla="*/ 46863 w 46862"/>
                  <a:gd name="connsiteY0" fmla="*/ 23432 h 46862"/>
                  <a:gd name="connsiteX1" fmla="*/ 23431 w 46862"/>
                  <a:gd name="connsiteY1" fmla="*/ 46863 h 46862"/>
                  <a:gd name="connsiteX2" fmla="*/ 0 w 46862"/>
                  <a:gd name="connsiteY2" fmla="*/ 23432 h 46862"/>
                  <a:gd name="connsiteX3" fmla="*/ 23431 w 46862"/>
                  <a:gd name="connsiteY3" fmla="*/ 0 h 46862"/>
                  <a:gd name="connsiteX4" fmla="*/ 46863 w 46862"/>
                  <a:gd name="connsiteY4" fmla="*/ 23432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46863" y="23432"/>
                    </a:moveTo>
                    <a:cubicBezTo>
                      <a:pt x="46863" y="36373"/>
                      <a:pt x="36372" y="46863"/>
                      <a:pt x="23431" y="46863"/>
                    </a:cubicBezTo>
                    <a:cubicBezTo>
                      <a:pt x="10490" y="46863"/>
                      <a:pt x="0" y="36373"/>
                      <a:pt x="0" y="23432"/>
                    </a:cubicBezTo>
                    <a:cubicBezTo>
                      <a:pt x="0" y="10490"/>
                      <a:pt x="10490" y="0"/>
                      <a:pt x="23431" y="0"/>
                    </a:cubicBezTo>
                    <a:cubicBezTo>
                      <a:pt x="36372" y="0"/>
                      <a:pt x="46863" y="10490"/>
                      <a:pt x="46863" y="23432"/>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5" name="Freeform: Shape 564">
                <a:extLst>
                  <a:ext uri="{FF2B5EF4-FFF2-40B4-BE49-F238E27FC236}">
                    <a16:creationId xmlns:a16="http://schemas.microsoft.com/office/drawing/2014/main" id="{25B65BED-6444-4F94-B5BF-6785DDE817D2}"/>
                  </a:ext>
                </a:extLst>
              </p:cNvPr>
              <p:cNvSpPr/>
              <p:nvPr/>
            </p:nvSpPr>
            <p:spPr>
              <a:xfrm>
                <a:off x="11198161" y="3729609"/>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287"/>
                      <a:pt x="0" y="23431"/>
                    </a:cubicBezTo>
                    <a:cubicBezTo>
                      <a:pt x="0" y="36576"/>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6" name="Freeform: Shape 565">
                <a:extLst>
                  <a:ext uri="{FF2B5EF4-FFF2-40B4-BE49-F238E27FC236}">
                    <a16:creationId xmlns:a16="http://schemas.microsoft.com/office/drawing/2014/main" id="{3E066E7B-556F-675F-0C27-9797B1E2BCC1}"/>
                  </a:ext>
                </a:extLst>
              </p:cNvPr>
              <p:cNvSpPr/>
              <p:nvPr/>
            </p:nvSpPr>
            <p:spPr>
              <a:xfrm>
                <a:off x="11198161" y="345014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7" name="Freeform: Shape 566">
                <a:extLst>
                  <a:ext uri="{FF2B5EF4-FFF2-40B4-BE49-F238E27FC236}">
                    <a16:creationId xmlns:a16="http://schemas.microsoft.com/office/drawing/2014/main" id="{3BCDBD73-DF93-80C8-8C7F-9F305F3FBB47}"/>
                  </a:ext>
                </a:extLst>
              </p:cNvPr>
              <p:cNvSpPr/>
              <p:nvPr/>
            </p:nvSpPr>
            <p:spPr>
              <a:xfrm>
                <a:off x="11198161" y="5684424"/>
                <a:ext cx="46862" cy="46863"/>
              </a:xfrm>
              <a:custGeom>
                <a:avLst/>
                <a:gdLst>
                  <a:gd name="connsiteX0" fmla="*/ 23431 w 46862"/>
                  <a:gd name="connsiteY0" fmla="*/ 0 h 46863"/>
                  <a:gd name="connsiteX1" fmla="*/ 0 w 46862"/>
                  <a:gd name="connsiteY1" fmla="*/ 23432 h 46863"/>
                  <a:gd name="connsiteX2" fmla="*/ 23431 w 46862"/>
                  <a:gd name="connsiteY2" fmla="*/ 46863 h 46863"/>
                  <a:gd name="connsiteX3" fmla="*/ 46863 w 46862"/>
                  <a:gd name="connsiteY3" fmla="*/ 23432 h 46863"/>
                  <a:gd name="connsiteX4" fmla="*/ 23431 w 46862"/>
                  <a:gd name="connsiteY4" fmla="*/ 0 h 4686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3">
                    <a:moveTo>
                      <a:pt x="23431" y="0"/>
                    </a:moveTo>
                    <a:cubicBezTo>
                      <a:pt x="10573" y="0"/>
                      <a:pt x="0" y="10573"/>
                      <a:pt x="0" y="23432"/>
                    </a:cubicBezTo>
                    <a:cubicBezTo>
                      <a:pt x="0" y="36290"/>
                      <a:pt x="10573" y="46863"/>
                      <a:pt x="23431" y="46863"/>
                    </a:cubicBezTo>
                    <a:cubicBezTo>
                      <a:pt x="36290" y="46863"/>
                      <a:pt x="46863" y="36576"/>
                      <a:pt x="46863" y="23432"/>
                    </a:cubicBezTo>
                    <a:cubicBezTo>
                      <a:pt x="46863" y="10287"/>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8" name="Freeform: Shape 567">
                <a:extLst>
                  <a:ext uri="{FF2B5EF4-FFF2-40B4-BE49-F238E27FC236}">
                    <a16:creationId xmlns:a16="http://schemas.microsoft.com/office/drawing/2014/main" id="{9F79D631-9DD7-4F3C-0D47-79F7A123850E}"/>
                  </a:ext>
                </a:extLst>
              </p:cNvPr>
              <p:cNvSpPr/>
              <p:nvPr/>
            </p:nvSpPr>
            <p:spPr>
              <a:xfrm>
                <a:off x="11198161" y="4287964"/>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69" name="Freeform: Shape 568">
                <a:extLst>
                  <a:ext uri="{FF2B5EF4-FFF2-40B4-BE49-F238E27FC236}">
                    <a16:creationId xmlns:a16="http://schemas.microsoft.com/office/drawing/2014/main" id="{998565BE-AF40-6DE0-BAE4-FEAF8C13D6EB}"/>
                  </a:ext>
                </a:extLst>
              </p:cNvPr>
              <p:cNvSpPr/>
              <p:nvPr/>
            </p:nvSpPr>
            <p:spPr>
              <a:xfrm>
                <a:off x="11198161" y="4846605"/>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0" name="Freeform: Shape 569">
                <a:extLst>
                  <a:ext uri="{FF2B5EF4-FFF2-40B4-BE49-F238E27FC236}">
                    <a16:creationId xmlns:a16="http://schemas.microsoft.com/office/drawing/2014/main" id="{8C9DDC0C-E947-0BFB-E92A-6A95F2000B20}"/>
                  </a:ext>
                </a:extLst>
              </p:cNvPr>
              <p:cNvSpPr/>
              <p:nvPr/>
            </p:nvSpPr>
            <p:spPr>
              <a:xfrm>
                <a:off x="11198161" y="5404961"/>
                <a:ext cx="46862" cy="46862"/>
              </a:xfrm>
              <a:custGeom>
                <a:avLst/>
                <a:gdLst>
                  <a:gd name="connsiteX0" fmla="*/ 23431 w 46862"/>
                  <a:gd name="connsiteY0" fmla="*/ 0 h 46862"/>
                  <a:gd name="connsiteX1" fmla="*/ 0 w 46862"/>
                  <a:gd name="connsiteY1" fmla="*/ 23432 h 46862"/>
                  <a:gd name="connsiteX2" fmla="*/ 23431 w 46862"/>
                  <a:gd name="connsiteY2" fmla="*/ 46863 h 46862"/>
                  <a:gd name="connsiteX3" fmla="*/ 46863 w 46862"/>
                  <a:gd name="connsiteY3" fmla="*/ 23432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2"/>
                    </a:cubicBezTo>
                    <a:cubicBezTo>
                      <a:pt x="0" y="36290"/>
                      <a:pt x="10573" y="46863"/>
                      <a:pt x="23431" y="46863"/>
                    </a:cubicBezTo>
                    <a:cubicBezTo>
                      <a:pt x="36290" y="46863"/>
                      <a:pt x="46863" y="36290"/>
                      <a:pt x="46863" y="23432"/>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1" name="Freeform: Shape 570">
                <a:extLst>
                  <a:ext uri="{FF2B5EF4-FFF2-40B4-BE49-F238E27FC236}">
                    <a16:creationId xmlns:a16="http://schemas.microsoft.com/office/drawing/2014/main" id="{9354CEC2-29BE-29FB-1C98-8A48EC622F0F}"/>
                  </a:ext>
                </a:extLst>
              </p:cNvPr>
              <p:cNvSpPr/>
              <p:nvPr/>
            </p:nvSpPr>
            <p:spPr>
              <a:xfrm>
                <a:off x="11198161" y="4567142"/>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2" name="Freeform: Shape 571">
                <a:extLst>
                  <a:ext uri="{FF2B5EF4-FFF2-40B4-BE49-F238E27FC236}">
                    <a16:creationId xmlns:a16="http://schemas.microsoft.com/office/drawing/2014/main" id="{366218A2-D9A6-DDB0-D269-C561FE7ED623}"/>
                  </a:ext>
                </a:extLst>
              </p:cNvPr>
              <p:cNvSpPr/>
              <p:nvPr/>
            </p:nvSpPr>
            <p:spPr>
              <a:xfrm>
                <a:off x="11198161" y="5125783"/>
                <a:ext cx="46862" cy="46862"/>
              </a:xfrm>
              <a:custGeom>
                <a:avLst/>
                <a:gdLst>
                  <a:gd name="connsiteX0" fmla="*/ 23431 w 46862"/>
                  <a:gd name="connsiteY0" fmla="*/ 0 h 46862"/>
                  <a:gd name="connsiteX1" fmla="*/ 0 w 46862"/>
                  <a:gd name="connsiteY1" fmla="*/ 23431 h 46862"/>
                  <a:gd name="connsiteX2" fmla="*/ 23431 w 46862"/>
                  <a:gd name="connsiteY2" fmla="*/ 46863 h 46862"/>
                  <a:gd name="connsiteX3" fmla="*/ 46863 w 46862"/>
                  <a:gd name="connsiteY3" fmla="*/ 23431 h 46862"/>
                  <a:gd name="connsiteX4" fmla="*/ 23431 w 46862"/>
                  <a:gd name="connsiteY4" fmla="*/ 0 h 468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62" h="46862">
                    <a:moveTo>
                      <a:pt x="23431" y="0"/>
                    </a:moveTo>
                    <a:cubicBezTo>
                      <a:pt x="10573" y="0"/>
                      <a:pt x="0" y="10573"/>
                      <a:pt x="0" y="23431"/>
                    </a:cubicBezTo>
                    <a:cubicBezTo>
                      <a:pt x="0" y="36290"/>
                      <a:pt x="10573" y="46863"/>
                      <a:pt x="23431" y="46863"/>
                    </a:cubicBezTo>
                    <a:cubicBezTo>
                      <a:pt x="36290" y="46863"/>
                      <a:pt x="46863" y="36290"/>
                      <a:pt x="46863" y="23431"/>
                    </a:cubicBezTo>
                    <a:cubicBezTo>
                      <a:pt x="46863" y="10573"/>
                      <a:pt x="36290" y="0"/>
                      <a:pt x="23431"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3" name="Freeform: Shape 572">
                <a:extLst>
                  <a:ext uri="{FF2B5EF4-FFF2-40B4-BE49-F238E27FC236}">
                    <a16:creationId xmlns:a16="http://schemas.microsoft.com/office/drawing/2014/main" id="{B1300652-DD04-98F4-9ECA-4F5E405AD88C}"/>
                  </a:ext>
                </a:extLst>
              </p:cNvPr>
              <p:cNvSpPr/>
              <p:nvPr/>
            </p:nvSpPr>
            <p:spPr>
              <a:xfrm>
                <a:off x="11451336" y="1549050"/>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4" name="Freeform: Shape 573">
                <a:extLst>
                  <a:ext uri="{FF2B5EF4-FFF2-40B4-BE49-F238E27FC236}">
                    <a16:creationId xmlns:a16="http://schemas.microsoft.com/office/drawing/2014/main" id="{AC40C733-3B0A-43A1-5090-FC9D6461375F}"/>
                  </a:ext>
                </a:extLst>
              </p:cNvPr>
              <p:cNvSpPr/>
              <p:nvPr/>
            </p:nvSpPr>
            <p:spPr>
              <a:xfrm>
                <a:off x="11451336" y="12830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5" name="Freeform: Shape 574">
                <a:extLst>
                  <a:ext uri="{FF2B5EF4-FFF2-40B4-BE49-F238E27FC236}">
                    <a16:creationId xmlns:a16="http://schemas.microsoft.com/office/drawing/2014/main" id="{656D3331-E809-5521-EB20-E07F8A8CE53C}"/>
                  </a:ext>
                </a:extLst>
              </p:cNvPr>
              <p:cNvSpPr/>
              <p:nvPr/>
            </p:nvSpPr>
            <p:spPr>
              <a:xfrm>
                <a:off x="11451336" y="1017269"/>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6" name="Freeform: Shape 575">
                <a:extLst>
                  <a:ext uri="{FF2B5EF4-FFF2-40B4-BE49-F238E27FC236}">
                    <a16:creationId xmlns:a16="http://schemas.microsoft.com/office/drawing/2014/main" id="{27CA87BF-44FF-0657-3794-090BD061AD04}"/>
                  </a:ext>
                </a:extLst>
              </p:cNvPr>
              <p:cNvSpPr/>
              <p:nvPr/>
            </p:nvSpPr>
            <p:spPr>
              <a:xfrm>
                <a:off x="11451336" y="234686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7" name="Freeform: Shape 576">
                <a:extLst>
                  <a:ext uri="{FF2B5EF4-FFF2-40B4-BE49-F238E27FC236}">
                    <a16:creationId xmlns:a16="http://schemas.microsoft.com/office/drawing/2014/main" id="{880BAE68-8D5F-EE22-E0A6-C255CF45B229}"/>
                  </a:ext>
                </a:extLst>
              </p:cNvPr>
              <p:cNvSpPr/>
              <p:nvPr/>
            </p:nvSpPr>
            <p:spPr>
              <a:xfrm>
                <a:off x="11451336" y="261289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8" name="Freeform: Shape 577">
                <a:extLst>
                  <a:ext uri="{FF2B5EF4-FFF2-40B4-BE49-F238E27FC236}">
                    <a16:creationId xmlns:a16="http://schemas.microsoft.com/office/drawing/2014/main" id="{EF297896-30DF-443A-3477-2BAE2A8EF42A}"/>
                  </a:ext>
                </a:extLst>
              </p:cNvPr>
              <p:cNvSpPr/>
              <p:nvPr/>
            </p:nvSpPr>
            <p:spPr>
              <a:xfrm>
                <a:off x="11451336" y="485203"/>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79" name="Freeform: Shape 578">
                <a:extLst>
                  <a:ext uri="{FF2B5EF4-FFF2-40B4-BE49-F238E27FC236}">
                    <a16:creationId xmlns:a16="http://schemas.microsoft.com/office/drawing/2014/main" id="{7B14AF39-01D8-58D6-CCAF-A02D667BE7CE}"/>
                  </a:ext>
                </a:extLst>
              </p:cNvPr>
              <p:cNvSpPr/>
              <p:nvPr/>
            </p:nvSpPr>
            <p:spPr>
              <a:xfrm>
                <a:off x="11451336" y="208111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0" name="Freeform: Shape 579">
                <a:extLst>
                  <a:ext uri="{FF2B5EF4-FFF2-40B4-BE49-F238E27FC236}">
                    <a16:creationId xmlns:a16="http://schemas.microsoft.com/office/drawing/2014/main" id="{38B941CA-4ABB-79ED-8D53-3D3EE091A08C}"/>
                  </a:ext>
                </a:extLst>
              </p:cNvPr>
              <p:cNvSpPr/>
              <p:nvPr/>
            </p:nvSpPr>
            <p:spPr>
              <a:xfrm>
                <a:off x="11451336" y="1815084"/>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1" name="Freeform: Shape 580">
                <a:extLst>
                  <a:ext uri="{FF2B5EF4-FFF2-40B4-BE49-F238E27FC236}">
                    <a16:creationId xmlns:a16="http://schemas.microsoft.com/office/drawing/2014/main" id="{04620134-AF3A-6088-1FC2-824E2C00BE76}"/>
                  </a:ext>
                </a:extLst>
              </p:cNvPr>
              <p:cNvSpPr/>
              <p:nvPr/>
            </p:nvSpPr>
            <p:spPr>
              <a:xfrm>
                <a:off x="11451336" y="2878931"/>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2" name="Freeform: Shape 581">
                <a:extLst>
                  <a:ext uri="{FF2B5EF4-FFF2-40B4-BE49-F238E27FC236}">
                    <a16:creationId xmlns:a16="http://schemas.microsoft.com/office/drawing/2014/main" id="{5020B7A4-55F0-6378-58EF-CD6215DDAD23}"/>
                  </a:ext>
                </a:extLst>
              </p:cNvPr>
              <p:cNvSpPr/>
              <p:nvPr/>
            </p:nvSpPr>
            <p:spPr>
              <a:xfrm>
                <a:off x="11451336" y="219170"/>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3" name="Freeform: Shape 582">
                <a:extLst>
                  <a:ext uri="{FF2B5EF4-FFF2-40B4-BE49-F238E27FC236}">
                    <a16:creationId xmlns:a16="http://schemas.microsoft.com/office/drawing/2014/main" id="{B68F6925-1319-EA7A-66D5-DB7DC921533C}"/>
                  </a:ext>
                </a:extLst>
              </p:cNvPr>
              <p:cNvSpPr/>
              <p:nvPr/>
            </p:nvSpPr>
            <p:spPr>
              <a:xfrm>
                <a:off x="11451336" y="660253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4" name="Freeform: Shape 583">
                <a:extLst>
                  <a:ext uri="{FF2B5EF4-FFF2-40B4-BE49-F238E27FC236}">
                    <a16:creationId xmlns:a16="http://schemas.microsoft.com/office/drawing/2014/main" id="{90C69F89-03D8-1760-B7BD-27CB32D43AFB}"/>
                  </a:ext>
                </a:extLst>
              </p:cNvPr>
              <p:cNvSpPr/>
              <p:nvPr/>
            </p:nvSpPr>
            <p:spPr>
              <a:xfrm>
                <a:off x="11451336" y="633650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5" name="Freeform: Shape 584">
                <a:extLst>
                  <a:ext uri="{FF2B5EF4-FFF2-40B4-BE49-F238E27FC236}">
                    <a16:creationId xmlns:a16="http://schemas.microsoft.com/office/drawing/2014/main" id="{E086B908-36E0-590B-85AC-E6C56881F2F5}"/>
                  </a:ext>
                </a:extLst>
              </p:cNvPr>
              <p:cNvSpPr/>
              <p:nvPr/>
            </p:nvSpPr>
            <p:spPr>
              <a:xfrm>
                <a:off x="11451336" y="607075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6" name="Freeform: Shape 585">
                <a:extLst>
                  <a:ext uri="{FF2B5EF4-FFF2-40B4-BE49-F238E27FC236}">
                    <a16:creationId xmlns:a16="http://schemas.microsoft.com/office/drawing/2014/main" id="{83E22322-FE4D-C17D-B27A-81D642028FDD}"/>
                  </a:ext>
                </a:extLst>
              </p:cNvPr>
              <p:cNvSpPr/>
              <p:nvPr/>
            </p:nvSpPr>
            <p:spPr>
              <a:xfrm>
                <a:off x="11451336" y="58047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7" name="Freeform: Shape 586">
                <a:extLst>
                  <a:ext uri="{FF2B5EF4-FFF2-40B4-BE49-F238E27FC236}">
                    <a16:creationId xmlns:a16="http://schemas.microsoft.com/office/drawing/2014/main" id="{FA3FA912-8C23-8325-A510-80C2BB14AC8E}"/>
                  </a:ext>
                </a:extLst>
              </p:cNvPr>
              <p:cNvSpPr/>
              <p:nvPr/>
            </p:nvSpPr>
            <p:spPr>
              <a:xfrm>
                <a:off x="11451336" y="5538692"/>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8" name="Freeform: Shape 587">
                <a:extLst>
                  <a:ext uri="{FF2B5EF4-FFF2-40B4-BE49-F238E27FC236}">
                    <a16:creationId xmlns:a16="http://schemas.microsoft.com/office/drawing/2014/main" id="{9897E664-5DD6-046C-054C-C23419C5DF73}"/>
                  </a:ext>
                </a:extLst>
              </p:cNvPr>
              <p:cNvSpPr/>
              <p:nvPr/>
            </p:nvSpPr>
            <p:spPr>
              <a:xfrm>
                <a:off x="11451336" y="4208811"/>
                <a:ext cx="44576" cy="44577"/>
              </a:xfrm>
              <a:custGeom>
                <a:avLst/>
                <a:gdLst>
                  <a:gd name="connsiteX0" fmla="*/ 22288 w 44576"/>
                  <a:gd name="connsiteY0" fmla="*/ 0 h 44577"/>
                  <a:gd name="connsiteX1" fmla="*/ 0 w 44576"/>
                  <a:gd name="connsiteY1" fmla="*/ 22289 h 44577"/>
                  <a:gd name="connsiteX2" fmla="*/ 22288 w 44576"/>
                  <a:gd name="connsiteY2" fmla="*/ 44577 h 44577"/>
                  <a:gd name="connsiteX3" fmla="*/ 44577 w 44576"/>
                  <a:gd name="connsiteY3" fmla="*/ 22289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9"/>
                    </a:cubicBezTo>
                    <a:cubicBezTo>
                      <a:pt x="0" y="34576"/>
                      <a:pt x="10001" y="44577"/>
                      <a:pt x="22288" y="44577"/>
                    </a:cubicBezTo>
                    <a:cubicBezTo>
                      <a:pt x="34576" y="44577"/>
                      <a:pt x="44577" y="34576"/>
                      <a:pt x="44577" y="22289"/>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89" name="Freeform: Shape 588">
                <a:extLst>
                  <a:ext uri="{FF2B5EF4-FFF2-40B4-BE49-F238E27FC236}">
                    <a16:creationId xmlns:a16="http://schemas.microsoft.com/office/drawing/2014/main" id="{D66DFC97-6FB6-7662-B46C-6ADA232060A9}"/>
                  </a:ext>
                </a:extLst>
              </p:cNvPr>
              <p:cNvSpPr/>
              <p:nvPr/>
            </p:nvSpPr>
            <p:spPr>
              <a:xfrm>
                <a:off x="11451336" y="39427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0" name="Freeform: Shape 589">
                <a:extLst>
                  <a:ext uri="{FF2B5EF4-FFF2-40B4-BE49-F238E27FC236}">
                    <a16:creationId xmlns:a16="http://schemas.microsoft.com/office/drawing/2014/main" id="{971264FA-1BB0-62D6-9FF3-BC610947A839}"/>
                  </a:ext>
                </a:extLst>
              </p:cNvPr>
              <p:cNvSpPr/>
              <p:nvPr/>
            </p:nvSpPr>
            <p:spPr>
              <a:xfrm>
                <a:off x="11451336" y="5272659"/>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1" name="Freeform: Shape 590">
                <a:extLst>
                  <a:ext uri="{FF2B5EF4-FFF2-40B4-BE49-F238E27FC236}">
                    <a16:creationId xmlns:a16="http://schemas.microsoft.com/office/drawing/2014/main" id="{27E180D6-F6AE-15C5-63EF-2C000124D74B}"/>
                  </a:ext>
                </a:extLst>
              </p:cNvPr>
              <p:cNvSpPr/>
              <p:nvPr/>
            </p:nvSpPr>
            <p:spPr>
              <a:xfrm>
                <a:off x="11451336" y="3144964"/>
                <a:ext cx="44576" cy="44577"/>
              </a:xfrm>
              <a:custGeom>
                <a:avLst/>
                <a:gdLst>
                  <a:gd name="connsiteX0" fmla="*/ 22288 w 44576"/>
                  <a:gd name="connsiteY0" fmla="*/ 0 h 44577"/>
                  <a:gd name="connsiteX1" fmla="*/ 0 w 44576"/>
                  <a:gd name="connsiteY1" fmla="*/ 22288 h 44577"/>
                  <a:gd name="connsiteX2" fmla="*/ 22288 w 44576"/>
                  <a:gd name="connsiteY2" fmla="*/ 44577 h 44577"/>
                  <a:gd name="connsiteX3" fmla="*/ 44577 w 44576"/>
                  <a:gd name="connsiteY3" fmla="*/ 22288 h 44577"/>
                  <a:gd name="connsiteX4" fmla="*/ 22288 w 44576"/>
                  <a:gd name="connsiteY4" fmla="*/ 0 h 44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7">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2" name="Freeform: Shape 591">
                <a:extLst>
                  <a:ext uri="{FF2B5EF4-FFF2-40B4-BE49-F238E27FC236}">
                    <a16:creationId xmlns:a16="http://schemas.microsoft.com/office/drawing/2014/main" id="{943DB54C-3BC6-0262-91A3-ED5C6A4025EC}"/>
                  </a:ext>
                </a:extLst>
              </p:cNvPr>
              <p:cNvSpPr/>
              <p:nvPr/>
            </p:nvSpPr>
            <p:spPr>
              <a:xfrm>
                <a:off x="11451336" y="3410997"/>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3" name="Freeform: Shape 592">
                <a:extLst>
                  <a:ext uri="{FF2B5EF4-FFF2-40B4-BE49-F238E27FC236}">
                    <a16:creationId xmlns:a16="http://schemas.microsoft.com/office/drawing/2014/main" id="{8E81E5B9-D4A4-3E50-E0E8-B928DF4C9FC0}"/>
                  </a:ext>
                </a:extLst>
              </p:cNvPr>
              <p:cNvSpPr/>
              <p:nvPr/>
            </p:nvSpPr>
            <p:spPr>
              <a:xfrm>
                <a:off x="11451336" y="36767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4" name="Freeform: Shape 593">
                <a:extLst>
                  <a:ext uri="{FF2B5EF4-FFF2-40B4-BE49-F238E27FC236}">
                    <a16:creationId xmlns:a16="http://schemas.microsoft.com/office/drawing/2014/main" id="{F6940157-6326-AB9C-2D81-400973C9C5F0}"/>
                  </a:ext>
                </a:extLst>
              </p:cNvPr>
              <p:cNvSpPr/>
              <p:nvPr/>
            </p:nvSpPr>
            <p:spPr>
              <a:xfrm>
                <a:off x="11451336" y="447484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5" name="Freeform: Shape 594">
                <a:extLst>
                  <a:ext uri="{FF2B5EF4-FFF2-40B4-BE49-F238E27FC236}">
                    <a16:creationId xmlns:a16="http://schemas.microsoft.com/office/drawing/2014/main" id="{54C9CC53-8EC0-659A-2AC2-D14318BB960B}"/>
                  </a:ext>
                </a:extLst>
              </p:cNvPr>
              <p:cNvSpPr/>
              <p:nvPr/>
            </p:nvSpPr>
            <p:spPr>
              <a:xfrm>
                <a:off x="11451336" y="5006625"/>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6" name="Freeform: Shape 595">
                <a:extLst>
                  <a:ext uri="{FF2B5EF4-FFF2-40B4-BE49-F238E27FC236}">
                    <a16:creationId xmlns:a16="http://schemas.microsoft.com/office/drawing/2014/main" id="{9B37F14C-EDD2-67D7-A5B5-512F96BEE73E}"/>
                  </a:ext>
                </a:extLst>
              </p:cNvPr>
              <p:cNvSpPr/>
              <p:nvPr/>
            </p:nvSpPr>
            <p:spPr>
              <a:xfrm>
                <a:off x="11451336" y="4740878"/>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7" name="Freeform: Shape 596">
                <a:extLst>
                  <a:ext uri="{FF2B5EF4-FFF2-40B4-BE49-F238E27FC236}">
                    <a16:creationId xmlns:a16="http://schemas.microsoft.com/office/drawing/2014/main" id="{34F0E052-5443-1CC4-D915-A5E4E3124FF3}"/>
                  </a:ext>
                </a:extLst>
              </p:cNvPr>
              <p:cNvSpPr/>
              <p:nvPr/>
            </p:nvSpPr>
            <p:spPr>
              <a:xfrm>
                <a:off x="11451336" y="751236"/>
                <a:ext cx="44576" cy="44576"/>
              </a:xfrm>
              <a:custGeom>
                <a:avLst/>
                <a:gdLst>
                  <a:gd name="connsiteX0" fmla="*/ 22288 w 44576"/>
                  <a:gd name="connsiteY0" fmla="*/ 0 h 44576"/>
                  <a:gd name="connsiteX1" fmla="*/ 0 w 44576"/>
                  <a:gd name="connsiteY1" fmla="*/ 22288 h 44576"/>
                  <a:gd name="connsiteX2" fmla="*/ 22288 w 44576"/>
                  <a:gd name="connsiteY2" fmla="*/ 44577 h 44576"/>
                  <a:gd name="connsiteX3" fmla="*/ 44577 w 44576"/>
                  <a:gd name="connsiteY3" fmla="*/ 22288 h 44576"/>
                  <a:gd name="connsiteX4" fmla="*/ 22288 w 44576"/>
                  <a:gd name="connsiteY4" fmla="*/ 0 h 44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576" h="44576">
                    <a:moveTo>
                      <a:pt x="22288" y="0"/>
                    </a:moveTo>
                    <a:cubicBezTo>
                      <a:pt x="10001" y="0"/>
                      <a:pt x="0" y="10001"/>
                      <a:pt x="0" y="22288"/>
                    </a:cubicBezTo>
                    <a:cubicBezTo>
                      <a:pt x="0" y="34576"/>
                      <a:pt x="10001" y="44577"/>
                      <a:pt x="22288" y="44577"/>
                    </a:cubicBezTo>
                    <a:cubicBezTo>
                      <a:pt x="34576" y="44577"/>
                      <a:pt x="44577" y="34576"/>
                      <a:pt x="44577" y="22288"/>
                    </a:cubicBezTo>
                    <a:cubicBezTo>
                      <a:pt x="44577" y="10001"/>
                      <a:pt x="34576" y="0"/>
                      <a:pt x="22288"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8" name="Freeform: Shape 597">
                <a:extLst>
                  <a:ext uri="{FF2B5EF4-FFF2-40B4-BE49-F238E27FC236}">
                    <a16:creationId xmlns:a16="http://schemas.microsoft.com/office/drawing/2014/main" id="{C4806B3E-C2A3-DC8B-1E8A-D92DF41AC0AD}"/>
                  </a:ext>
                </a:extLst>
              </p:cNvPr>
              <p:cNvSpPr/>
              <p:nvPr/>
            </p:nvSpPr>
            <p:spPr>
              <a:xfrm>
                <a:off x="11692509" y="1347025"/>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599" name="Freeform: Shape 598">
                <a:extLst>
                  <a:ext uri="{FF2B5EF4-FFF2-40B4-BE49-F238E27FC236}">
                    <a16:creationId xmlns:a16="http://schemas.microsoft.com/office/drawing/2014/main" id="{FCCE402C-3CB6-6CED-C8D5-4FEE7FE35D1B}"/>
                  </a:ext>
                </a:extLst>
              </p:cNvPr>
              <p:cNvSpPr/>
              <p:nvPr/>
            </p:nvSpPr>
            <p:spPr>
              <a:xfrm>
                <a:off x="11692509" y="185366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0" name="Freeform: Shape 599">
                <a:extLst>
                  <a:ext uri="{FF2B5EF4-FFF2-40B4-BE49-F238E27FC236}">
                    <a16:creationId xmlns:a16="http://schemas.microsoft.com/office/drawing/2014/main" id="{E0EAF3DE-1F5A-9192-21C6-E2CA09E61406}"/>
                  </a:ext>
                </a:extLst>
              </p:cNvPr>
              <p:cNvSpPr/>
              <p:nvPr/>
            </p:nvSpPr>
            <p:spPr>
              <a:xfrm>
                <a:off x="11692509" y="1600485"/>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1" name="Freeform: Shape 600">
                <a:extLst>
                  <a:ext uri="{FF2B5EF4-FFF2-40B4-BE49-F238E27FC236}">
                    <a16:creationId xmlns:a16="http://schemas.microsoft.com/office/drawing/2014/main" id="{FF3656F7-CBDC-2428-D489-7FA299CB0726}"/>
                  </a:ext>
                </a:extLst>
              </p:cNvPr>
              <p:cNvSpPr/>
              <p:nvPr/>
            </p:nvSpPr>
            <p:spPr>
              <a:xfrm>
                <a:off x="11692509" y="1093850"/>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2" name="Freeform: Shape 601">
                <a:extLst>
                  <a:ext uri="{FF2B5EF4-FFF2-40B4-BE49-F238E27FC236}">
                    <a16:creationId xmlns:a16="http://schemas.microsoft.com/office/drawing/2014/main" id="{951F0EA9-1BEF-DF3C-1513-988F67E05F34}"/>
                  </a:ext>
                </a:extLst>
              </p:cNvPr>
              <p:cNvSpPr/>
              <p:nvPr/>
            </p:nvSpPr>
            <p:spPr>
              <a:xfrm>
                <a:off x="11692509" y="2613469"/>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3" name="Freeform: Shape 602">
                <a:extLst>
                  <a:ext uri="{FF2B5EF4-FFF2-40B4-BE49-F238E27FC236}">
                    <a16:creationId xmlns:a16="http://schemas.microsoft.com/office/drawing/2014/main" id="{305C56FB-F903-83A7-94BF-09E175859333}"/>
                  </a:ext>
                </a:extLst>
              </p:cNvPr>
              <p:cNvSpPr/>
              <p:nvPr/>
            </p:nvSpPr>
            <p:spPr>
              <a:xfrm>
                <a:off x="11692509" y="840390"/>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4" name="Freeform: Shape 603">
                <a:extLst>
                  <a:ext uri="{FF2B5EF4-FFF2-40B4-BE49-F238E27FC236}">
                    <a16:creationId xmlns:a16="http://schemas.microsoft.com/office/drawing/2014/main" id="{637BC5F7-D6DA-99EE-53CD-5CD170B2CC05}"/>
                  </a:ext>
                </a:extLst>
              </p:cNvPr>
              <p:cNvSpPr/>
              <p:nvPr/>
            </p:nvSpPr>
            <p:spPr>
              <a:xfrm>
                <a:off x="11692509" y="210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5" name="Freeform: Shape 604">
                <a:extLst>
                  <a:ext uri="{FF2B5EF4-FFF2-40B4-BE49-F238E27FC236}">
                    <a16:creationId xmlns:a16="http://schemas.microsoft.com/office/drawing/2014/main" id="{D844BC54-DD87-9F3A-60FA-0DACF0A6B490}"/>
                  </a:ext>
                </a:extLst>
              </p:cNvPr>
              <p:cNvSpPr/>
              <p:nvPr/>
            </p:nvSpPr>
            <p:spPr>
              <a:xfrm>
                <a:off x="11692509" y="2866929"/>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6" name="Freeform: Shape 605">
                <a:extLst>
                  <a:ext uri="{FF2B5EF4-FFF2-40B4-BE49-F238E27FC236}">
                    <a16:creationId xmlns:a16="http://schemas.microsoft.com/office/drawing/2014/main" id="{1FC06845-DA10-3807-7787-48D8540A796A}"/>
                  </a:ext>
                </a:extLst>
              </p:cNvPr>
              <p:cNvSpPr/>
              <p:nvPr/>
            </p:nvSpPr>
            <p:spPr>
              <a:xfrm>
                <a:off x="11692509" y="2360294"/>
                <a:ext cx="42290" cy="42291"/>
              </a:xfrm>
              <a:custGeom>
                <a:avLst/>
                <a:gdLst>
                  <a:gd name="connsiteX0" fmla="*/ 21145 w 42290"/>
                  <a:gd name="connsiteY0" fmla="*/ 0 h 42291"/>
                  <a:gd name="connsiteX1" fmla="*/ 0 w 42290"/>
                  <a:gd name="connsiteY1" fmla="*/ 21145 h 42291"/>
                  <a:gd name="connsiteX2" fmla="*/ 21145 w 42290"/>
                  <a:gd name="connsiteY2" fmla="*/ 42291 h 42291"/>
                  <a:gd name="connsiteX3" fmla="*/ 42291 w 42290"/>
                  <a:gd name="connsiteY3" fmla="*/ 21145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7" name="Freeform: Shape 606">
                <a:extLst>
                  <a:ext uri="{FF2B5EF4-FFF2-40B4-BE49-F238E27FC236}">
                    <a16:creationId xmlns:a16="http://schemas.microsoft.com/office/drawing/2014/main" id="{F4359746-C78F-0D5C-B6A1-BABAFD66E87F}"/>
                  </a:ext>
                </a:extLst>
              </p:cNvPr>
              <p:cNvSpPr/>
              <p:nvPr/>
            </p:nvSpPr>
            <p:spPr>
              <a:xfrm>
                <a:off x="11692509" y="587216"/>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8" name="Freeform: Shape 607">
                <a:extLst>
                  <a:ext uri="{FF2B5EF4-FFF2-40B4-BE49-F238E27FC236}">
                    <a16:creationId xmlns:a16="http://schemas.microsoft.com/office/drawing/2014/main" id="{52AD9CEC-B63E-FCCC-CC5C-B5D51E521328}"/>
                  </a:ext>
                </a:extLst>
              </p:cNvPr>
              <p:cNvSpPr/>
              <p:nvPr/>
            </p:nvSpPr>
            <p:spPr>
              <a:xfrm>
                <a:off x="11692509" y="312010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09" name="Freeform: Shape 608">
                <a:extLst>
                  <a:ext uri="{FF2B5EF4-FFF2-40B4-BE49-F238E27FC236}">
                    <a16:creationId xmlns:a16="http://schemas.microsoft.com/office/drawing/2014/main" id="{FC117A7D-0101-A4C1-461C-F4AA7A66F86A}"/>
                  </a:ext>
                </a:extLst>
              </p:cNvPr>
              <p:cNvSpPr/>
              <p:nvPr/>
            </p:nvSpPr>
            <p:spPr>
              <a:xfrm>
                <a:off x="11692509" y="333756"/>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0" name="Freeform: Shape 609">
                <a:extLst>
                  <a:ext uri="{FF2B5EF4-FFF2-40B4-BE49-F238E27FC236}">
                    <a16:creationId xmlns:a16="http://schemas.microsoft.com/office/drawing/2014/main" id="{1A1FF42F-1072-5ADF-C792-FCC20540EAED}"/>
                  </a:ext>
                </a:extLst>
              </p:cNvPr>
              <p:cNvSpPr/>
              <p:nvPr/>
            </p:nvSpPr>
            <p:spPr>
              <a:xfrm>
                <a:off x="11692509" y="80581"/>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1" name="Freeform: Shape 610">
                <a:extLst>
                  <a:ext uri="{FF2B5EF4-FFF2-40B4-BE49-F238E27FC236}">
                    <a16:creationId xmlns:a16="http://schemas.microsoft.com/office/drawing/2014/main" id="{B35DE6B2-A128-DC36-0594-2B8990AA10FB}"/>
                  </a:ext>
                </a:extLst>
              </p:cNvPr>
              <p:cNvSpPr/>
              <p:nvPr/>
            </p:nvSpPr>
            <p:spPr>
              <a:xfrm>
                <a:off x="11692509" y="6666547"/>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2" name="Freeform: Shape 611">
                <a:extLst>
                  <a:ext uri="{FF2B5EF4-FFF2-40B4-BE49-F238E27FC236}">
                    <a16:creationId xmlns:a16="http://schemas.microsoft.com/office/drawing/2014/main" id="{3BD85399-5EEF-BDE5-DAD1-CDCD29B98545}"/>
                  </a:ext>
                </a:extLst>
              </p:cNvPr>
              <p:cNvSpPr/>
              <p:nvPr/>
            </p:nvSpPr>
            <p:spPr>
              <a:xfrm>
                <a:off x="11692509" y="641308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3" name="Freeform: Shape 612">
                <a:extLst>
                  <a:ext uri="{FF2B5EF4-FFF2-40B4-BE49-F238E27FC236}">
                    <a16:creationId xmlns:a16="http://schemas.microsoft.com/office/drawing/2014/main" id="{AD924EC5-E066-D4AB-E115-7B7DAD44148B}"/>
                  </a:ext>
                </a:extLst>
              </p:cNvPr>
              <p:cNvSpPr/>
              <p:nvPr/>
            </p:nvSpPr>
            <p:spPr>
              <a:xfrm>
                <a:off x="11692509" y="6159912"/>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29"/>
                      <a:pt x="0" y="21145"/>
                    </a:cubicBezTo>
                    <a:cubicBezTo>
                      <a:pt x="0" y="32861"/>
                      <a:pt x="9430" y="42291"/>
                      <a:pt x="21145" y="42291"/>
                    </a:cubicBezTo>
                    <a:cubicBezTo>
                      <a:pt x="32861" y="42291"/>
                      <a:pt x="42291" y="32861"/>
                      <a:pt x="42291" y="21145"/>
                    </a:cubicBezTo>
                    <a:cubicBezTo>
                      <a:pt x="42291" y="9429"/>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4" name="Freeform: Shape 613">
                <a:extLst>
                  <a:ext uri="{FF2B5EF4-FFF2-40B4-BE49-F238E27FC236}">
                    <a16:creationId xmlns:a16="http://schemas.microsoft.com/office/drawing/2014/main" id="{B6A22450-89AA-238B-BCFB-F35EE36ED804}"/>
                  </a:ext>
                </a:extLst>
              </p:cNvPr>
              <p:cNvSpPr/>
              <p:nvPr/>
            </p:nvSpPr>
            <p:spPr>
              <a:xfrm>
                <a:off x="11692509" y="5906452"/>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5" name="Freeform: Shape 614">
                <a:extLst>
                  <a:ext uri="{FF2B5EF4-FFF2-40B4-BE49-F238E27FC236}">
                    <a16:creationId xmlns:a16="http://schemas.microsoft.com/office/drawing/2014/main" id="{2442F9C3-9955-1178-4A3C-73A486CBF85F}"/>
                  </a:ext>
                </a:extLst>
              </p:cNvPr>
              <p:cNvSpPr/>
              <p:nvPr/>
            </p:nvSpPr>
            <p:spPr>
              <a:xfrm>
                <a:off x="11692509" y="3373564"/>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6" name="Freeform: Shape 615">
                <a:extLst>
                  <a:ext uri="{FF2B5EF4-FFF2-40B4-BE49-F238E27FC236}">
                    <a16:creationId xmlns:a16="http://schemas.microsoft.com/office/drawing/2014/main" id="{B3A34FCB-5FF8-FDAD-1F50-502A7006C40B}"/>
                  </a:ext>
                </a:extLst>
              </p:cNvPr>
              <p:cNvSpPr/>
              <p:nvPr/>
            </p:nvSpPr>
            <p:spPr>
              <a:xfrm>
                <a:off x="11692509" y="5653277"/>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7" name="Freeform: Shape 616">
                <a:extLst>
                  <a:ext uri="{FF2B5EF4-FFF2-40B4-BE49-F238E27FC236}">
                    <a16:creationId xmlns:a16="http://schemas.microsoft.com/office/drawing/2014/main" id="{31B7BFFD-6562-C391-585A-E4E095963877}"/>
                  </a:ext>
                </a:extLst>
              </p:cNvPr>
              <p:cNvSpPr/>
              <p:nvPr/>
            </p:nvSpPr>
            <p:spPr>
              <a:xfrm>
                <a:off x="11692509" y="362673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8" name="Freeform: Shape 617">
                <a:extLst>
                  <a:ext uri="{FF2B5EF4-FFF2-40B4-BE49-F238E27FC236}">
                    <a16:creationId xmlns:a16="http://schemas.microsoft.com/office/drawing/2014/main" id="{D71D4842-F0BD-AF61-3B74-09A7119CF828}"/>
                  </a:ext>
                </a:extLst>
              </p:cNvPr>
              <p:cNvSpPr/>
              <p:nvPr/>
            </p:nvSpPr>
            <p:spPr>
              <a:xfrm>
                <a:off x="11692509" y="4386834"/>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19" name="Freeform: Shape 618">
                <a:extLst>
                  <a:ext uri="{FF2B5EF4-FFF2-40B4-BE49-F238E27FC236}">
                    <a16:creationId xmlns:a16="http://schemas.microsoft.com/office/drawing/2014/main" id="{69DF7F0B-C1A3-16FB-3E79-FAA7CE7477FF}"/>
                  </a:ext>
                </a:extLst>
              </p:cNvPr>
              <p:cNvSpPr/>
              <p:nvPr/>
            </p:nvSpPr>
            <p:spPr>
              <a:xfrm>
                <a:off x="11692509" y="4133373"/>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0" name="Freeform: Shape 619">
                <a:extLst>
                  <a:ext uri="{FF2B5EF4-FFF2-40B4-BE49-F238E27FC236}">
                    <a16:creationId xmlns:a16="http://schemas.microsoft.com/office/drawing/2014/main" id="{1D64C8F5-C743-CDEE-C571-775DC8AD7FD2}"/>
                  </a:ext>
                </a:extLst>
              </p:cNvPr>
              <p:cNvSpPr/>
              <p:nvPr/>
            </p:nvSpPr>
            <p:spPr>
              <a:xfrm>
                <a:off x="11692509" y="3880199"/>
                <a:ext cx="42290" cy="42291"/>
              </a:xfrm>
              <a:custGeom>
                <a:avLst/>
                <a:gdLst>
                  <a:gd name="connsiteX0" fmla="*/ 21145 w 42290"/>
                  <a:gd name="connsiteY0" fmla="*/ 0 h 42291"/>
                  <a:gd name="connsiteX1" fmla="*/ 0 w 42290"/>
                  <a:gd name="connsiteY1" fmla="*/ 21146 h 42291"/>
                  <a:gd name="connsiteX2" fmla="*/ 21145 w 42290"/>
                  <a:gd name="connsiteY2" fmla="*/ 42291 h 42291"/>
                  <a:gd name="connsiteX3" fmla="*/ 42291 w 42290"/>
                  <a:gd name="connsiteY3" fmla="*/ 21146 h 42291"/>
                  <a:gd name="connsiteX4" fmla="*/ 21145 w 42290"/>
                  <a:gd name="connsiteY4" fmla="*/ 0 h 422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1">
                    <a:moveTo>
                      <a:pt x="21145" y="0"/>
                    </a:moveTo>
                    <a:cubicBezTo>
                      <a:pt x="9430" y="0"/>
                      <a:pt x="0" y="9430"/>
                      <a:pt x="0" y="21146"/>
                    </a:cubicBezTo>
                    <a:cubicBezTo>
                      <a:pt x="0" y="32862"/>
                      <a:pt x="9430" y="42291"/>
                      <a:pt x="21145" y="42291"/>
                    </a:cubicBezTo>
                    <a:cubicBezTo>
                      <a:pt x="32861" y="42291"/>
                      <a:pt x="42291" y="32862"/>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1" name="Freeform: Shape 620">
                <a:extLst>
                  <a:ext uri="{FF2B5EF4-FFF2-40B4-BE49-F238E27FC236}">
                    <a16:creationId xmlns:a16="http://schemas.microsoft.com/office/drawing/2014/main" id="{6837A3B9-C1E9-3387-C5DE-8F339A2FFB12}"/>
                  </a:ext>
                </a:extLst>
              </p:cNvPr>
              <p:cNvSpPr/>
              <p:nvPr/>
            </p:nvSpPr>
            <p:spPr>
              <a:xfrm>
                <a:off x="11692509" y="5146643"/>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2" name="Freeform: Shape 621">
                <a:extLst>
                  <a:ext uri="{FF2B5EF4-FFF2-40B4-BE49-F238E27FC236}">
                    <a16:creationId xmlns:a16="http://schemas.microsoft.com/office/drawing/2014/main" id="{750879B9-3FCC-D21F-EB7D-17703836631E}"/>
                  </a:ext>
                </a:extLst>
              </p:cNvPr>
              <p:cNvSpPr/>
              <p:nvPr/>
            </p:nvSpPr>
            <p:spPr>
              <a:xfrm>
                <a:off x="11692509" y="5399817"/>
                <a:ext cx="42290" cy="42576"/>
              </a:xfrm>
              <a:custGeom>
                <a:avLst/>
                <a:gdLst>
                  <a:gd name="connsiteX0" fmla="*/ 21145 w 42290"/>
                  <a:gd name="connsiteY0" fmla="*/ 0 h 42576"/>
                  <a:gd name="connsiteX1" fmla="*/ 0 w 42290"/>
                  <a:gd name="connsiteY1" fmla="*/ 21146 h 42576"/>
                  <a:gd name="connsiteX2" fmla="*/ 21145 w 42290"/>
                  <a:gd name="connsiteY2" fmla="*/ 42577 h 42576"/>
                  <a:gd name="connsiteX3" fmla="*/ 42291 w 42290"/>
                  <a:gd name="connsiteY3" fmla="*/ 21146 h 42576"/>
                  <a:gd name="connsiteX4" fmla="*/ 21145 w 42290"/>
                  <a:gd name="connsiteY4" fmla="*/ 0 h 42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576">
                    <a:moveTo>
                      <a:pt x="21145" y="0"/>
                    </a:moveTo>
                    <a:cubicBezTo>
                      <a:pt x="9430" y="0"/>
                      <a:pt x="0" y="9430"/>
                      <a:pt x="0" y="21146"/>
                    </a:cubicBezTo>
                    <a:cubicBezTo>
                      <a:pt x="0" y="32861"/>
                      <a:pt x="9430" y="42577"/>
                      <a:pt x="21145" y="42577"/>
                    </a:cubicBezTo>
                    <a:cubicBezTo>
                      <a:pt x="32861" y="42577"/>
                      <a:pt x="42291" y="33147"/>
                      <a:pt x="42291" y="21146"/>
                    </a:cubicBezTo>
                    <a:cubicBezTo>
                      <a:pt x="42291" y="9144"/>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3" name="Freeform: Shape 622">
                <a:extLst>
                  <a:ext uri="{FF2B5EF4-FFF2-40B4-BE49-F238E27FC236}">
                    <a16:creationId xmlns:a16="http://schemas.microsoft.com/office/drawing/2014/main" id="{F56F0DFD-C32E-E0F1-795A-F58DA5355A0B}"/>
                  </a:ext>
                </a:extLst>
              </p:cNvPr>
              <p:cNvSpPr/>
              <p:nvPr/>
            </p:nvSpPr>
            <p:spPr>
              <a:xfrm>
                <a:off x="11692509" y="4640008"/>
                <a:ext cx="42290" cy="42290"/>
              </a:xfrm>
              <a:custGeom>
                <a:avLst/>
                <a:gdLst>
                  <a:gd name="connsiteX0" fmla="*/ 21145 w 42290"/>
                  <a:gd name="connsiteY0" fmla="*/ 0 h 42290"/>
                  <a:gd name="connsiteX1" fmla="*/ 0 w 42290"/>
                  <a:gd name="connsiteY1" fmla="*/ 21145 h 42290"/>
                  <a:gd name="connsiteX2" fmla="*/ 21145 w 42290"/>
                  <a:gd name="connsiteY2" fmla="*/ 42291 h 42290"/>
                  <a:gd name="connsiteX3" fmla="*/ 42291 w 42290"/>
                  <a:gd name="connsiteY3" fmla="*/ 21145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5"/>
                    </a:cubicBezTo>
                    <a:cubicBezTo>
                      <a:pt x="0" y="32861"/>
                      <a:pt x="9430" y="42291"/>
                      <a:pt x="21145" y="42291"/>
                    </a:cubicBezTo>
                    <a:cubicBezTo>
                      <a:pt x="32861" y="42291"/>
                      <a:pt x="42291" y="32861"/>
                      <a:pt x="42291" y="21145"/>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4" name="Freeform: Shape 623">
                <a:extLst>
                  <a:ext uri="{FF2B5EF4-FFF2-40B4-BE49-F238E27FC236}">
                    <a16:creationId xmlns:a16="http://schemas.microsoft.com/office/drawing/2014/main" id="{77AD0C1A-7029-7AB5-1C7B-F7CBA4606312}"/>
                  </a:ext>
                </a:extLst>
              </p:cNvPr>
              <p:cNvSpPr/>
              <p:nvPr/>
            </p:nvSpPr>
            <p:spPr>
              <a:xfrm>
                <a:off x="11692509" y="4893468"/>
                <a:ext cx="42290" cy="42290"/>
              </a:xfrm>
              <a:custGeom>
                <a:avLst/>
                <a:gdLst>
                  <a:gd name="connsiteX0" fmla="*/ 21145 w 42290"/>
                  <a:gd name="connsiteY0" fmla="*/ 0 h 42290"/>
                  <a:gd name="connsiteX1" fmla="*/ 0 w 42290"/>
                  <a:gd name="connsiteY1" fmla="*/ 21146 h 42290"/>
                  <a:gd name="connsiteX2" fmla="*/ 21145 w 42290"/>
                  <a:gd name="connsiteY2" fmla="*/ 42291 h 42290"/>
                  <a:gd name="connsiteX3" fmla="*/ 42291 w 42290"/>
                  <a:gd name="connsiteY3" fmla="*/ 21146 h 42290"/>
                  <a:gd name="connsiteX4" fmla="*/ 21145 w 42290"/>
                  <a:gd name="connsiteY4" fmla="*/ 0 h 42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290" h="42290">
                    <a:moveTo>
                      <a:pt x="21145" y="0"/>
                    </a:moveTo>
                    <a:cubicBezTo>
                      <a:pt x="9430" y="0"/>
                      <a:pt x="0" y="9430"/>
                      <a:pt x="0" y="21146"/>
                    </a:cubicBezTo>
                    <a:cubicBezTo>
                      <a:pt x="0" y="32861"/>
                      <a:pt x="9430" y="42291"/>
                      <a:pt x="21145" y="42291"/>
                    </a:cubicBezTo>
                    <a:cubicBezTo>
                      <a:pt x="32861" y="42291"/>
                      <a:pt x="42291" y="32861"/>
                      <a:pt x="42291" y="21146"/>
                    </a:cubicBezTo>
                    <a:cubicBezTo>
                      <a:pt x="42291" y="9430"/>
                      <a:pt x="32861" y="0"/>
                      <a:pt x="21145"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5" name="Freeform: Shape 624">
                <a:extLst>
                  <a:ext uri="{FF2B5EF4-FFF2-40B4-BE49-F238E27FC236}">
                    <a16:creationId xmlns:a16="http://schemas.microsoft.com/office/drawing/2014/main" id="{7F6BAD44-F627-A8DB-5010-97CA78AEF1DD}"/>
                  </a:ext>
                </a:extLst>
              </p:cNvPr>
              <p:cNvSpPr/>
              <p:nvPr/>
            </p:nvSpPr>
            <p:spPr>
              <a:xfrm>
                <a:off x="11921966" y="1649063"/>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6" name="Freeform: Shape 625">
                <a:extLst>
                  <a:ext uri="{FF2B5EF4-FFF2-40B4-BE49-F238E27FC236}">
                    <a16:creationId xmlns:a16="http://schemas.microsoft.com/office/drawing/2014/main" id="{44493E70-3BD9-E03E-3CBC-F1BA27740AE4}"/>
                  </a:ext>
                </a:extLst>
              </p:cNvPr>
              <p:cNvSpPr/>
              <p:nvPr/>
            </p:nvSpPr>
            <p:spPr>
              <a:xfrm>
                <a:off x="11921966" y="1407890"/>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7" name="Freeform: Shape 626">
                <a:extLst>
                  <a:ext uri="{FF2B5EF4-FFF2-40B4-BE49-F238E27FC236}">
                    <a16:creationId xmlns:a16="http://schemas.microsoft.com/office/drawing/2014/main" id="{F5AA4B96-DC4E-9D31-3FA4-39484B5D3635}"/>
                  </a:ext>
                </a:extLst>
              </p:cNvPr>
              <p:cNvSpPr/>
              <p:nvPr/>
            </p:nvSpPr>
            <p:spPr>
              <a:xfrm>
                <a:off x="11921966" y="116671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8" name="Freeform: Shape 627">
                <a:extLst>
                  <a:ext uri="{FF2B5EF4-FFF2-40B4-BE49-F238E27FC236}">
                    <a16:creationId xmlns:a16="http://schemas.microsoft.com/office/drawing/2014/main" id="{9807F94F-5F2F-970D-931A-209B283DD9F4}"/>
                  </a:ext>
                </a:extLst>
              </p:cNvPr>
              <p:cNvSpPr/>
              <p:nvPr/>
            </p:nvSpPr>
            <p:spPr>
              <a:xfrm>
                <a:off x="11921966" y="1890522"/>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29" name="Freeform: Shape 628">
                <a:extLst>
                  <a:ext uri="{FF2B5EF4-FFF2-40B4-BE49-F238E27FC236}">
                    <a16:creationId xmlns:a16="http://schemas.microsoft.com/office/drawing/2014/main" id="{6635654C-CDBB-D46B-26D6-C85E49D52CBE}"/>
                  </a:ext>
                </a:extLst>
              </p:cNvPr>
              <p:cNvSpPr/>
              <p:nvPr/>
            </p:nvSpPr>
            <p:spPr>
              <a:xfrm>
                <a:off x="11921966" y="92554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0" name="Freeform: Shape 629">
                <a:extLst>
                  <a:ext uri="{FF2B5EF4-FFF2-40B4-BE49-F238E27FC236}">
                    <a16:creationId xmlns:a16="http://schemas.microsoft.com/office/drawing/2014/main" id="{0BA555FC-D5ED-DA99-9639-5399D36802A2}"/>
                  </a:ext>
                </a:extLst>
              </p:cNvPr>
              <p:cNvSpPr/>
              <p:nvPr/>
            </p:nvSpPr>
            <p:spPr>
              <a:xfrm>
                <a:off x="11921966" y="2131694"/>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432"/>
                      <a:pt x="40291" y="20003"/>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1" name="Freeform: Shape 630">
                <a:extLst>
                  <a:ext uri="{FF2B5EF4-FFF2-40B4-BE49-F238E27FC236}">
                    <a16:creationId xmlns:a16="http://schemas.microsoft.com/office/drawing/2014/main" id="{30E87C9D-FC14-8BC1-465C-CF580F3FE35F}"/>
                  </a:ext>
                </a:extLst>
              </p:cNvPr>
              <p:cNvSpPr/>
              <p:nvPr/>
            </p:nvSpPr>
            <p:spPr>
              <a:xfrm>
                <a:off x="11921966" y="2614041"/>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2"/>
                      <a:pt x="40291" y="20002"/>
                    </a:cubicBezTo>
                    <a:cubicBezTo>
                      <a:pt x="40291" y="8572"/>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2" name="Freeform: Shape 631">
                <a:extLst>
                  <a:ext uri="{FF2B5EF4-FFF2-40B4-BE49-F238E27FC236}">
                    <a16:creationId xmlns:a16="http://schemas.microsoft.com/office/drawing/2014/main" id="{2EB8E6EA-B758-1C4F-CE56-EF63875C43D5}"/>
                  </a:ext>
                </a:extLst>
              </p:cNvPr>
              <p:cNvSpPr/>
              <p:nvPr/>
            </p:nvSpPr>
            <p:spPr>
              <a:xfrm>
                <a:off x="11921966" y="237286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3" name="Freeform: Shape 632">
                <a:extLst>
                  <a:ext uri="{FF2B5EF4-FFF2-40B4-BE49-F238E27FC236}">
                    <a16:creationId xmlns:a16="http://schemas.microsoft.com/office/drawing/2014/main" id="{4DBA3BAF-4505-FE24-B03A-33605D2ADA66}"/>
                  </a:ext>
                </a:extLst>
              </p:cNvPr>
              <p:cNvSpPr/>
              <p:nvPr/>
            </p:nvSpPr>
            <p:spPr>
              <a:xfrm>
                <a:off x="11921966" y="442912"/>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3"/>
                    </a:cubicBezTo>
                    <a:cubicBezTo>
                      <a:pt x="0" y="31147"/>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4" name="Freeform: Shape 633">
                <a:extLst>
                  <a:ext uri="{FF2B5EF4-FFF2-40B4-BE49-F238E27FC236}">
                    <a16:creationId xmlns:a16="http://schemas.microsoft.com/office/drawing/2014/main" id="{42C4F231-150A-99B3-DB7D-5563D4B24C03}"/>
                  </a:ext>
                </a:extLst>
              </p:cNvPr>
              <p:cNvSpPr/>
              <p:nvPr/>
            </p:nvSpPr>
            <p:spPr>
              <a:xfrm>
                <a:off x="11921966" y="3096672"/>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5" name="Freeform: Shape 634">
                <a:extLst>
                  <a:ext uri="{FF2B5EF4-FFF2-40B4-BE49-F238E27FC236}">
                    <a16:creationId xmlns:a16="http://schemas.microsoft.com/office/drawing/2014/main" id="{9242520C-B43B-8BFF-A9BA-DCAEC9C1B854}"/>
                  </a:ext>
                </a:extLst>
              </p:cNvPr>
              <p:cNvSpPr/>
              <p:nvPr/>
            </p:nvSpPr>
            <p:spPr>
              <a:xfrm>
                <a:off x="11921966" y="201739"/>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6" name="Freeform: Shape 635">
                <a:extLst>
                  <a:ext uri="{FF2B5EF4-FFF2-40B4-BE49-F238E27FC236}">
                    <a16:creationId xmlns:a16="http://schemas.microsoft.com/office/drawing/2014/main" id="{238DDDCA-9B0A-705B-2B45-449A33AD06A5}"/>
                  </a:ext>
                </a:extLst>
              </p:cNvPr>
              <p:cNvSpPr/>
              <p:nvPr/>
            </p:nvSpPr>
            <p:spPr>
              <a:xfrm>
                <a:off x="11921966" y="68408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7" name="Freeform: Shape 636">
                <a:extLst>
                  <a:ext uri="{FF2B5EF4-FFF2-40B4-BE49-F238E27FC236}">
                    <a16:creationId xmlns:a16="http://schemas.microsoft.com/office/drawing/2014/main" id="{457AF7C0-9B9F-7DBD-4717-CBD9EE505917}"/>
                  </a:ext>
                </a:extLst>
              </p:cNvPr>
              <p:cNvSpPr/>
              <p:nvPr/>
            </p:nvSpPr>
            <p:spPr>
              <a:xfrm>
                <a:off x="11921966" y="2855499"/>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8858"/>
                      <a:pt x="0" y="20002"/>
                    </a:cubicBezTo>
                    <a:cubicBezTo>
                      <a:pt x="0" y="31147"/>
                      <a:pt x="8858" y="40291"/>
                      <a:pt x="20002" y="40291"/>
                    </a:cubicBezTo>
                    <a:cubicBezTo>
                      <a:pt x="31147" y="40291"/>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8" name="Freeform: Shape 637">
                <a:extLst>
                  <a:ext uri="{FF2B5EF4-FFF2-40B4-BE49-F238E27FC236}">
                    <a16:creationId xmlns:a16="http://schemas.microsoft.com/office/drawing/2014/main" id="{13AE51B5-6AFD-C197-5986-A5A4AF0C4561}"/>
                  </a:ext>
                </a:extLst>
              </p:cNvPr>
              <p:cNvSpPr/>
              <p:nvPr/>
            </p:nvSpPr>
            <p:spPr>
              <a:xfrm>
                <a:off x="11921966" y="5508974"/>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39" name="Freeform: Shape 638">
                <a:extLst>
                  <a:ext uri="{FF2B5EF4-FFF2-40B4-BE49-F238E27FC236}">
                    <a16:creationId xmlns:a16="http://schemas.microsoft.com/office/drawing/2014/main" id="{764CC6DB-25B0-09A9-8D59-C993E242A66C}"/>
                  </a:ext>
                </a:extLst>
              </p:cNvPr>
              <p:cNvSpPr/>
              <p:nvPr/>
            </p:nvSpPr>
            <p:spPr>
              <a:xfrm>
                <a:off x="11921966" y="623277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0" name="Freeform: Shape 639">
                <a:extLst>
                  <a:ext uri="{FF2B5EF4-FFF2-40B4-BE49-F238E27FC236}">
                    <a16:creationId xmlns:a16="http://schemas.microsoft.com/office/drawing/2014/main" id="{2DD562E6-5147-A5AB-58F7-C472CDE2CDBE}"/>
                  </a:ext>
                </a:extLst>
              </p:cNvPr>
              <p:cNvSpPr/>
              <p:nvPr/>
            </p:nvSpPr>
            <p:spPr>
              <a:xfrm>
                <a:off x="11921966" y="5991605"/>
                <a:ext cx="40290" cy="40576"/>
              </a:xfrm>
              <a:custGeom>
                <a:avLst/>
                <a:gdLst>
                  <a:gd name="connsiteX0" fmla="*/ 20002 w 40290"/>
                  <a:gd name="connsiteY0" fmla="*/ 0 h 40576"/>
                  <a:gd name="connsiteX1" fmla="*/ 0 w 40290"/>
                  <a:gd name="connsiteY1" fmla="*/ 20288 h 40576"/>
                  <a:gd name="connsiteX2" fmla="*/ 20002 w 40290"/>
                  <a:gd name="connsiteY2" fmla="*/ 40577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7"/>
                      <a:pt x="20002" y="40577"/>
                    </a:cubicBezTo>
                    <a:cubicBezTo>
                      <a:pt x="31147" y="40577"/>
                      <a:pt x="40291" y="31718"/>
                      <a:pt x="40291" y="20288"/>
                    </a:cubicBezTo>
                    <a:cubicBezTo>
                      <a:pt x="40291" y="8859"/>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1" name="Freeform: Shape 640">
                <a:extLst>
                  <a:ext uri="{FF2B5EF4-FFF2-40B4-BE49-F238E27FC236}">
                    <a16:creationId xmlns:a16="http://schemas.microsoft.com/office/drawing/2014/main" id="{07E23829-A947-A844-4CC6-2DE60B4617A5}"/>
                  </a:ext>
                </a:extLst>
              </p:cNvPr>
              <p:cNvSpPr/>
              <p:nvPr/>
            </p:nvSpPr>
            <p:spPr>
              <a:xfrm>
                <a:off x="11921966" y="5750433"/>
                <a:ext cx="40290" cy="40290"/>
              </a:xfrm>
              <a:custGeom>
                <a:avLst/>
                <a:gdLst>
                  <a:gd name="connsiteX0" fmla="*/ 20002 w 40290"/>
                  <a:gd name="connsiteY0" fmla="*/ 0 h 40290"/>
                  <a:gd name="connsiteX1" fmla="*/ 0 w 40290"/>
                  <a:gd name="connsiteY1" fmla="*/ 20002 h 40290"/>
                  <a:gd name="connsiteX2" fmla="*/ 20002 w 40290"/>
                  <a:gd name="connsiteY2" fmla="*/ 40290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0"/>
                      <a:pt x="20002" y="40290"/>
                    </a:cubicBezTo>
                    <a:cubicBezTo>
                      <a:pt x="31147" y="40290"/>
                      <a:pt x="40291" y="31147"/>
                      <a:pt x="40291" y="20002"/>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2" name="Freeform: Shape 641">
                <a:extLst>
                  <a:ext uri="{FF2B5EF4-FFF2-40B4-BE49-F238E27FC236}">
                    <a16:creationId xmlns:a16="http://schemas.microsoft.com/office/drawing/2014/main" id="{ADBB00E3-A6A1-9E18-374E-20BFA25C8263}"/>
                  </a:ext>
                </a:extLst>
              </p:cNvPr>
              <p:cNvSpPr/>
              <p:nvPr/>
            </p:nvSpPr>
            <p:spPr>
              <a:xfrm>
                <a:off x="11921966" y="647395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3" name="Freeform: Shape 642">
                <a:extLst>
                  <a:ext uri="{FF2B5EF4-FFF2-40B4-BE49-F238E27FC236}">
                    <a16:creationId xmlns:a16="http://schemas.microsoft.com/office/drawing/2014/main" id="{B07ACA97-90AE-1371-17FD-91899E0885D7}"/>
                  </a:ext>
                </a:extLst>
              </p:cNvPr>
              <p:cNvSpPr/>
              <p:nvPr/>
            </p:nvSpPr>
            <p:spPr>
              <a:xfrm>
                <a:off x="11921966" y="3337845"/>
                <a:ext cx="40290" cy="40290"/>
              </a:xfrm>
              <a:custGeom>
                <a:avLst/>
                <a:gdLst>
                  <a:gd name="connsiteX0" fmla="*/ 20002 w 40290"/>
                  <a:gd name="connsiteY0" fmla="*/ 0 h 40290"/>
                  <a:gd name="connsiteX1" fmla="*/ 0 w 40290"/>
                  <a:gd name="connsiteY1" fmla="*/ 20003 h 40290"/>
                  <a:gd name="connsiteX2" fmla="*/ 20002 w 40290"/>
                  <a:gd name="connsiteY2" fmla="*/ 40291 h 40290"/>
                  <a:gd name="connsiteX3" fmla="*/ 40291 w 40290"/>
                  <a:gd name="connsiteY3" fmla="*/ 20003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3"/>
                    </a:cubicBezTo>
                    <a:cubicBezTo>
                      <a:pt x="0" y="30861"/>
                      <a:pt x="8858" y="40291"/>
                      <a:pt x="20002" y="40291"/>
                    </a:cubicBezTo>
                    <a:cubicBezTo>
                      <a:pt x="31147" y="40291"/>
                      <a:pt x="40291" y="31147"/>
                      <a:pt x="40291" y="20003"/>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4" name="Freeform: Shape 643">
                <a:extLst>
                  <a:ext uri="{FF2B5EF4-FFF2-40B4-BE49-F238E27FC236}">
                    <a16:creationId xmlns:a16="http://schemas.microsoft.com/office/drawing/2014/main" id="{3DAF15F7-AF61-4AE1-D666-A73B2A6E1D9A}"/>
                  </a:ext>
                </a:extLst>
              </p:cNvPr>
              <p:cNvSpPr/>
              <p:nvPr/>
            </p:nvSpPr>
            <p:spPr>
              <a:xfrm>
                <a:off x="11921966" y="671541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5" name="Freeform: Shape 644">
                <a:extLst>
                  <a:ext uri="{FF2B5EF4-FFF2-40B4-BE49-F238E27FC236}">
                    <a16:creationId xmlns:a16="http://schemas.microsoft.com/office/drawing/2014/main" id="{AE3C24F0-0134-E868-8688-F58287941678}"/>
                  </a:ext>
                </a:extLst>
              </p:cNvPr>
              <p:cNvSpPr/>
              <p:nvPr/>
            </p:nvSpPr>
            <p:spPr>
              <a:xfrm>
                <a:off x="11921966" y="3820477"/>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6" name="Freeform: Shape 645">
                <a:extLst>
                  <a:ext uri="{FF2B5EF4-FFF2-40B4-BE49-F238E27FC236}">
                    <a16:creationId xmlns:a16="http://schemas.microsoft.com/office/drawing/2014/main" id="{9E0F9789-74BB-D137-C2E3-C94EA164FCC3}"/>
                  </a:ext>
                </a:extLst>
              </p:cNvPr>
              <p:cNvSpPr/>
              <p:nvPr/>
            </p:nvSpPr>
            <p:spPr>
              <a:xfrm>
                <a:off x="11921966" y="3579018"/>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7" name="Freeform: Shape 646">
                <a:extLst>
                  <a:ext uri="{FF2B5EF4-FFF2-40B4-BE49-F238E27FC236}">
                    <a16:creationId xmlns:a16="http://schemas.microsoft.com/office/drawing/2014/main" id="{DC6E79B2-C3EE-331C-1B26-921495E32855}"/>
                  </a:ext>
                </a:extLst>
              </p:cNvPr>
              <p:cNvSpPr/>
              <p:nvPr/>
            </p:nvSpPr>
            <p:spPr>
              <a:xfrm>
                <a:off x="11921966" y="4061650"/>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8858"/>
                      <a:pt x="0" y="20288"/>
                    </a:cubicBezTo>
                    <a:cubicBezTo>
                      <a:pt x="0" y="31718"/>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8" name="Freeform: Shape 647">
                <a:extLst>
                  <a:ext uri="{FF2B5EF4-FFF2-40B4-BE49-F238E27FC236}">
                    <a16:creationId xmlns:a16="http://schemas.microsoft.com/office/drawing/2014/main" id="{7D742202-DA64-0753-F79A-2C4C6D209CF2}"/>
                  </a:ext>
                </a:extLst>
              </p:cNvPr>
              <p:cNvSpPr/>
              <p:nvPr/>
            </p:nvSpPr>
            <p:spPr>
              <a:xfrm>
                <a:off x="11921966" y="5267801"/>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432"/>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49" name="Freeform: Shape 648">
                <a:extLst>
                  <a:ext uri="{FF2B5EF4-FFF2-40B4-BE49-F238E27FC236}">
                    <a16:creationId xmlns:a16="http://schemas.microsoft.com/office/drawing/2014/main" id="{39D45B1E-CE4C-3D3E-BBDB-6A61E385258B}"/>
                  </a:ext>
                </a:extLst>
              </p:cNvPr>
              <p:cNvSpPr/>
              <p:nvPr/>
            </p:nvSpPr>
            <p:spPr>
              <a:xfrm>
                <a:off x="11921966" y="5026628"/>
                <a:ext cx="40290" cy="40290"/>
              </a:xfrm>
              <a:custGeom>
                <a:avLst/>
                <a:gdLst>
                  <a:gd name="connsiteX0" fmla="*/ 20002 w 40290"/>
                  <a:gd name="connsiteY0" fmla="*/ 0 h 40290"/>
                  <a:gd name="connsiteX1" fmla="*/ 0 w 40290"/>
                  <a:gd name="connsiteY1" fmla="*/ 20288 h 40290"/>
                  <a:gd name="connsiteX2" fmla="*/ 20002 w 40290"/>
                  <a:gd name="connsiteY2" fmla="*/ 40291 h 40290"/>
                  <a:gd name="connsiteX3" fmla="*/ 40291 w 40290"/>
                  <a:gd name="connsiteY3" fmla="*/ 20288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288"/>
                    </a:cubicBezTo>
                    <a:cubicBezTo>
                      <a:pt x="0" y="31432"/>
                      <a:pt x="8858" y="40291"/>
                      <a:pt x="20002" y="40291"/>
                    </a:cubicBezTo>
                    <a:cubicBezTo>
                      <a:pt x="31147" y="40291"/>
                      <a:pt x="40291" y="31147"/>
                      <a:pt x="40291" y="20288"/>
                    </a:cubicBezTo>
                    <a:cubicBezTo>
                      <a:pt x="40291" y="9430"/>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0" name="Freeform: Shape 649">
                <a:extLst>
                  <a:ext uri="{FF2B5EF4-FFF2-40B4-BE49-F238E27FC236}">
                    <a16:creationId xmlns:a16="http://schemas.microsoft.com/office/drawing/2014/main" id="{03855FA2-360F-A453-281C-3528A27551DC}"/>
                  </a:ext>
                </a:extLst>
              </p:cNvPr>
              <p:cNvSpPr/>
              <p:nvPr/>
            </p:nvSpPr>
            <p:spPr>
              <a:xfrm>
                <a:off x="11921966" y="4785455"/>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3"/>
                      <a:pt x="8858" y="40576"/>
                      <a:pt x="20002" y="40576"/>
                    </a:cubicBezTo>
                    <a:cubicBezTo>
                      <a:pt x="31147" y="40576"/>
                      <a:pt x="40291" y="31433"/>
                      <a:pt x="40291" y="20288"/>
                    </a:cubicBezTo>
                    <a:cubicBezTo>
                      <a:pt x="40291" y="9144"/>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1" name="Freeform: Shape 650">
                <a:extLst>
                  <a:ext uri="{FF2B5EF4-FFF2-40B4-BE49-F238E27FC236}">
                    <a16:creationId xmlns:a16="http://schemas.microsoft.com/office/drawing/2014/main" id="{6EE2B992-8AE8-1028-C9B2-1D2AACF88852}"/>
                  </a:ext>
                </a:extLst>
              </p:cNvPr>
              <p:cNvSpPr/>
              <p:nvPr/>
            </p:nvSpPr>
            <p:spPr>
              <a:xfrm>
                <a:off x="11921966" y="4302823"/>
                <a:ext cx="40290" cy="40576"/>
              </a:xfrm>
              <a:custGeom>
                <a:avLst/>
                <a:gdLst>
                  <a:gd name="connsiteX0" fmla="*/ 20002 w 40290"/>
                  <a:gd name="connsiteY0" fmla="*/ 0 h 40576"/>
                  <a:gd name="connsiteX1" fmla="*/ 0 w 40290"/>
                  <a:gd name="connsiteY1" fmla="*/ 20288 h 40576"/>
                  <a:gd name="connsiteX2" fmla="*/ 20002 w 40290"/>
                  <a:gd name="connsiteY2" fmla="*/ 40576 h 40576"/>
                  <a:gd name="connsiteX3" fmla="*/ 40291 w 40290"/>
                  <a:gd name="connsiteY3" fmla="*/ 20288 h 40576"/>
                  <a:gd name="connsiteX4" fmla="*/ 20002 w 40290"/>
                  <a:gd name="connsiteY4" fmla="*/ 0 h 4057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576">
                    <a:moveTo>
                      <a:pt x="20002" y="0"/>
                    </a:moveTo>
                    <a:cubicBezTo>
                      <a:pt x="8858" y="0"/>
                      <a:pt x="0" y="9144"/>
                      <a:pt x="0" y="20288"/>
                    </a:cubicBezTo>
                    <a:cubicBezTo>
                      <a:pt x="0" y="31432"/>
                      <a:pt x="8858" y="40576"/>
                      <a:pt x="20002" y="40576"/>
                    </a:cubicBezTo>
                    <a:cubicBezTo>
                      <a:pt x="31147" y="40576"/>
                      <a:pt x="40291" y="31718"/>
                      <a:pt x="40291" y="20288"/>
                    </a:cubicBezTo>
                    <a:cubicBezTo>
                      <a:pt x="40291" y="8858"/>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sp>
            <p:nvSpPr>
              <p:cNvPr id="652" name="Freeform: Shape 651">
                <a:extLst>
                  <a:ext uri="{FF2B5EF4-FFF2-40B4-BE49-F238E27FC236}">
                    <a16:creationId xmlns:a16="http://schemas.microsoft.com/office/drawing/2014/main" id="{5B998C1D-191F-E285-FDDD-E5DCFC16FCA3}"/>
                  </a:ext>
                </a:extLst>
              </p:cNvPr>
              <p:cNvSpPr/>
              <p:nvPr/>
            </p:nvSpPr>
            <p:spPr>
              <a:xfrm>
                <a:off x="11921966" y="4544282"/>
                <a:ext cx="40290" cy="40290"/>
              </a:xfrm>
              <a:custGeom>
                <a:avLst/>
                <a:gdLst>
                  <a:gd name="connsiteX0" fmla="*/ 20002 w 40290"/>
                  <a:gd name="connsiteY0" fmla="*/ 0 h 40290"/>
                  <a:gd name="connsiteX1" fmla="*/ 0 w 40290"/>
                  <a:gd name="connsiteY1" fmla="*/ 20002 h 40290"/>
                  <a:gd name="connsiteX2" fmla="*/ 20002 w 40290"/>
                  <a:gd name="connsiteY2" fmla="*/ 40291 h 40290"/>
                  <a:gd name="connsiteX3" fmla="*/ 40291 w 40290"/>
                  <a:gd name="connsiteY3" fmla="*/ 20002 h 40290"/>
                  <a:gd name="connsiteX4" fmla="*/ 20002 w 40290"/>
                  <a:gd name="connsiteY4" fmla="*/ 0 h 402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290" h="40290">
                    <a:moveTo>
                      <a:pt x="20002" y="0"/>
                    </a:moveTo>
                    <a:cubicBezTo>
                      <a:pt x="8858" y="0"/>
                      <a:pt x="0" y="9144"/>
                      <a:pt x="0" y="20002"/>
                    </a:cubicBezTo>
                    <a:cubicBezTo>
                      <a:pt x="0" y="30861"/>
                      <a:pt x="8858" y="40291"/>
                      <a:pt x="20002" y="40291"/>
                    </a:cubicBezTo>
                    <a:cubicBezTo>
                      <a:pt x="31147" y="40291"/>
                      <a:pt x="40291" y="31433"/>
                      <a:pt x="40291" y="20002"/>
                    </a:cubicBezTo>
                    <a:cubicBezTo>
                      <a:pt x="40291" y="8573"/>
                      <a:pt x="31147" y="0"/>
                      <a:pt x="20002" y="0"/>
                    </a:cubicBezTo>
                    <a:close/>
                  </a:path>
                </a:pathLst>
              </a:custGeom>
              <a:grpFill/>
              <a:ln w="11430" cap="flat">
                <a:noFill/>
                <a:prstDash val="solid"/>
                <a:miter/>
              </a:ln>
            </p:spPr>
            <p:txBody>
              <a:bodyPr rtlCol="0" anchor="ctr"/>
              <a:lstStyle/>
              <a:p>
                <a:endParaRPr lang="en-IN">
                  <a:latin typeface="Arial" panose="020B0604020202020204" pitchFamily="34" charset="0"/>
                </a:endParaRPr>
              </a:p>
            </p:txBody>
          </p:sp>
        </p:grpSp>
        <p:sp>
          <p:nvSpPr>
            <p:cNvPr id="120" name="Rectangle 119">
              <a:extLst>
                <a:ext uri="{FF2B5EF4-FFF2-40B4-BE49-F238E27FC236}">
                  <a16:creationId xmlns:a16="http://schemas.microsoft.com/office/drawing/2014/main" id="{34C43CA2-E0D6-E990-BC8D-1A29B42D53C8}"/>
                </a:ext>
              </a:extLst>
            </p:cNvPr>
            <p:cNvSpPr/>
            <p:nvPr/>
          </p:nvSpPr>
          <p:spPr>
            <a:xfrm>
              <a:off x="6968490" y="0"/>
              <a:ext cx="4405535" cy="6858000"/>
            </a:xfrm>
            <a:prstGeom prst="rect">
              <a:avLst/>
            </a:prstGeom>
            <a:gradFill>
              <a:gsLst>
                <a:gs pos="13000">
                  <a:schemeClr val="bg1"/>
                </a:gs>
                <a:gs pos="100000">
                  <a:schemeClr val="bg1">
                    <a:alpha val="0"/>
                  </a:scheme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grpSp>
      <p:sp>
        <p:nvSpPr>
          <p:cNvPr id="5" name="Title 4">
            <a:extLst>
              <a:ext uri="{FF2B5EF4-FFF2-40B4-BE49-F238E27FC236}">
                <a16:creationId xmlns:a16="http://schemas.microsoft.com/office/drawing/2014/main" id="{49ADCC29-BFFC-9DA0-2444-99ADA1029330}"/>
              </a:ext>
            </a:extLst>
          </p:cNvPr>
          <p:cNvSpPr>
            <a:spLocks noGrp="1"/>
          </p:cNvSpPr>
          <p:nvPr userDrawn="1">
            <p:ph type="title" hasCustomPrompt="1"/>
          </p:nvPr>
        </p:nvSpPr>
        <p:spPr>
          <a:xfrm>
            <a:off x="334963" y="2220532"/>
            <a:ext cx="7457757" cy="1452307"/>
          </a:xfrm>
        </p:spPr>
        <p:txBody>
          <a:bodyPr>
            <a:noAutofit/>
          </a:bodyPr>
          <a:lstStyle>
            <a:lvl1pPr>
              <a:defRPr sz="3600">
                <a:solidFill>
                  <a:schemeClr val="bg2"/>
                </a:solidFill>
              </a:defRPr>
            </a:lvl1pPr>
          </a:lstStyle>
          <a:p>
            <a:r>
              <a:rPr lang="en-US"/>
              <a:t>Click to add slide title </a:t>
            </a:r>
            <a:br>
              <a:rPr lang="en-US"/>
            </a:br>
            <a:r>
              <a:rPr lang="en-US"/>
              <a:t>(Arial 36 pt)</a:t>
            </a:r>
            <a:endParaRPr lang="en-IN"/>
          </a:p>
        </p:txBody>
      </p:sp>
      <p:sp>
        <p:nvSpPr>
          <p:cNvPr id="13" name="Text Placeholder 12">
            <a:extLst>
              <a:ext uri="{FF2B5EF4-FFF2-40B4-BE49-F238E27FC236}">
                <a16:creationId xmlns:a16="http://schemas.microsoft.com/office/drawing/2014/main" id="{CA41B1C5-C51C-440C-3310-61B269700540}"/>
              </a:ext>
            </a:extLst>
          </p:cNvPr>
          <p:cNvSpPr>
            <a:spLocks noGrp="1"/>
          </p:cNvSpPr>
          <p:nvPr userDrawn="1">
            <p:ph type="body" sz="quarter" idx="14" hasCustomPrompt="1"/>
          </p:nvPr>
        </p:nvSpPr>
        <p:spPr>
          <a:xfrm>
            <a:off x="334963" y="4006422"/>
            <a:ext cx="7457757" cy="315816"/>
          </a:xfrm>
          <a:prstGeom prst="rect">
            <a:avLst/>
          </a:prstGeom>
        </p:spPr>
        <p:txBody>
          <a:bodyPr>
            <a:noAutofit/>
          </a:bodyPr>
          <a:lstStyle>
            <a:lvl1pPr marL="0" indent="0">
              <a:lnSpc>
                <a:spcPct val="100000"/>
              </a:lnSpc>
              <a:spcBef>
                <a:spcPts val="200"/>
              </a:spcBef>
              <a:spcAft>
                <a:spcPts val="200"/>
              </a:spcAft>
              <a:buNone/>
              <a:defRPr>
                <a:solidFill>
                  <a:schemeClr val="tx1"/>
                </a:solidFill>
              </a:defRPr>
            </a:lvl1pPr>
            <a:lvl3pPr>
              <a:defRPr/>
            </a:lvl3pPr>
          </a:lstStyle>
          <a:p>
            <a:pPr lvl="0"/>
            <a:r>
              <a:rPr lang="en-US"/>
              <a:t>Click here to add subtitle</a:t>
            </a:r>
            <a:endParaRPr lang="en-IN"/>
          </a:p>
        </p:txBody>
      </p:sp>
      <p:sp>
        <p:nvSpPr>
          <p:cNvPr id="15" name="Text Placeholder 12">
            <a:extLst>
              <a:ext uri="{FF2B5EF4-FFF2-40B4-BE49-F238E27FC236}">
                <a16:creationId xmlns:a16="http://schemas.microsoft.com/office/drawing/2014/main" id="{1A34B999-CBE5-30BF-530A-145FC3F34DF3}"/>
              </a:ext>
            </a:extLst>
          </p:cNvPr>
          <p:cNvSpPr>
            <a:spLocks noGrp="1"/>
          </p:cNvSpPr>
          <p:nvPr userDrawn="1">
            <p:ph type="body" sz="quarter" idx="15" hasCustomPrompt="1"/>
          </p:nvPr>
        </p:nvSpPr>
        <p:spPr>
          <a:xfrm>
            <a:off x="334963" y="4626182"/>
            <a:ext cx="7457757" cy="315816"/>
          </a:xfrm>
          <a:prstGeom prst="rect">
            <a:avLst/>
          </a:prstGeom>
        </p:spPr>
        <p:txBody>
          <a:bodyPr>
            <a:noAutofit/>
          </a:bodyPr>
          <a:lstStyle>
            <a:lvl1pPr marL="0" indent="0">
              <a:lnSpc>
                <a:spcPct val="100000"/>
              </a:lnSpc>
              <a:spcBef>
                <a:spcPts val="200"/>
              </a:spcBef>
              <a:spcAft>
                <a:spcPts val="200"/>
              </a:spcAft>
              <a:buNone/>
              <a:defRPr sz="1400">
                <a:solidFill>
                  <a:schemeClr val="tx1"/>
                </a:solidFill>
              </a:defRPr>
            </a:lvl1pPr>
            <a:lvl3pPr>
              <a:defRPr/>
            </a:lvl3pPr>
          </a:lstStyle>
          <a:p>
            <a:pPr lvl="0"/>
            <a:r>
              <a:rPr lang="en-US"/>
              <a:t>Click here to add date</a:t>
            </a:r>
            <a:endParaRPr lang="en-IN"/>
          </a:p>
        </p:txBody>
      </p:sp>
      <p:cxnSp>
        <p:nvCxnSpPr>
          <p:cNvPr id="366" name="Straight Connector 365">
            <a:extLst>
              <a:ext uri="{FF2B5EF4-FFF2-40B4-BE49-F238E27FC236}">
                <a16:creationId xmlns:a16="http://schemas.microsoft.com/office/drawing/2014/main" id="{1838EC5C-C401-2137-235B-09B57D6897B8}"/>
              </a:ext>
            </a:extLst>
          </p:cNvPr>
          <p:cNvCxnSpPr>
            <a:cxnSpLocks/>
          </p:cNvCxnSpPr>
          <p:nvPr userDrawn="1"/>
        </p:nvCxnSpPr>
        <p:spPr>
          <a:xfrm>
            <a:off x="2038350" y="941550"/>
            <a:ext cx="0" cy="672446"/>
          </a:xfrm>
          <a:prstGeom prst="line">
            <a:avLst/>
          </a:prstGeom>
          <a:ln w="1905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69" name="Picture Placeholder 368">
            <a:extLst>
              <a:ext uri="{FF2B5EF4-FFF2-40B4-BE49-F238E27FC236}">
                <a16:creationId xmlns:a16="http://schemas.microsoft.com/office/drawing/2014/main" id="{76F9D533-9F90-109C-25AD-1A94EE9078E2}"/>
              </a:ext>
            </a:extLst>
          </p:cNvPr>
          <p:cNvSpPr>
            <a:spLocks noGrp="1"/>
          </p:cNvSpPr>
          <p:nvPr userDrawn="1">
            <p:ph type="pic" sz="quarter" idx="17" hasCustomPrompt="1"/>
          </p:nvPr>
        </p:nvSpPr>
        <p:spPr>
          <a:xfrm>
            <a:off x="2632075" y="924554"/>
            <a:ext cx="1462088" cy="706438"/>
          </a:xfrm>
          <a:prstGeom prst="rect">
            <a:avLst/>
          </a:prstGeom>
        </p:spPr>
        <p:txBody>
          <a:bodyPr anchor="ctr"/>
          <a:lstStyle>
            <a:lvl1pPr marL="0" indent="0" algn="ctr">
              <a:lnSpc>
                <a:spcPct val="100000"/>
              </a:lnSpc>
              <a:spcBef>
                <a:spcPts val="0"/>
              </a:spcBef>
              <a:spcAft>
                <a:spcPts val="0"/>
              </a:spcAft>
              <a:buNone/>
              <a:defRPr/>
            </a:lvl1pPr>
          </a:lstStyle>
          <a:p>
            <a:r>
              <a:rPr lang="en-US"/>
              <a:t>Client logo placeholder</a:t>
            </a:r>
            <a:endParaRPr lang="en-IN"/>
          </a:p>
        </p:txBody>
      </p:sp>
      <p:sp>
        <p:nvSpPr>
          <p:cNvPr id="3" name="TextBox 2">
            <a:extLst>
              <a:ext uri="{FF2B5EF4-FFF2-40B4-BE49-F238E27FC236}">
                <a16:creationId xmlns:a16="http://schemas.microsoft.com/office/drawing/2014/main" id="{07628E70-22B0-AEF9-D937-C11B11185C24}"/>
              </a:ext>
            </a:extLst>
          </p:cNvPr>
          <p:cNvSpPr txBox="1"/>
          <p:nvPr userDrawn="1"/>
        </p:nvSpPr>
        <p:spPr>
          <a:xfrm>
            <a:off x="334963" y="5892671"/>
            <a:ext cx="6094562" cy="338554"/>
          </a:xfrm>
          <a:prstGeom prst="rect">
            <a:avLst/>
          </a:prstGeom>
        </p:spPr>
        <p:txBody>
          <a:bodyPr vert="horz" lIns="0" tIns="0" rIns="0" bIns="0" rtlCol="0" anchor="b">
            <a:noAutofit/>
          </a:bodyPr>
          <a:lstStyle>
            <a:lvl1pPr lvl="0" indent="0" defTabSz="914400">
              <a:lnSpc>
                <a:spcPct val="100000"/>
              </a:lnSpc>
              <a:spcBef>
                <a:spcPts val="200"/>
              </a:spcBef>
              <a:spcAft>
                <a:spcPts val="200"/>
              </a:spcAft>
              <a:buClr>
                <a:schemeClr val="bg2"/>
              </a:buClr>
              <a:buSzPct val="110000"/>
              <a:buFont typeface="Wingdings" panose="05000000000000000000" pitchFamily="2" charset="2"/>
              <a:buNone/>
              <a:defRPr lang="en-US" sz="800" dirty="0">
                <a:solidFill>
                  <a:schemeClr val="tx1">
                    <a:lumMod val="50000"/>
                    <a:lumOff val="50000"/>
                  </a:schemeClr>
                </a:solidFill>
                <a:latin typeface="+mj-lt"/>
                <a:cs typeface="Arial" panose="020B0604020202020204" pitchFamily="34" charset="0"/>
              </a:defRPr>
            </a:lvl1pPr>
            <a:lvl2pPr marL="36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2pPr>
            <a:lvl3pPr marL="540000"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3pPr>
            <a:lvl4pPr marL="911225" indent="-180000" defTabSz="914400">
              <a:lnSpc>
                <a:spcPct val="100000"/>
              </a:lnSpc>
              <a:spcBef>
                <a:spcPts val="300"/>
              </a:spcBef>
              <a:spcAft>
                <a:spcPts val="300"/>
              </a:spcAft>
              <a:buClr>
                <a:schemeClr val="bg2"/>
              </a:buClr>
              <a:buSzPct val="110000"/>
              <a:buFont typeface="Wingdings" panose="05000000000000000000" pitchFamily="2" charset="2"/>
              <a:buChar char="§"/>
              <a:defRPr lang="en-US" sz="1400" dirty="0">
                <a:latin typeface="+mj-lt"/>
                <a:cs typeface="Arial" panose="020B0604020202020204" pitchFamily="34" charset="0"/>
              </a:defRPr>
            </a:lvl4pPr>
            <a:lvl5pPr marL="1090613" indent="-180000" defTabSz="914400">
              <a:lnSpc>
                <a:spcPct val="100000"/>
              </a:lnSpc>
              <a:spcBef>
                <a:spcPts val="300"/>
              </a:spcBef>
              <a:spcAft>
                <a:spcPts val="300"/>
              </a:spcAft>
              <a:buClr>
                <a:schemeClr val="bg2"/>
              </a:buClr>
              <a:buSzPct val="110000"/>
              <a:buFont typeface="Wingdings" panose="05000000000000000000" pitchFamily="2" charset="2"/>
              <a:buChar char="§"/>
              <a:defRPr lang="en-IN" sz="1400" dirty="0">
                <a:latin typeface="+mj-lt"/>
                <a:cs typeface="Arial" panose="020B0604020202020204" pitchFamily="34" charset="0"/>
              </a:defRPr>
            </a:lvl5pPr>
            <a:lvl6pPr marL="2514600" indent="-228600" defTabSz="914400">
              <a:lnSpc>
                <a:spcPct val="90000"/>
              </a:lnSpc>
              <a:spcBef>
                <a:spcPts val="500"/>
              </a:spcBef>
              <a:buFont typeface="Arial" panose="020B0604020202020204" pitchFamily="34" charset="0"/>
              <a:buChar char="•"/>
            </a:lvl6pPr>
            <a:lvl7pPr marL="2971800" indent="-228600" defTabSz="914400">
              <a:lnSpc>
                <a:spcPct val="90000"/>
              </a:lnSpc>
              <a:spcBef>
                <a:spcPts val="500"/>
              </a:spcBef>
              <a:buFont typeface="Arial" panose="020B0604020202020204" pitchFamily="34" charset="0"/>
              <a:buChar char="•"/>
            </a:lvl7pPr>
            <a:lvl8pPr marL="3429000" indent="-228600" defTabSz="914400">
              <a:lnSpc>
                <a:spcPct val="90000"/>
              </a:lnSpc>
              <a:spcBef>
                <a:spcPts val="500"/>
              </a:spcBef>
              <a:buFont typeface="Arial" panose="020B0604020202020204" pitchFamily="34" charset="0"/>
              <a:buChar char="•"/>
            </a:lvl8pPr>
            <a:lvl9pPr marL="3886200" indent="-228600" defTabSz="914400">
              <a:lnSpc>
                <a:spcPct val="90000"/>
              </a:lnSpc>
              <a:spcBef>
                <a:spcPts val="500"/>
              </a:spcBef>
              <a:buFont typeface="Arial" panose="020B0604020202020204" pitchFamily="34" charset="0"/>
              <a:buChar char="•"/>
            </a:lvl9pPr>
          </a:lstStyle>
          <a:p>
            <a:pPr lvl="0"/>
            <a:r>
              <a:rPr lang="en-US"/>
              <a:t>This document is solely for the use of client personnel. No part of it may be circulated, quoted or reproduced for distribution outside of the client organization without prior written approval of ProcDNA.</a:t>
            </a:r>
          </a:p>
        </p:txBody>
      </p:sp>
      <p:sp>
        <p:nvSpPr>
          <p:cNvPr id="6" name="Graphic 41">
            <a:extLst>
              <a:ext uri="{FF2B5EF4-FFF2-40B4-BE49-F238E27FC236}">
                <a16:creationId xmlns:a16="http://schemas.microsoft.com/office/drawing/2014/main" id="{730C87EA-1B86-8379-56BB-B4361BEA41D5}"/>
              </a:ext>
            </a:extLst>
          </p:cNvPr>
          <p:cNvSpPr/>
          <p:nvPr userDrawn="1"/>
        </p:nvSpPr>
        <p:spPr>
          <a:xfrm>
            <a:off x="334964" y="924701"/>
            <a:ext cx="1226929" cy="703620"/>
          </a:xfrm>
          <a:custGeom>
            <a:avLst/>
            <a:gdLst>
              <a:gd name="connsiteX0" fmla="*/ 789988 w 1547008"/>
              <a:gd name="connsiteY0" fmla="*/ 101309 h 887179"/>
              <a:gd name="connsiteX1" fmla="*/ 781266 w 1547008"/>
              <a:gd name="connsiteY1" fmla="*/ 130318 h 887179"/>
              <a:gd name="connsiteX2" fmla="*/ 781256 w 1547008"/>
              <a:gd name="connsiteY2" fmla="*/ 130306 h 887179"/>
              <a:gd name="connsiteX3" fmla="*/ 783409 w 1547008"/>
              <a:gd name="connsiteY3" fmla="*/ 133487 h 887179"/>
              <a:gd name="connsiteX4" fmla="*/ 752775 w 1547008"/>
              <a:gd name="connsiteY4" fmla="*/ 169309 h 887179"/>
              <a:gd name="connsiteX5" fmla="*/ 1383578 w 1547008"/>
              <a:gd name="connsiteY5" fmla="*/ 118068 h 887179"/>
              <a:gd name="connsiteX6" fmla="*/ 1003871 w 1547008"/>
              <a:gd name="connsiteY6" fmla="*/ 54412 h 887179"/>
              <a:gd name="connsiteX7" fmla="*/ 1002075 w 1547008"/>
              <a:gd name="connsiteY7" fmla="*/ 27350 h 887179"/>
              <a:gd name="connsiteX8" fmla="*/ 957178 w 1547008"/>
              <a:gd name="connsiteY8" fmla="*/ 13913 h 887179"/>
              <a:gd name="connsiteX9" fmla="*/ 943709 w 1547008"/>
              <a:gd name="connsiteY9" fmla="*/ 58709 h 887179"/>
              <a:gd name="connsiteX10" fmla="*/ 944164 w 1547008"/>
              <a:gd name="connsiteY10" fmla="*/ 59423 h 887179"/>
              <a:gd name="connsiteX11" fmla="*/ 944386 w 1547008"/>
              <a:gd name="connsiteY11" fmla="*/ 59729 h 887179"/>
              <a:gd name="connsiteX12" fmla="*/ 944401 w 1547008"/>
              <a:gd name="connsiteY12" fmla="*/ 59748 h 887179"/>
              <a:gd name="connsiteX13" fmla="*/ 944912 w 1547008"/>
              <a:gd name="connsiteY13" fmla="*/ 60478 h 887179"/>
              <a:gd name="connsiteX14" fmla="*/ 817006 w 1547008"/>
              <a:gd name="connsiteY14" fmla="*/ 106982 h 887179"/>
              <a:gd name="connsiteX15" fmla="*/ 789988 w 1547008"/>
              <a:gd name="connsiteY15" fmla="*/ 101309 h 887179"/>
              <a:gd name="connsiteX16" fmla="*/ 1078907 w 1547008"/>
              <a:gd name="connsiteY16" fmla="*/ 281749 h 887179"/>
              <a:gd name="connsiteX17" fmla="*/ 1106140 w 1547008"/>
              <a:gd name="connsiteY17" fmla="*/ 289905 h 887179"/>
              <a:gd name="connsiteX18" fmla="*/ 1114313 w 1547008"/>
              <a:gd name="connsiteY18" fmla="*/ 262735 h 887179"/>
              <a:gd name="connsiteX19" fmla="*/ 1096492 w 1547008"/>
              <a:gd name="connsiteY19" fmla="*/ 252277 h 887179"/>
              <a:gd name="connsiteX20" fmla="*/ 993844 w 1547008"/>
              <a:gd name="connsiteY20" fmla="*/ 62068 h 887179"/>
              <a:gd name="connsiteX21" fmla="*/ 997947 w 1547008"/>
              <a:gd name="connsiteY21" fmla="*/ 29593 h 887179"/>
              <a:gd name="connsiteX22" fmla="*/ 959448 w 1547008"/>
              <a:gd name="connsiteY22" fmla="*/ 18068 h 887179"/>
              <a:gd name="connsiteX23" fmla="*/ 947898 w 1547008"/>
              <a:gd name="connsiteY23" fmla="*/ 56489 h 887179"/>
              <a:gd name="connsiteX24" fmla="*/ 977330 w 1547008"/>
              <a:gd name="connsiteY24" fmla="*/ 70946 h 887179"/>
              <a:gd name="connsiteX25" fmla="*/ 1079978 w 1547008"/>
              <a:gd name="connsiteY25" fmla="*/ 261156 h 887179"/>
              <a:gd name="connsiteX26" fmla="*/ 1078920 w 1547008"/>
              <a:gd name="connsiteY26" fmla="*/ 281762 h 887179"/>
              <a:gd name="connsiteX27" fmla="*/ 1078907 w 1547008"/>
              <a:gd name="connsiteY27" fmla="*/ 281749 h 887179"/>
              <a:gd name="connsiteX28" fmla="*/ 913111 w 1547008"/>
              <a:gd name="connsiteY28" fmla="*/ 329466 h 887179"/>
              <a:gd name="connsiteX29" fmla="*/ 881047 w 1547008"/>
              <a:gd name="connsiteY29" fmla="*/ 319863 h 887179"/>
              <a:gd name="connsiteX30" fmla="*/ 884498 w 1547008"/>
              <a:gd name="connsiteY30" fmla="*/ 292789 h 887179"/>
              <a:gd name="connsiteX31" fmla="*/ 800409 w 1547008"/>
              <a:gd name="connsiteY31" fmla="*/ 136965 h 887179"/>
              <a:gd name="connsiteX32" fmla="*/ 785289 w 1547008"/>
              <a:gd name="connsiteY32" fmla="*/ 128170 h 887179"/>
              <a:gd name="connsiteX33" fmla="*/ 792154 w 1547008"/>
              <a:gd name="connsiteY33" fmla="*/ 105321 h 887179"/>
              <a:gd name="connsiteX34" fmla="*/ 815056 w 1547008"/>
              <a:gd name="connsiteY34" fmla="*/ 112181 h 887179"/>
              <a:gd name="connsiteX35" fmla="*/ 814090 w 1547008"/>
              <a:gd name="connsiteY35" fmla="*/ 129618 h 887179"/>
              <a:gd name="connsiteX36" fmla="*/ 898179 w 1547008"/>
              <a:gd name="connsiteY36" fmla="*/ 285442 h 887179"/>
              <a:gd name="connsiteX37" fmla="*/ 922735 w 1547008"/>
              <a:gd name="connsiteY37" fmla="*/ 297476 h 887179"/>
              <a:gd name="connsiteX38" fmla="*/ 913111 w 1547008"/>
              <a:gd name="connsiteY38" fmla="*/ 329466 h 887179"/>
              <a:gd name="connsiteX39" fmla="*/ 606999 w 1547008"/>
              <a:gd name="connsiteY39" fmla="*/ 464373 h 887179"/>
              <a:gd name="connsiteX40" fmla="*/ 633494 w 1547008"/>
              <a:gd name="connsiteY40" fmla="*/ 472304 h 887179"/>
              <a:gd name="connsiteX41" fmla="*/ 641441 w 1547008"/>
              <a:gd name="connsiteY41" fmla="*/ 445870 h 887179"/>
              <a:gd name="connsiteX42" fmla="*/ 623073 w 1547008"/>
              <a:gd name="connsiteY42" fmla="*/ 435686 h 887179"/>
              <a:gd name="connsiteX43" fmla="*/ 557341 w 1547008"/>
              <a:gd name="connsiteY43" fmla="*/ 313893 h 887179"/>
              <a:gd name="connsiteX44" fmla="*/ 560161 w 1547008"/>
              <a:gd name="connsiteY44" fmla="*/ 288206 h 887179"/>
              <a:gd name="connsiteX45" fmla="*/ 529121 w 1547008"/>
              <a:gd name="connsiteY45" fmla="*/ 278912 h 887179"/>
              <a:gd name="connsiteX46" fmla="*/ 519805 w 1547008"/>
              <a:gd name="connsiteY46" fmla="*/ 309880 h 887179"/>
              <a:gd name="connsiteX47" fmla="*/ 542851 w 1547008"/>
              <a:gd name="connsiteY47" fmla="*/ 321667 h 887179"/>
              <a:gd name="connsiteX48" fmla="*/ 608580 w 1547008"/>
              <a:gd name="connsiteY48" fmla="*/ 443460 h 887179"/>
              <a:gd name="connsiteX49" fmla="*/ 606987 w 1547008"/>
              <a:gd name="connsiteY49" fmla="*/ 464364 h 887179"/>
              <a:gd name="connsiteX50" fmla="*/ 606999 w 1547008"/>
              <a:gd name="connsiteY50" fmla="*/ 464373 h 887179"/>
              <a:gd name="connsiteX51" fmla="*/ 775010 w 1547008"/>
              <a:gd name="connsiteY51" fmla="*/ 653147 h 887179"/>
              <a:gd name="connsiteX52" fmla="*/ 880512 w 1547008"/>
              <a:gd name="connsiteY52" fmla="*/ 653147 h 887179"/>
              <a:gd name="connsiteX53" fmla="*/ 880512 w 1547008"/>
              <a:gd name="connsiteY53" fmla="*/ 653137 h 887179"/>
              <a:gd name="connsiteX54" fmla="*/ 1008571 w 1547008"/>
              <a:gd name="connsiteY54" fmla="*/ 768994 h 887179"/>
              <a:gd name="connsiteX55" fmla="*/ 880512 w 1547008"/>
              <a:gd name="connsiteY55" fmla="*/ 884853 h 887179"/>
              <a:gd name="connsiteX56" fmla="*/ 775010 w 1547008"/>
              <a:gd name="connsiteY56" fmla="*/ 884853 h 887179"/>
              <a:gd name="connsiteX57" fmla="*/ 775010 w 1547008"/>
              <a:gd name="connsiteY57" fmla="*/ 653147 h 887179"/>
              <a:gd name="connsiteX58" fmla="*/ 828759 w 1547008"/>
              <a:gd name="connsiteY58" fmla="*/ 840842 h 887179"/>
              <a:gd name="connsiteX59" fmla="*/ 877860 w 1547008"/>
              <a:gd name="connsiteY59" fmla="*/ 840842 h 887179"/>
              <a:gd name="connsiteX60" fmla="*/ 877860 w 1547008"/>
              <a:gd name="connsiteY60" fmla="*/ 840852 h 887179"/>
              <a:gd name="connsiteX61" fmla="*/ 954142 w 1547008"/>
              <a:gd name="connsiteY61" fmla="*/ 769006 h 887179"/>
              <a:gd name="connsiteX62" fmla="*/ 877860 w 1547008"/>
              <a:gd name="connsiteY62" fmla="*/ 697160 h 887179"/>
              <a:gd name="connsiteX63" fmla="*/ 828759 w 1547008"/>
              <a:gd name="connsiteY63" fmla="*/ 697160 h 887179"/>
              <a:gd name="connsiteX64" fmla="*/ 828759 w 1547008"/>
              <a:gd name="connsiteY64" fmla="*/ 840842 h 887179"/>
              <a:gd name="connsiteX65" fmla="*/ 0 w 1547008"/>
              <a:gd name="connsiteY65" fmla="*/ 653147 h 887179"/>
              <a:gd name="connsiteX66" fmla="*/ 95545 w 1547008"/>
              <a:gd name="connsiteY66" fmla="*/ 653147 h 887179"/>
              <a:gd name="connsiteX67" fmla="*/ 194398 w 1547008"/>
              <a:gd name="connsiteY67" fmla="*/ 735582 h 887179"/>
              <a:gd name="connsiteX68" fmla="*/ 95545 w 1547008"/>
              <a:gd name="connsiteY68" fmla="*/ 817981 h 887179"/>
              <a:gd name="connsiteX69" fmla="*/ 43103 w 1547008"/>
              <a:gd name="connsiteY69" fmla="*/ 817981 h 887179"/>
              <a:gd name="connsiteX70" fmla="*/ 43103 w 1547008"/>
              <a:gd name="connsiteY70" fmla="*/ 884853 h 887179"/>
              <a:gd name="connsiteX71" fmla="*/ 0 w 1547008"/>
              <a:gd name="connsiteY71" fmla="*/ 884853 h 887179"/>
              <a:gd name="connsiteX72" fmla="*/ 0 w 1547008"/>
              <a:gd name="connsiteY72" fmla="*/ 653147 h 887179"/>
              <a:gd name="connsiteX73" fmla="*/ 43103 w 1547008"/>
              <a:gd name="connsiteY73" fmla="*/ 781575 h 887179"/>
              <a:gd name="connsiteX74" fmla="*/ 93558 w 1547008"/>
              <a:gd name="connsiteY74" fmla="*/ 781575 h 887179"/>
              <a:gd name="connsiteX75" fmla="*/ 150938 w 1547008"/>
              <a:gd name="connsiteY75" fmla="*/ 735582 h 887179"/>
              <a:gd name="connsiteX76" fmla="*/ 93558 w 1547008"/>
              <a:gd name="connsiteY76" fmla="*/ 689552 h 887179"/>
              <a:gd name="connsiteX77" fmla="*/ 43103 w 1547008"/>
              <a:gd name="connsiteY77" fmla="*/ 689552 h 887179"/>
              <a:gd name="connsiteX78" fmla="*/ 43103 w 1547008"/>
              <a:gd name="connsiteY78" fmla="*/ 781575 h 887179"/>
              <a:gd name="connsiteX79" fmla="*/ 271384 w 1547008"/>
              <a:gd name="connsiteY79" fmla="*/ 708104 h 887179"/>
              <a:gd name="connsiteX80" fmla="*/ 271384 w 1547008"/>
              <a:gd name="connsiteY80" fmla="*/ 733908 h 887179"/>
              <a:gd name="connsiteX81" fmla="*/ 271396 w 1547008"/>
              <a:gd name="connsiteY81" fmla="*/ 733908 h 887179"/>
              <a:gd name="connsiteX82" fmla="*/ 334413 w 1547008"/>
              <a:gd name="connsiteY82" fmla="*/ 706120 h 887179"/>
              <a:gd name="connsiteX83" fmla="*/ 334413 w 1547008"/>
              <a:gd name="connsiteY83" fmla="*/ 745517 h 887179"/>
              <a:gd name="connsiteX84" fmla="*/ 324801 w 1547008"/>
              <a:gd name="connsiteY84" fmla="*/ 744507 h 887179"/>
              <a:gd name="connsiteX85" fmla="*/ 273371 w 1547008"/>
              <a:gd name="connsiteY85" fmla="*/ 799118 h 887179"/>
              <a:gd name="connsiteX86" fmla="*/ 273371 w 1547008"/>
              <a:gd name="connsiteY86" fmla="*/ 884853 h 887179"/>
              <a:gd name="connsiteX87" fmla="*/ 231897 w 1547008"/>
              <a:gd name="connsiteY87" fmla="*/ 884853 h 887179"/>
              <a:gd name="connsiteX88" fmla="*/ 231897 w 1547008"/>
              <a:gd name="connsiteY88" fmla="*/ 708104 h 887179"/>
              <a:gd name="connsiteX89" fmla="*/ 271384 w 1547008"/>
              <a:gd name="connsiteY89" fmla="*/ 708104 h 887179"/>
              <a:gd name="connsiteX90" fmla="*/ 447530 w 1547008"/>
              <a:gd name="connsiteY90" fmla="*/ 851749 h 887179"/>
              <a:gd name="connsiteX91" fmla="*/ 396528 w 1547008"/>
              <a:gd name="connsiteY91" fmla="*/ 810370 h 887179"/>
              <a:gd name="connsiteX92" fmla="*/ 354245 w 1547008"/>
              <a:gd name="connsiteY92" fmla="*/ 810370 h 887179"/>
              <a:gd name="connsiteX93" fmla="*/ 447530 w 1547008"/>
              <a:gd name="connsiteY93" fmla="*/ 887180 h 887179"/>
              <a:gd name="connsiteX94" fmla="*/ 541172 w 1547008"/>
              <a:gd name="connsiteY94" fmla="*/ 810370 h 887179"/>
              <a:gd name="connsiteX95" fmla="*/ 498892 w 1547008"/>
              <a:gd name="connsiteY95" fmla="*/ 810370 h 887179"/>
              <a:gd name="connsiteX96" fmla="*/ 447542 w 1547008"/>
              <a:gd name="connsiteY96" fmla="*/ 851749 h 887179"/>
              <a:gd name="connsiteX97" fmla="*/ 447530 w 1547008"/>
              <a:gd name="connsiteY97" fmla="*/ 851749 h 887179"/>
              <a:gd name="connsiteX98" fmla="*/ 396731 w 1547008"/>
              <a:gd name="connsiteY98" fmla="*/ 781575 h 887179"/>
              <a:gd name="connsiteX99" fmla="*/ 354402 w 1547008"/>
              <a:gd name="connsiteY99" fmla="*/ 781575 h 887179"/>
              <a:gd name="connsiteX100" fmla="*/ 447530 w 1547008"/>
              <a:gd name="connsiteY100" fmla="*/ 706120 h 887179"/>
              <a:gd name="connsiteX101" fmla="*/ 541018 w 1547008"/>
              <a:gd name="connsiteY101" fmla="*/ 781575 h 887179"/>
              <a:gd name="connsiteX102" fmla="*/ 498689 w 1547008"/>
              <a:gd name="connsiteY102" fmla="*/ 781575 h 887179"/>
              <a:gd name="connsiteX103" fmla="*/ 447530 w 1547008"/>
              <a:gd name="connsiteY103" fmla="*/ 741208 h 887179"/>
              <a:gd name="connsiteX104" fmla="*/ 396731 w 1547008"/>
              <a:gd name="connsiteY104" fmla="*/ 781575 h 887179"/>
              <a:gd name="connsiteX105" fmla="*/ 662855 w 1547008"/>
              <a:gd name="connsiteY105" fmla="*/ 741208 h 887179"/>
              <a:gd name="connsiteX106" fmla="*/ 707005 w 1547008"/>
              <a:gd name="connsiteY106" fmla="*/ 765694 h 887179"/>
              <a:gd name="connsiteX107" fmla="*/ 738830 w 1547008"/>
              <a:gd name="connsiteY107" fmla="*/ 747142 h 887179"/>
              <a:gd name="connsiteX108" fmla="*/ 663200 w 1547008"/>
              <a:gd name="connsiteY108" fmla="*/ 706120 h 887179"/>
              <a:gd name="connsiteX109" fmla="*/ 567310 w 1547008"/>
              <a:gd name="connsiteY109" fmla="*/ 796471 h 887179"/>
              <a:gd name="connsiteX110" fmla="*/ 663200 w 1547008"/>
              <a:gd name="connsiteY110" fmla="*/ 887180 h 887179"/>
              <a:gd name="connsiteX111" fmla="*/ 738830 w 1547008"/>
              <a:gd name="connsiteY111" fmla="*/ 845803 h 887179"/>
              <a:gd name="connsiteX112" fmla="*/ 707005 w 1547008"/>
              <a:gd name="connsiteY112" fmla="*/ 827248 h 887179"/>
              <a:gd name="connsiteX113" fmla="*/ 662855 w 1547008"/>
              <a:gd name="connsiteY113" fmla="*/ 851737 h 887179"/>
              <a:gd name="connsiteX114" fmla="*/ 609128 w 1547008"/>
              <a:gd name="connsiteY114" fmla="*/ 796471 h 887179"/>
              <a:gd name="connsiteX115" fmla="*/ 662855 w 1547008"/>
              <a:gd name="connsiteY115" fmla="*/ 741208 h 887179"/>
              <a:gd name="connsiteX116" fmla="*/ 1208954 w 1547008"/>
              <a:gd name="connsiteY116" fmla="*/ 793837 h 887179"/>
              <a:gd name="connsiteX117" fmla="*/ 1093493 w 1547008"/>
              <a:gd name="connsiteY117" fmla="*/ 653147 h 887179"/>
              <a:gd name="connsiteX118" fmla="*/ 1049033 w 1547008"/>
              <a:gd name="connsiteY118" fmla="*/ 653147 h 887179"/>
              <a:gd name="connsiteX119" fmla="*/ 1049033 w 1547008"/>
              <a:gd name="connsiteY119" fmla="*/ 884853 h 887179"/>
              <a:gd name="connsiteX120" fmla="*/ 1102130 w 1547008"/>
              <a:gd name="connsiteY120" fmla="*/ 884853 h 887179"/>
              <a:gd name="connsiteX121" fmla="*/ 1102130 w 1547008"/>
              <a:gd name="connsiteY121" fmla="*/ 744199 h 887179"/>
              <a:gd name="connsiteX122" fmla="*/ 1217901 w 1547008"/>
              <a:gd name="connsiteY122" fmla="*/ 884853 h 887179"/>
              <a:gd name="connsiteX123" fmla="*/ 1262014 w 1547008"/>
              <a:gd name="connsiteY123" fmla="*/ 884853 h 887179"/>
              <a:gd name="connsiteX124" fmla="*/ 1262014 w 1547008"/>
              <a:gd name="connsiteY124" fmla="*/ 653147 h 887179"/>
              <a:gd name="connsiteX125" fmla="*/ 1208954 w 1547008"/>
              <a:gd name="connsiteY125" fmla="*/ 653147 h 887179"/>
              <a:gd name="connsiteX126" fmla="*/ 1208954 w 1547008"/>
              <a:gd name="connsiteY126" fmla="*/ 793837 h 887179"/>
              <a:gd name="connsiteX127" fmla="*/ 1390086 w 1547008"/>
              <a:gd name="connsiteY127" fmla="*/ 653147 h 887179"/>
              <a:gd name="connsiteX128" fmla="*/ 1443183 w 1547008"/>
              <a:gd name="connsiteY128" fmla="*/ 653147 h 887179"/>
              <a:gd name="connsiteX129" fmla="*/ 1547008 w 1547008"/>
              <a:gd name="connsiteY129" fmla="*/ 884853 h 887179"/>
              <a:gd name="connsiteX130" fmla="*/ 1490605 w 1547008"/>
              <a:gd name="connsiteY130" fmla="*/ 884853 h 887179"/>
              <a:gd name="connsiteX131" fmla="*/ 1470071 w 1547008"/>
              <a:gd name="connsiteY131" fmla="*/ 835216 h 887179"/>
              <a:gd name="connsiteX132" fmla="*/ 1453142 w 1547008"/>
              <a:gd name="connsiteY132" fmla="*/ 794502 h 887179"/>
              <a:gd name="connsiteX133" fmla="*/ 1451428 w 1547008"/>
              <a:gd name="connsiteY133" fmla="*/ 790347 h 887179"/>
              <a:gd name="connsiteX134" fmla="*/ 1416307 w 1547008"/>
              <a:gd name="connsiteY134" fmla="*/ 705778 h 887179"/>
              <a:gd name="connsiteX135" fmla="*/ 1379462 w 1547008"/>
              <a:gd name="connsiteY135" fmla="*/ 794502 h 887179"/>
              <a:gd name="connsiteX136" fmla="*/ 1362271 w 1547008"/>
              <a:gd name="connsiteY136" fmla="*/ 835216 h 887179"/>
              <a:gd name="connsiteX137" fmla="*/ 1361450 w 1547008"/>
              <a:gd name="connsiteY137" fmla="*/ 837115 h 887179"/>
              <a:gd name="connsiteX138" fmla="*/ 1341654 w 1547008"/>
              <a:gd name="connsiteY138" fmla="*/ 884853 h 887179"/>
              <a:gd name="connsiteX139" fmla="*/ 1286605 w 1547008"/>
              <a:gd name="connsiteY139" fmla="*/ 884853 h 887179"/>
              <a:gd name="connsiteX140" fmla="*/ 1390086 w 1547008"/>
              <a:gd name="connsiteY140" fmla="*/ 653147 h 887179"/>
              <a:gd name="connsiteX141" fmla="*/ 714393 w 1547008"/>
              <a:gd name="connsiteY141" fmla="*/ 455827 h 887179"/>
              <a:gd name="connsiteX142" fmla="*/ 734690 w 1547008"/>
              <a:gd name="connsiteY142" fmla="*/ 461905 h 887179"/>
              <a:gd name="connsiteX143" fmla="*/ 740782 w 1547008"/>
              <a:gd name="connsiteY143" fmla="*/ 441657 h 887179"/>
              <a:gd name="connsiteX144" fmla="*/ 730479 w 1547008"/>
              <a:gd name="connsiteY144" fmla="*/ 434141 h 887179"/>
              <a:gd name="connsiteX145" fmla="*/ 657073 w 1547008"/>
              <a:gd name="connsiteY145" fmla="*/ 298117 h 887179"/>
              <a:gd name="connsiteX146" fmla="*/ 662249 w 1547008"/>
              <a:gd name="connsiteY146" fmla="*/ 265038 h 887179"/>
              <a:gd name="connsiteX147" fmla="*/ 624405 w 1547008"/>
              <a:gd name="connsiteY147" fmla="*/ 253715 h 887179"/>
              <a:gd name="connsiteX148" fmla="*/ 613055 w 1547008"/>
              <a:gd name="connsiteY148" fmla="*/ 291472 h 887179"/>
              <a:gd name="connsiteX149" fmla="*/ 643594 w 1547008"/>
              <a:gd name="connsiteY149" fmla="*/ 305371 h 887179"/>
              <a:gd name="connsiteX150" fmla="*/ 715915 w 1547008"/>
              <a:gd name="connsiteY150" fmla="*/ 439376 h 887179"/>
              <a:gd name="connsiteX151" fmla="*/ 714405 w 1547008"/>
              <a:gd name="connsiteY151" fmla="*/ 455839 h 887179"/>
              <a:gd name="connsiteX152" fmla="*/ 714393 w 1547008"/>
              <a:gd name="connsiteY152" fmla="*/ 455827 h 887179"/>
              <a:gd name="connsiteX153" fmla="*/ 569915 w 1547008"/>
              <a:gd name="connsiteY153" fmla="*/ 552411 h 887179"/>
              <a:gd name="connsiteX154" fmla="*/ 547240 w 1547008"/>
              <a:gd name="connsiteY154" fmla="*/ 545621 h 887179"/>
              <a:gd name="connsiteX155" fmla="*/ 547240 w 1547008"/>
              <a:gd name="connsiteY155" fmla="*/ 545633 h 887179"/>
              <a:gd name="connsiteX156" fmla="*/ 547621 w 1547008"/>
              <a:gd name="connsiteY156" fmla="*/ 529254 h 887179"/>
              <a:gd name="connsiteX157" fmla="*/ 446983 w 1547008"/>
              <a:gd name="connsiteY157" fmla="*/ 342783 h 887179"/>
              <a:gd name="connsiteX158" fmla="*/ 414552 w 1547008"/>
              <a:gd name="connsiteY158" fmla="*/ 327755 h 887179"/>
              <a:gd name="connsiteX159" fmla="*/ 426759 w 1547008"/>
              <a:gd name="connsiteY159" fmla="*/ 287160 h 887179"/>
              <a:gd name="connsiteX160" fmla="*/ 467446 w 1547008"/>
              <a:gd name="connsiteY160" fmla="*/ 299339 h 887179"/>
              <a:gd name="connsiteX161" fmla="*/ 462164 w 1547008"/>
              <a:gd name="connsiteY161" fmla="*/ 334615 h 887179"/>
              <a:gd name="connsiteX162" fmla="*/ 562801 w 1547008"/>
              <a:gd name="connsiteY162" fmla="*/ 521086 h 887179"/>
              <a:gd name="connsiteX163" fmla="*/ 576721 w 1547008"/>
              <a:gd name="connsiteY163" fmla="*/ 529787 h 887179"/>
              <a:gd name="connsiteX164" fmla="*/ 569915 w 1547008"/>
              <a:gd name="connsiteY164" fmla="*/ 552411 h 887179"/>
              <a:gd name="connsiteX165" fmla="*/ 1025073 w 1547008"/>
              <a:gd name="connsiteY165" fmla="*/ 342866 h 887179"/>
              <a:gd name="connsiteX166" fmla="*/ 986573 w 1547008"/>
              <a:gd name="connsiteY166" fmla="*/ 331340 h 887179"/>
              <a:gd name="connsiteX167" fmla="*/ 986561 w 1547008"/>
              <a:gd name="connsiteY167" fmla="*/ 331340 h 887179"/>
              <a:gd name="connsiteX168" fmla="*/ 991891 w 1547008"/>
              <a:gd name="connsiteY168" fmla="*/ 297618 h 887179"/>
              <a:gd name="connsiteX169" fmla="*/ 911029 w 1547008"/>
              <a:gd name="connsiteY169" fmla="*/ 147790 h 887179"/>
              <a:gd name="connsiteX170" fmla="*/ 896299 w 1547008"/>
              <a:gd name="connsiteY170" fmla="*/ 139161 h 887179"/>
              <a:gd name="connsiteX171" fmla="*/ 903045 w 1547008"/>
              <a:gd name="connsiteY171" fmla="*/ 116751 h 887179"/>
              <a:gd name="connsiteX172" fmla="*/ 925507 w 1547008"/>
              <a:gd name="connsiteY172" fmla="*/ 123469 h 887179"/>
              <a:gd name="connsiteX173" fmla="*/ 924615 w 1547008"/>
              <a:gd name="connsiteY173" fmla="*/ 140490 h 887179"/>
              <a:gd name="connsiteX174" fmla="*/ 1005480 w 1547008"/>
              <a:gd name="connsiteY174" fmla="*/ 290318 h 887179"/>
              <a:gd name="connsiteX175" fmla="*/ 1036625 w 1547008"/>
              <a:gd name="connsiteY175" fmla="*/ 304444 h 887179"/>
              <a:gd name="connsiteX176" fmla="*/ 1025073 w 1547008"/>
              <a:gd name="connsiteY176" fmla="*/ 342866 h 887179"/>
              <a:gd name="connsiteX177" fmla="*/ 376791 w 1547008"/>
              <a:gd name="connsiteY177" fmla="*/ 357205 h 887179"/>
              <a:gd name="connsiteX178" fmla="*/ 354116 w 1547008"/>
              <a:gd name="connsiteY178" fmla="*/ 350416 h 887179"/>
              <a:gd name="connsiteX179" fmla="*/ 347309 w 1547008"/>
              <a:gd name="connsiteY179" fmla="*/ 373037 h 887179"/>
              <a:gd name="connsiteX180" fmla="*/ 361350 w 1547008"/>
              <a:gd name="connsiteY180" fmla="*/ 381738 h 887179"/>
              <a:gd name="connsiteX181" fmla="*/ 445091 w 1547008"/>
              <a:gd name="connsiteY181" fmla="*/ 536921 h 887179"/>
              <a:gd name="connsiteX182" fmla="*/ 442129 w 1547008"/>
              <a:gd name="connsiteY182" fmla="*/ 563663 h 887179"/>
              <a:gd name="connsiteX183" fmla="*/ 474406 w 1547008"/>
              <a:gd name="connsiteY183" fmla="*/ 573324 h 887179"/>
              <a:gd name="connsiteX184" fmla="*/ 484091 w 1547008"/>
              <a:gd name="connsiteY184" fmla="*/ 541122 h 887179"/>
              <a:gd name="connsiteX185" fmla="*/ 460082 w 1547008"/>
              <a:gd name="connsiteY185" fmla="*/ 528873 h 887179"/>
              <a:gd name="connsiteX186" fmla="*/ 376338 w 1547008"/>
              <a:gd name="connsiteY186" fmla="*/ 373690 h 887179"/>
              <a:gd name="connsiteX187" fmla="*/ 376791 w 1547008"/>
              <a:gd name="connsiteY187" fmla="*/ 357205 h 887179"/>
              <a:gd name="connsiteX188" fmla="*/ 786181 w 1547008"/>
              <a:gd name="connsiteY188" fmla="*/ 381063 h 887179"/>
              <a:gd name="connsiteX189" fmla="*/ 739485 w 1547008"/>
              <a:gd name="connsiteY189" fmla="*/ 436065 h 887179"/>
              <a:gd name="connsiteX190" fmla="*/ 742982 w 1547008"/>
              <a:gd name="connsiteY190" fmla="*/ 440469 h 887179"/>
              <a:gd name="connsiteX191" fmla="*/ 735880 w 1547008"/>
              <a:gd name="connsiteY191" fmla="*/ 464090 h 887179"/>
              <a:gd name="connsiteX192" fmla="*/ 713193 w 1547008"/>
              <a:gd name="connsiteY192" fmla="*/ 458452 h 887179"/>
              <a:gd name="connsiteX193" fmla="*/ 579874 w 1547008"/>
              <a:gd name="connsiteY193" fmla="*/ 523545 h 887179"/>
              <a:gd name="connsiteX194" fmla="*/ 582122 w 1547008"/>
              <a:gd name="connsiteY194" fmla="*/ 526869 h 887179"/>
              <a:gd name="connsiteX195" fmla="*/ 572831 w 1547008"/>
              <a:gd name="connsiteY195" fmla="*/ 557775 h 887179"/>
              <a:gd name="connsiteX196" fmla="*/ 541851 w 1547008"/>
              <a:gd name="connsiteY196" fmla="*/ 548505 h 887179"/>
              <a:gd name="connsiteX197" fmla="*/ 539935 w 1547008"/>
              <a:gd name="connsiteY197" fmla="*/ 531840 h 887179"/>
              <a:gd name="connsiteX198" fmla="*/ 487173 w 1547008"/>
              <a:gd name="connsiteY198" fmla="*/ 536730 h 887179"/>
              <a:gd name="connsiteX199" fmla="*/ 488219 w 1547008"/>
              <a:gd name="connsiteY199" fmla="*/ 538223 h 887179"/>
              <a:gd name="connsiteX200" fmla="*/ 488527 w 1547008"/>
              <a:gd name="connsiteY200" fmla="*/ 538737 h 887179"/>
              <a:gd name="connsiteX201" fmla="*/ 476799 w 1547008"/>
              <a:gd name="connsiteY201" fmla="*/ 577740 h 887179"/>
              <a:gd name="connsiteX202" fmla="*/ 437703 w 1547008"/>
              <a:gd name="connsiteY202" fmla="*/ 566036 h 887179"/>
              <a:gd name="connsiteX203" fmla="*/ 439548 w 1547008"/>
              <a:gd name="connsiteY203" fmla="*/ 535972 h 887179"/>
              <a:gd name="connsiteX204" fmla="*/ 163430 w 1547008"/>
              <a:gd name="connsiteY204" fmla="*/ 454866 h 887179"/>
              <a:gd name="connsiteX205" fmla="*/ 786193 w 1547008"/>
              <a:gd name="connsiteY205" fmla="*/ 381039 h 887179"/>
              <a:gd name="connsiteX206" fmla="*/ 786181 w 1547008"/>
              <a:gd name="connsiteY206" fmla="*/ 381063 h 887179"/>
              <a:gd name="connsiteX207" fmla="*/ 344157 w 1547008"/>
              <a:gd name="connsiteY207" fmla="*/ 374736 h 887179"/>
              <a:gd name="connsiteX208" fmla="*/ 352437 w 1547008"/>
              <a:gd name="connsiteY208" fmla="*/ 382960 h 887179"/>
              <a:gd name="connsiteX209" fmla="*/ 352415 w 1547008"/>
              <a:gd name="connsiteY209" fmla="*/ 382972 h 887179"/>
              <a:gd name="connsiteX210" fmla="*/ 316878 w 1547008"/>
              <a:gd name="connsiteY210" fmla="*/ 424172 h 887179"/>
              <a:gd name="connsiteX211" fmla="*/ 444651 w 1547008"/>
              <a:gd name="connsiteY211" fmla="*/ 264277 h 887179"/>
              <a:gd name="connsiteX212" fmla="*/ 768917 w 1547008"/>
              <a:gd name="connsiteY212" fmla="*/ 255709 h 887179"/>
              <a:gd name="connsiteX213" fmla="*/ 878143 w 1547008"/>
              <a:gd name="connsiteY213" fmla="*/ 291838 h 887179"/>
              <a:gd name="connsiteX214" fmla="*/ 876147 w 1547008"/>
              <a:gd name="connsiteY214" fmla="*/ 322474 h 887179"/>
              <a:gd name="connsiteX215" fmla="*/ 915726 w 1547008"/>
              <a:gd name="connsiteY215" fmla="*/ 334319 h 887179"/>
              <a:gd name="connsiteX216" fmla="*/ 929862 w 1547008"/>
              <a:gd name="connsiteY216" fmla="*/ 300265 h 887179"/>
              <a:gd name="connsiteX217" fmla="*/ 981446 w 1547008"/>
              <a:gd name="connsiteY217" fmla="*/ 302663 h 887179"/>
              <a:gd name="connsiteX218" fmla="*/ 981803 w 1547008"/>
              <a:gd name="connsiteY218" fmla="*/ 333892 h 887179"/>
              <a:gd name="connsiteX219" fmla="*/ 1027631 w 1547008"/>
              <a:gd name="connsiteY219" fmla="*/ 347615 h 887179"/>
              <a:gd name="connsiteX220" fmla="*/ 1041383 w 1547008"/>
              <a:gd name="connsiteY220" fmla="*/ 301893 h 887179"/>
              <a:gd name="connsiteX221" fmla="*/ 1038458 w 1547008"/>
              <a:gd name="connsiteY221" fmla="*/ 297584 h 887179"/>
              <a:gd name="connsiteX222" fmla="*/ 1078062 w 1547008"/>
              <a:gd name="connsiteY222" fmla="*/ 289001 h 887179"/>
              <a:gd name="connsiteX223" fmla="*/ 1108484 w 1547008"/>
              <a:gd name="connsiteY223" fmla="*/ 294272 h 887179"/>
              <a:gd name="connsiteX224" fmla="*/ 1121559 w 1547008"/>
              <a:gd name="connsiteY224" fmla="*/ 274034 h 887179"/>
              <a:gd name="connsiteX225" fmla="*/ 1245193 w 1547008"/>
              <a:gd name="connsiteY225" fmla="*/ 188288 h 887179"/>
              <a:gd name="connsiteX226" fmla="*/ 1237079 w 1547008"/>
              <a:gd name="connsiteY226" fmla="*/ 201084 h 887179"/>
              <a:gd name="connsiteX227" fmla="*/ 788002 w 1547008"/>
              <a:gd name="connsiteY227" fmla="*/ 339850 h 887179"/>
              <a:gd name="connsiteX228" fmla="*/ 659727 w 1547008"/>
              <a:gd name="connsiteY228" fmla="*/ 302782 h 887179"/>
              <a:gd name="connsiteX229" fmla="*/ 666829 w 1547008"/>
              <a:gd name="connsiteY229" fmla="*/ 262569 h 887179"/>
              <a:gd name="connsiteX230" fmla="*/ 621941 w 1547008"/>
              <a:gd name="connsiteY230" fmla="*/ 249132 h 887179"/>
              <a:gd name="connsiteX231" fmla="*/ 608475 w 1547008"/>
              <a:gd name="connsiteY231" fmla="*/ 293916 h 887179"/>
              <a:gd name="connsiteX232" fmla="*/ 610545 w 1547008"/>
              <a:gd name="connsiteY232" fmla="*/ 296978 h 887179"/>
              <a:gd name="connsiteX233" fmla="*/ 567823 w 1547008"/>
              <a:gd name="connsiteY233" fmla="*/ 296445 h 887179"/>
              <a:gd name="connsiteX234" fmla="*/ 564597 w 1547008"/>
              <a:gd name="connsiteY234" fmla="*/ 285833 h 887179"/>
              <a:gd name="connsiteX235" fmla="*/ 526753 w 1547008"/>
              <a:gd name="connsiteY235" fmla="*/ 274508 h 887179"/>
              <a:gd name="connsiteX236" fmla="*/ 512370 w 1547008"/>
              <a:gd name="connsiteY236" fmla="*/ 302641 h 887179"/>
              <a:gd name="connsiteX237" fmla="*/ 477881 w 1547008"/>
              <a:gd name="connsiteY237" fmla="*/ 311089 h 887179"/>
              <a:gd name="connsiteX238" fmla="*/ 473609 w 1547008"/>
              <a:gd name="connsiteY238" fmla="*/ 296017 h 887179"/>
              <a:gd name="connsiteX239" fmla="*/ 423462 w 1547008"/>
              <a:gd name="connsiteY239" fmla="*/ 281002 h 887179"/>
              <a:gd name="connsiteX240" fmla="*/ 408413 w 1547008"/>
              <a:gd name="connsiteY240" fmla="*/ 331032 h 887179"/>
              <a:gd name="connsiteX241" fmla="*/ 413613 w 1547008"/>
              <a:gd name="connsiteY241" fmla="*/ 338213 h 887179"/>
              <a:gd name="connsiteX242" fmla="*/ 381361 w 1547008"/>
              <a:gd name="connsiteY242" fmla="*/ 358938 h 887179"/>
              <a:gd name="connsiteX243" fmla="*/ 379931 w 1547008"/>
              <a:gd name="connsiteY243" fmla="*/ 355519 h 887179"/>
              <a:gd name="connsiteX244" fmla="*/ 352415 w 1547008"/>
              <a:gd name="connsiteY244" fmla="*/ 347282 h 887179"/>
              <a:gd name="connsiteX245" fmla="*/ 344157 w 1547008"/>
              <a:gd name="connsiteY245" fmla="*/ 374736 h 8871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Lst>
            <a:rect l="l" t="t" r="r" b="b"/>
            <a:pathLst>
              <a:path w="1547008" h="887179">
                <a:moveTo>
                  <a:pt x="789988" y="101309"/>
                </a:moveTo>
                <a:cubicBezTo>
                  <a:pt x="779553" y="106923"/>
                  <a:pt x="775652" y="119908"/>
                  <a:pt x="781266" y="130318"/>
                </a:cubicBezTo>
                <a:lnTo>
                  <a:pt x="781256" y="130306"/>
                </a:lnTo>
                <a:cubicBezTo>
                  <a:pt x="781875" y="131457"/>
                  <a:pt x="782622" y="132502"/>
                  <a:pt x="783409" y="133487"/>
                </a:cubicBezTo>
                <a:cubicBezTo>
                  <a:pt x="772202" y="144134"/>
                  <a:pt x="761910" y="155992"/>
                  <a:pt x="752775" y="169309"/>
                </a:cubicBezTo>
                <a:cubicBezTo>
                  <a:pt x="752775" y="169309"/>
                  <a:pt x="823228" y="-174753"/>
                  <a:pt x="1383578" y="118068"/>
                </a:cubicBezTo>
                <a:cubicBezTo>
                  <a:pt x="1383578" y="118068"/>
                  <a:pt x="1185898" y="45510"/>
                  <a:pt x="1003871" y="54412"/>
                </a:cubicBezTo>
                <a:cubicBezTo>
                  <a:pt x="1007036" y="45831"/>
                  <a:pt x="1006763" y="36038"/>
                  <a:pt x="1002075" y="27350"/>
                </a:cubicBezTo>
                <a:cubicBezTo>
                  <a:pt x="993404" y="11278"/>
                  <a:pt x="973298" y="5261"/>
                  <a:pt x="957178" y="13913"/>
                </a:cubicBezTo>
                <a:cubicBezTo>
                  <a:pt x="941067" y="22566"/>
                  <a:pt x="935036" y="42626"/>
                  <a:pt x="943709" y="58709"/>
                </a:cubicBezTo>
                <a:cubicBezTo>
                  <a:pt x="943846" y="58961"/>
                  <a:pt x="944000" y="59195"/>
                  <a:pt x="944164" y="59423"/>
                </a:cubicBezTo>
                <a:cubicBezTo>
                  <a:pt x="944237" y="59526"/>
                  <a:pt x="944310" y="59627"/>
                  <a:pt x="944386" y="59729"/>
                </a:cubicBezTo>
                <a:lnTo>
                  <a:pt x="944401" y="59748"/>
                </a:lnTo>
                <a:cubicBezTo>
                  <a:pt x="944577" y="59986"/>
                  <a:pt x="944753" y="60225"/>
                  <a:pt x="944912" y="60478"/>
                </a:cubicBezTo>
                <a:cubicBezTo>
                  <a:pt x="898179" y="68062"/>
                  <a:pt x="854244" y="82650"/>
                  <a:pt x="817006" y="106982"/>
                </a:cubicBezTo>
                <a:cubicBezTo>
                  <a:pt x="810688" y="98923"/>
                  <a:pt x="799327" y="96288"/>
                  <a:pt x="789988" y="101309"/>
                </a:cubicBezTo>
                <a:close/>
                <a:moveTo>
                  <a:pt x="1078907" y="281749"/>
                </a:moveTo>
                <a:cubicBezTo>
                  <a:pt x="1084167" y="291506"/>
                  <a:pt x="1096360" y="295150"/>
                  <a:pt x="1106140" y="289905"/>
                </a:cubicBezTo>
                <a:cubicBezTo>
                  <a:pt x="1115918" y="284658"/>
                  <a:pt x="1119572" y="272492"/>
                  <a:pt x="1114313" y="262735"/>
                </a:cubicBezTo>
                <a:cubicBezTo>
                  <a:pt x="1110661" y="255968"/>
                  <a:pt x="1103677" y="252241"/>
                  <a:pt x="1096492" y="252277"/>
                </a:cubicBezTo>
                <a:lnTo>
                  <a:pt x="993844" y="62068"/>
                </a:lnTo>
                <a:cubicBezTo>
                  <a:pt x="1001743" y="53415"/>
                  <a:pt x="1003825" y="40477"/>
                  <a:pt x="997947" y="29593"/>
                </a:cubicBezTo>
                <a:cubicBezTo>
                  <a:pt x="990501" y="15801"/>
                  <a:pt x="973261" y="10638"/>
                  <a:pt x="959448" y="18068"/>
                </a:cubicBezTo>
                <a:cubicBezTo>
                  <a:pt x="945625" y="25498"/>
                  <a:pt x="940449" y="42697"/>
                  <a:pt x="947898" y="56489"/>
                </a:cubicBezTo>
                <a:cubicBezTo>
                  <a:pt x="953773" y="67374"/>
                  <a:pt x="965744" y="72762"/>
                  <a:pt x="977330" y="70946"/>
                </a:cubicBezTo>
                <a:lnTo>
                  <a:pt x="1079978" y="261156"/>
                </a:lnTo>
                <a:cubicBezTo>
                  <a:pt x="1075992" y="267127"/>
                  <a:pt x="1075266" y="274997"/>
                  <a:pt x="1078920" y="281762"/>
                </a:cubicBezTo>
                <a:lnTo>
                  <a:pt x="1078907" y="281749"/>
                </a:lnTo>
                <a:close/>
                <a:moveTo>
                  <a:pt x="913111" y="329466"/>
                </a:moveTo>
                <a:cubicBezTo>
                  <a:pt x="901605" y="335649"/>
                  <a:pt x="887247" y="331352"/>
                  <a:pt x="881047" y="319863"/>
                </a:cubicBezTo>
                <a:cubicBezTo>
                  <a:pt x="876147" y="310782"/>
                  <a:pt x="877894" y="299994"/>
                  <a:pt x="884498" y="292789"/>
                </a:cubicBezTo>
                <a:lnTo>
                  <a:pt x="800409" y="136965"/>
                </a:lnTo>
                <a:cubicBezTo>
                  <a:pt x="794319" y="137048"/>
                  <a:pt x="788383" y="133891"/>
                  <a:pt x="785289" y="128170"/>
                </a:cubicBezTo>
                <a:cubicBezTo>
                  <a:pt x="780863" y="119968"/>
                  <a:pt x="783932" y="109736"/>
                  <a:pt x="792154" y="105321"/>
                </a:cubicBezTo>
                <a:cubicBezTo>
                  <a:pt x="800373" y="100905"/>
                  <a:pt x="810630" y="103980"/>
                  <a:pt x="815056" y="112181"/>
                </a:cubicBezTo>
                <a:cubicBezTo>
                  <a:pt x="818147" y="117902"/>
                  <a:pt x="817517" y="124585"/>
                  <a:pt x="814090" y="129618"/>
                </a:cubicBezTo>
                <a:lnTo>
                  <a:pt x="898179" y="285442"/>
                </a:lnTo>
                <a:cubicBezTo>
                  <a:pt x="907840" y="283910"/>
                  <a:pt x="917833" y="288397"/>
                  <a:pt x="922735" y="297476"/>
                </a:cubicBezTo>
                <a:cubicBezTo>
                  <a:pt x="928933" y="308953"/>
                  <a:pt x="924627" y="323280"/>
                  <a:pt x="913111" y="329466"/>
                </a:cubicBezTo>
                <a:close/>
                <a:moveTo>
                  <a:pt x="606999" y="464373"/>
                </a:moveTo>
                <a:cubicBezTo>
                  <a:pt x="612114" y="473871"/>
                  <a:pt x="623987" y="477419"/>
                  <a:pt x="633494" y="472304"/>
                </a:cubicBezTo>
                <a:cubicBezTo>
                  <a:pt x="643010" y="467199"/>
                  <a:pt x="646569" y="455353"/>
                  <a:pt x="641441" y="445870"/>
                </a:cubicBezTo>
                <a:cubicBezTo>
                  <a:pt x="637717" y="438973"/>
                  <a:pt x="630424" y="435271"/>
                  <a:pt x="623073" y="435686"/>
                </a:cubicBezTo>
                <a:lnTo>
                  <a:pt x="557341" y="313893"/>
                </a:lnTo>
                <a:cubicBezTo>
                  <a:pt x="563326" y="306925"/>
                  <a:pt x="564788" y="296765"/>
                  <a:pt x="560161" y="288206"/>
                </a:cubicBezTo>
                <a:cubicBezTo>
                  <a:pt x="554164" y="277084"/>
                  <a:pt x="540268" y="272932"/>
                  <a:pt x="529121" y="278912"/>
                </a:cubicBezTo>
                <a:cubicBezTo>
                  <a:pt x="517974" y="284895"/>
                  <a:pt x="513810" y="298760"/>
                  <a:pt x="519805" y="309880"/>
                </a:cubicBezTo>
                <a:cubicBezTo>
                  <a:pt x="524421" y="318438"/>
                  <a:pt x="533725" y="322818"/>
                  <a:pt x="542851" y="321667"/>
                </a:cubicBezTo>
                <a:lnTo>
                  <a:pt x="608580" y="443460"/>
                </a:lnTo>
                <a:cubicBezTo>
                  <a:pt x="604179" y="449348"/>
                  <a:pt x="603262" y="457467"/>
                  <a:pt x="606987" y="464364"/>
                </a:cubicBezTo>
                <a:lnTo>
                  <a:pt x="606999" y="464373"/>
                </a:lnTo>
                <a:close/>
                <a:moveTo>
                  <a:pt x="775010" y="653147"/>
                </a:moveTo>
                <a:lnTo>
                  <a:pt x="880512" y="653147"/>
                </a:lnTo>
                <a:lnTo>
                  <a:pt x="880512" y="653137"/>
                </a:lnTo>
                <a:cubicBezTo>
                  <a:pt x="956486" y="653137"/>
                  <a:pt x="1008571" y="698822"/>
                  <a:pt x="1008571" y="768994"/>
                </a:cubicBezTo>
                <a:cubicBezTo>
                  <a:pt x="1008571" y="839168"/>
                  <a:pt x="956486" y="884853"/>
                  <a:pt x="880512" y="884853"/>
                </a:cubicBezTo>
                <a:lnTo>
                  <a:pt x="775010" y="884853"/>
                </a:lnTo>
                <a:lnTo>
                  <a:pt x="775010" y="653147"/>
                </a:lnTo>
                <a:close/>
                <a:moveTo>
                  <a:pt x="828759" y="840842"/>
                </a:moveTo>
                <a:lnTo>
                  <a:pt x="877860" y="840842"/>
                </a:lnTo>
                <a:lnTo>
                  <a:pt x="877860" y="840852"/>
                </a:lnTo>
                <a:cubicBezTo>
                  <a:pt x="923960" y="840852"/>
                  <a:pt x="954142" y="813374"/>
                  <a:pt x="954142" y="769006"/>
                </a:cubicBezTo>
                <a:cubicBezTo>
                  <a:pt x="954142" y="724638"/>
                  <a:pt x="923960" y="697160"/>
                  <a:pt x="877860" y="697160"/>
                </a:cubicBezTo>
                <a:lnTo>
                  <a:pt x="828759" y="697160"/>
                </a:lnTo>
                <a:lnTo>
                  <a:pt x="828759" y="840842"/>
                </a:lnTo>
                <a:close/>
                <a:moveTo>
                  <a:pt x="0" y="653147"/>
                </a:moveTo>
                <a:lnTo>
                  <a:pt x="95545" y="653147"/>
                </a:lnTo>
                <a:cubicBezTo>
                  <a:pt x="156589" y="653147"/>
                  <a:pt x="194398" y="684625"/>
                  <a:pt x="194398" y="735582"/>
                </a:cubicBezTo>
                <a:cubicBezTo>
                  <a:pt x="194398" y="786537"/>
                  <a:pt x="156577" y="817981"/>
                  <a:pt x="95545" y="817981"/>
                </a:cubicBezTo>
                <a:lnTo>
                  <a:pt x="43103" y="817981"/>
                </a:lnTo>
                <a:lnTo>
                  <a:pt x="43103" y="884853"/>
                </a:lnTo>
                <a:lnTo>
                  <a:pt x="0" y="884853"/>
                </a:lnTo>
                <a:lnTo>
                  <a:pt x="0" y="653147"/>
                </a:lnTo>
                <a:close/>
                <a:moveTo>
                  <a:pt x="43103" y="781575"/>
                </a:moveTo>
                <a:lnTo>
                  <a:pt x="93558" y="781575"/>
                </a:lnTo>
                <a:cubicBezTo>
                  <a:pt x="131367" y="781575"/>
                  <a:pt x="150938" y="764734"/>
                  <a:pt x="150938" y="735582"/>
                </a:cubicBezTo>
                <a:cubicBezTo>
                  <a:pt x="150938" y="706430"/>
                  <a:pt x="131367" y="689552"/>
                  <a:pt x="93558" y="689552"/>
                </a:cubicBezTo>
                <a:lnTo>
                  <a:pt x="43103" y="689552"/>
                </a:lnTo>
                <a:lnTo>
                  <a:pt x="43103" y="781575"/>
                </a:lnTo>
                <a:close/>
                <a:moveTo>
                  <a:pt x="271384" y="708104"/>
                </a:moveTo>
                <a:lnTo>
                  <a:pt x="271384" y="733908"/>
                </a:lnTo>
                <a:lnTo>
                  <a:pt x="271396" y="733908"/>
                </a:lnTo>
                <a:cubicBezTo>
                  <a:pt x="283340" y="715402"/>
                  <a:pt x="304885" y="706120"/>
                  <a:pt x="334413" y="706120"/>
                </a:cubicBezTo>
                <a:lnTo>
                  <a:pt x="334413" y="745517"/>
                </a:lnTo>
                <a:cubicBezTo>
                  <a:pt x="330749" y="744852"/>
                  <a:pt x="327800" y="744507"/>
                  <a:pt x="324801" y="744507"/>
                </a:cubicBezTo>
                <a:cubicBezTo>
                  <a:pt x="293286" y="744507"/>
                  <a:pt x="273371" y="763060"/>
                  <a:pt x="273371" y="799118"/>
                </a:cubicBezTo>
                <a:lnTo>
                  <a:pt x="273371" y="884853"/>
                </a:lnTo>
                <a:lnTo>
                  <a:pt x="231897" y="884853"/>
                </a:lnTo>
                <a:lnTo>
                  <a:pt x="231897" y="708104"/>
                </a:lnTo>
                <a:lnTo>
                  <a:pt x="271384" y="708104"/>
                </a:lnTo>
                <a:close/>
                <a:moveTo>
                  <a:pt x="447530" y="851749"/>
                </a:moveTo>
                <a:cubicBezTo>
                  <a:pt x="422013" y="851749"/>
                  <a:pt x="401824" y="836032"/>
                  <a:pt x="396528" y="810370"/>
                </a:cubicBezTo>
                <a:lnTo>
                  <a:pt x="354245" y="810370"/>
                </a:lnTo>
                <a:cubicBezTo>
                  <a:pt x="360587" y="855904"/>
                  <a:pt x="398050" y="887180"/>
                  <a:pt x="447530" y="887180"/>
                </a:cubicBezTo>
                <a:cubicBezTo>
                  <a:pt x="497010" y="887180"/>
                  <a:pt x="534866" y="855892"/>
                  <a:pt x="541172" y="810370"/>
                </a:cubicBezTo>
                <a:lnTo>
                  <a:pt x="498892" y="810370"/>
                </a:lnTo>
                <a:cubicBezTo>
                  <a:pt x="493596" y="836022"/>
                  <a:pt x="473372" y="851749"/>
                  <a:pt x="447542" y="851749"/>
                </a:cubicBezTo>
                <a:lnTo>
                  <a:pt x="447530" y="851749"/>
                </a:lnTo>
                <a:close/>
                <a:moveTo>
                  <a:pt x="396731" y="781575"/>
                </a:moveTo>
                <a:lnTo>
                  <a:pt x="354402" y="781575"/>
                </a:lnTo>
                <a:cubicBezTo>
                  <a:pt x="361135" y="736626"/>
                  <a:pt x="397767" y="706120"/>
                  <a:pt x="447530" y="706120"/>
                </a:cubicBezTo>
                <a:cubicBezTo>
                  <a:pt x="497296" y="706120"/>
                  <a:pt x="534331" y="736626"/>
                  <a:pt x="541018" y="781575"/>
                </a:cubicBezTo>
                <a:lnTo>
                  <a:pt x="498689" y="781575"/>
                </a:lnTo>
                <a:cubicBezTo>
                  <a:pt x="493048" y="756495"/>
                  <a:pt x="472693" y="741208"/>
                  <a:pt x="447530" y="741208"/>
                </a:cubicBezTo>
                <a:cubicBezTo>
                  <a:pt x="422370" y="741208"/>
                  <a:pt x="402369" y="756507"/>
                  <a:pt x="396731" y="781575"/>
                </a:cubicBezTo>
                <a:close/>
                <a:moveTo>
                  <a:pt x="662855" y="741208"/>
                </a:moveTo>
                <a:cubicBezTo>
                  <a:pt x="680439" y="741208"/>
                  <a:pt x="696393" y="748816"/>
                  <a:pt x="707005" y="765694"/>
                </a:cubicBezTo>
                <a:lnTo>
                  <a:pt x="738830" y="747142"/>
                </a:lnTo>
                <a:cubicBezTo>
                  <a:pt x="725256" y="720317"/>
                  <a:pt x="697713" y="706120"/>
                  <a:pt x="663200" y="706120"/>
                </a:cubicBezTo>
                <a:cubicBezTo>
                  <a:pt x="607141" y="706120"/>
                  <a:pt x="567310" y="743498"/>
                  <a:pt x="567310" y="796471"/>
                </a:cubicBezTo>
                <a:cubicBezTo>
                  <a:pt x="567310" y="849447"/>
                  <a:pt x="607141" y="887180"/>
                  <a:pt x="663200" y="887180"/>
                </a:cubicBezTo>
                <a:cubicBezTo>
                  <a:pt x="697703" y="887180"/>
                  <a:pt x="725244" y="872271"/>
                  <a:pt x="738830" y="845803"/>
                </a:cubicBezTo>
                <a:lnTo>
                  <a:pt x="707005" y="827248"/>
                </a:lnTo>
                <a:cubicBezTo>
                  <a:pt x="696381" y="844129"/>
                  <a:pt x="680439" y="851737"/>
                  <a:pt x="662855" y="851737"/>
                </a:cubicBezTo>
                <a:cubicBezTo>
                  <a:pt x="632352" y="851737"/>
                  <a:pt x="609128" y="830892"/>
                  <a:pt x="609128" y="796471"/>
                </a:cubicBezTo>
                <a:cubicBezTo>
                  <a:pt x="609128" y="762050"/>
                  <a:pt x="632352" y="741208"/>
                  <a:pt x="662855" y="741208"/>
                </a:cubicBezTo>
                <a:close/>
                <a:moveTo>
                  <a:pt x="1208954" y="793837"/>
                </a:moveTo>
                <a:lnTo>
                  <a:pt x="1093493" y="653147"/>
                </a:lnTo>
                <a:lnTo>
                  <a:pt x="1049033" y="653147"/>
                </a:lnTo>
                <a:lnTo>
                  <a:pt x="1049033" y="884853"/>
                </a:lnTo>
                <a:lnTo>
                  <a:pt x="1102130" y="884853"/>
                </a:lnTo>
                <a:lnTo>
                  <a:pt x="1102130" y="744199"/>
                </a:lnTo>
                <a:lnTo>
                  <a:pt x="1217901" y="884853"/>
                </a:lnTo>
                <a:lnTo>
                  <a:pt x="1262014" y="884853"/>
                </a:lnTo>
                <a:lnTo>
                  <a:pt x="1262014" y="653147"/>
                </a:lnTo>
                <a:lnTo>
                  <a:pt x="1208954" y="653147"/>
                </a:lnTo>
                <a:lnTo>
                  <a:pt x="1208954" y="793837"/>
                </a:lnTo>
                <a:close/>
                <a:moveTo>
                  <a:pt x="1390086" y="653147"/>
                </a:moveTo>
                <a:lnTo>
                  <a:pt x="1443183" y="653147"/>
                </a:lnTo>
                <a:lnTo>
                  <a:pt x="1547008" y="884853"/>
                </a:lnTo>
                <a:lnTo>
                  <a:pt x="1490605" y="884853"/>
                </a:lnTo>
                <a:lnTo>
                  <a:pt x="1470071" y="835216"/>
                </a:lnTo>
                <a:lnTo>
                  <a:pt x="1453142" y="794502"/>
                </a:lnTo>
                <a:lnTo>
                  <a:pt x="1451428" y="790347"/>
                </a:lnTo>
                <a:lnTo>
                  <a:pt x="1416307" y="705778"/>
                </a:lnTo>
                <a:lnTo>
                  <a:pt x="1379462" y="794502"/>
                </a:lnTo>
                <a:lnTo>
                  <a:pt x="1362271" y="835216"/>
                </a:lnTo>
                <a:lnTo>
                  <a:pt x="1361450" y="837115"/>
                </a:lnTo>
                <a:lnTo>
                  <a:pt x="1341654" y="884853"/>
                </a:lnTo>
                <a:lnTo>
                  <a:pt x="1286605" y="884853"/>
                </a:lnTo>
                <a:lnTo>
                  <a:pt x="1390086" y="653147"/>
                </a:lnTo>
                <a:close/>
                <a:moveTo>
                  <a:pt x="714393" y="455827"/>
                </a:moveTo>
                <a:cubicBezTo>
                  <a:pt x="718320" y="463093"/>
                  <a:pt x="727409" y="465823"/>
                  <a:pt x="734690" y="461905"/>
                </a:cubicBezTo>
                <a:cubicBezTo>
                  <a:pt x="741970" y="457987"/>
                  <a:pt x="744707" y="448920"/>
                  <a:pt x="740782" y="441657"/>
                </a:cubicBezTo>
                <a:cubicBezTo>
                  <a:pt x="738568" y="437561"/>
                  <a:pt x="734714" y="434985"/>
                  <a:pt x="730479" y="434141"/>
                </a:cubicBezTo>
                <a:lnTo>
                  <a:pt x="657073" y="298117"/>
                </a:lnTo>
                <a:cubicBezTo>
                  <a:pt x="665771" y="289653"/>
                  <a:pt x="668305" y="276241"/>
                  <a:pt x="662249" y="265038"/>
                </a:cubicBezTo>
                <a:cubicBezTo>
                  <a:pt x="654932" y="251483"/>
                  <a:pt x="637991" y="246414"/>
                  <a:pt x="624405" y="253715"/>
                </a:cubicBezTo>
                <a:cubicBezTo>
                  <a:pt x="610819" y="261012"/>
                  <a:pt x="605738" y="277915"/>
                  <a:pt x="613055" y="291472"/>
                </a:cubicBezTo>
                <a:cubicBezTo>
                  <a:pt x="619099" y="302675"/>
                  <a:pt x="631722" y="307956"/>
                  <a:pt x="643594" y="305371"/>
                </a:cubicBezTo>
                <a:lnTo>
                  <a:pt x="715915" y="439376"/>
                </a:lnTo>
                <a:cubicBezTo>
                  <a:pt x="712252" y="443922"/>
                  <a:pt x="711455" y="450379"/>
                  <a:pt x="714405" y="455839"/>
                </a:cubicBezTo>
                <a:lnTo>
                  <a:pt x="714393" y="455827"/>
                </a:lnTo>
                <a:close/>
                <a:moveTo>
                  <a:pt x="569915" y="552411"/>
                </a:moveTo>
                <a:cubicBezTo>
                  <a:pt x="561779" y="556778"/>
                  <a:pt x="551617" y="553740"/>
                  <a:pt x="547240" y="545621"/>
                </a:cubicBezTo>
                <a:lnTo>
                  <a:pt x="547240" y="545633"/>
                </a:lnTo>
                <a:cubicBezTo>
                  <a:pt x="544361" y="540291"/>
                  <a:pt x="544742" y="534120"/>
                  <a:pt x="547621" y="529254"/>
                </a:cubicBezTo>
                <a:lnTo>
                  <a:pt x="446983" y="342783"/>
                </a:lnTo>
                <a:cubicBezTo>
                  <a:pt x="434338" y="345347"/>
                  <a:pt x="420989" y="339672"/>
                  <a:pt x="414552" y="327755"/>
                </a:cubicBezTo>
                <a:cubicBezTo>
                  <a:pt x="406690" y="313179"/>
                  <a:pt x="412149" y="295008"/>
                  <a:pt x="426759" y="287160"/>
                </a:cubicBezTo>
                <a:cubicBezTo>
                  <a:pt x="441369" y="279315"/>
                  <a:pt x="459584" y="284763"/>
                  <a:pt x="467446" y="299339"/>
                </a:cubicBezTo>
                <a:cubicBezTo>
                  <a:pt x="473883" y="311258"/>
                  <a:pt x="471278" y="325499"/>
                  <a:pt x="462164" y="334615"/>
                </a:cubicBezTo>
                <a:lnTo>
                  <a:pt x="562801" y="521086"/>
                </a:lnTo>
                <a:cubicBezTo>
                  <a:pt x="568466" y="521372"/>
                  <a:pt x="573842" y="524447"/>
                  <a:pt x="576721" y="529787"/>
                </a:cubicBezTo>
                <a:cubicBezTo>
                  <a:pt x="581098" y="537906"/>
                  <a:pt x="578053" y="548043"/>
                  <a:pt x="569915" y="552411"/>
                </a:cubicBezTo>
                <a:close/>
                <a:moveTo>
                  <a:pt x="1025073" y="342866"/>
                </a:moveTo>
                <a:cubicBezTo>
                  <a:pt x="1011259" y="350296"/>
                  <a:pt x="994022" y="345132"/>
                  <a:pt x="986573" y="331340"/>
                </a:cubicBezTo>
                <a:lnTo>
                  <a:pt x="986561" y="331340"/>
                </a:lnTo>
                <a:cubicBezTo>
                  <a:pt x="980400" y="319910"/>
                  <a:pt x="982993" y="306223"/>
                  <a:pt x="991891" y="297618"/>
                </a:cubicBezTo>
                <a:lnTo>
                  <a:pt x="911029" y="147790"/>
                </a:lnTo>
                <a:cubicBezTo>
                  <a:pt x="905090" y="147825"/>
                  <a:pt x="899310" y="144751"/>
                  <a:pt x="896299" y="139161"/>
                </a:cubicBezTo>
                <a:cubicBezTo>
                  <a:pt x="891969" y="131113"/>
                  <a:pt x="894980" y="121083"/>
                  <a:pt x="903045" y="116751"/>
                </a:cubicBezTo>
                <a:cubicBezTo>
                  <a:pt x="911112" y="112419"/>
                  <a:pt x="921164" y="115421"/>
                  <a:pt x="925507" y="123469"/>
                </a:cubicBezTo>
                <a:cubicBezTo>
                  <a:pt x="928518" y="129060"/>
                  <a:pt x="927921" y="135564"/>
                  <a:pt x="924615" y="140490"/>
                </a:cubicBezTo>
                <a:lnTo>
                  <a:pt x="1005480" y="290318"/>
                </a:lnTo>
                <a:cubicBezTo>
                  <a:pt x="1017577" y="287649"/>
                  <a:pt x="1030461" y="293014"/>
                  <a:pt x="1036625" y="304444"/>
                </a:cubicBezTo>
                <a:cubicBezTo>
                  <a:pt x="1044072" y="318236"/>
                  <a:pt x="1038898" y="335436"/>
                  <a:pt x="1025073" y="342866"/>
                </a:cubicBezTo>
                <a:close/>
                <a:moveTo>
                  <a:pt x="376791" y="357205"/>
                </a:moveTo>
                <a:cubicBezTo>
                  <a:pt x="372413" y="349086"/>
                  <a:pt x="362254" y="346046"/>
                  <a:pt x="354116" y="350416"/>
                </a:cubicBezTo>
                <a:cubicBezTo>
                  <a:pt x="345977" y="354783"/>
                  <a:pt x="342932" y="364921"/>
                  <a:pt x="347309" y="373037"/>
                </a:cubicBezTo>
                <a:cubicBezTo>
                  <a:pt x="350213" y="378416"/>
                  <a:pt x="355651" y="381501"/>
                  <a:pt x="361350" y="381738"/>
                </a:cubicBezTo>
                <a:lnTo>
                  <a:pt x="445091" y="536921"/>
                </a:lnTo>
                <a:cubicBezTo>
                  <a:pt x="438847" y="544162"/>
                  <a:pt x="437312" y="554749"/>
                  <a:pt x="442129" y="563663"/>
                </a:cubicBezTo>
                <a:cubicBezTo>
                  <a:pt x="448364" y="575223"/>
                  <a:pt x="462819" y="579544"/>
                  <a:pt x="474406" y="573324"/>
                </a:cubicBezTo>
                <a:cubicBezTo>
                  <a:pt x="485995" y="567106"/>
                  <a:pt x="490326" y="552684"/>
                  <a:pt x="484091" y="541122"/>
                </a:cubicBezTo>
                <a:cubicBezTo>
                  <a:pt x="479284" y="532209"/>
                  <a:pt x="469589" y="527663"/>
                  <a:pt x="460082" y="528873"/>
                </a:cubicBezTo>
                <a:lnTo>
                  <a:pt x="376338" y="373690"/>
                </a:lnTo>
                <a:cubicBezTo>
                  <a:pt x="379279" y="368802"/>
                  <a:pt x="379694" y="362582"/>
                  <a:pt x="376791" y="357205"/>
                </a:cubicBezTo>
                <a:close/>
                <a:moveTo>
                  <a:pt x="786181" y="381063"/>
                </a:moveTo>
                <a:cubicBezTo>
                  <a:pt x="786181" y="381063"/>
                  <a:pt x="771429" y="406082"/>
                  <a:pt x="739485" y="436065"/>
                </a:cubicBezTo>
                <a:cubicBezTo>
                  <a:pt x="740841" y="437323"/>
                  <a:pt x="742053" y="438761"/>
                  <a:pt x="742982" y="440469"/>
                </a:cubicBezTo>
                <a:cubicBezTo>
                  <a:pt x="747562" y="448945"/>
                  <a:pt x="744375" y="459520"/>
                  <a:pt x="735880" y="464090"/>
                </a:cubicBezTo>
                <a:cubicBezTo>
                  <a:pt x="727908" y="468374"/>
                  <a:pt x="718154" y="465786"/>
                  <a:pt x="713193" y="458452"/>
                </a:cubicBezTo>
                <a:cubicBezTo>
                  <a:pt x="680713" y="483532"/>
                  <a:pt x="636671" y="508658"/>
                  <a:pt x="579874" y="523545"/>
                </a:cubicBezTo>
                <a:cubicBezTo>
                  <a:pt x="580695" y="524576"/>
                  <a:pt x="581480" y="525669"/>
                  <a:pt x="582122" y="526869"/>
                </a:cubicBezTo>
                <a:cubicBezTo>
                  <a:pt x="588108" y="537967"/>
                  <a:pt x="583955" y="551804"/>
                  <a:pt x="572831" y="557775"/>
                </a:cubicBezTo>
                <a:cubicBezTo>
                  <a:pt x="561708" y="563746"/>
                  <a:pt x="547834" y="559603"/>
                  <a:pt x="541851" y="548505"/>
                </a:cubicBezTo>
                <a:cubicBezTo>
                  <a:pt x="538984" y="543187"/>
                  <a:pt x="538496" y="537253"/>
                  <a:pt x="539935" y="531840"/>
                </a:cubicBezTo>
                <a:cubicBezTo>
                  <a:pt x="523292" y="534440"/>
                  <a:pt x="505683" y="536102"/>
                  <a:pt x="487173" y="536730"/>
                </a:cubicBezTo>
                <a:cubicBezTo>
                  <a:pt x="487503" y="537241"/>
                  <a:pt x="487884" y="537712"/>
                  <a:pt x="488219" y="538223"/>
                </a:cubicBezTo>
                <a:cubicBezTo>
                  <a:pt x="488327" y="538389"/>
                  <a:pt x="488432" y="538558"/>
                  <a:pt x="488527" y="538737"/>
                </a:cubicBezTo>
                <a:cubicBezTo>
                  <a:pt x="496084" y="552743"/>
                  <a:pt x="490837" y="570203"/>
                  <a:pt x="476799" y="577740"/>
                </a:cubicBezTo>
                <a:cubicBezTo>
                  <a:pt x="462758" y="585277"/>
                  <a:pt x="445260" y="580042"/>
                  <a:pt x="437703" y="566036"/>
                </a:cubicBezTo>
                <a:cubicBezTo>
                  <a:pt x="432375" y="556150"/>
                  <a:pt x="433529" y="544600"/>
                  <a:pt x="439548" y="535972"/>
                </a:cubicBezTo>
                <a:cubicBezTo>
                  <a:pt x="362313" y="531021"/>
                  <a:pt x="270778" y="507735"/>
                  <a:pt x="163430" y="454866"/>
                </a:cubicBezTo>
                <a:cubicBezTo>
                  <a:pt x="163430" y="454866"/>
                  <a:pt x="598064" y="804876"/>
                  <a:pt x="786193" y="381039"/>
                </a:cubicBezTo>
                <a:lnTo>
                  <a:pt x="786181" y="381063"/>
                </a:lnTo>
                <a:close/>
                <a:moveTo>
                  <a:pt x="344157" y="374736"/>
                </a:moveTo>
                <a:cubicBezTo>
                  <a:pt x="346122" y="378367"/>
                  <a:pt x="349047" y="381146"/>
                  <a:pt x="352437" y="382960"/>
                </a:cubicBezTo>
                <a:lnTo>
                  <a:pt x="352415" y="382972"/>
                </a:lnTo>
                <a:cubicBezTo>
                  <a:pt x="328215" y="405786"/>
                  <a:pt x="316878" y="424172"/>
                  <a:pt x="316878" y="424172"/>
                </a:cubicBezTo>
                <a:cubicBezTo>
                  <a:pt x="329537" y="346759"/>
                  <a:pt x="382896" y="296658"/>
                  <a:pt x="444651" y="264277"/>
                </a:cubicBezTo>
                <a:cubicBezTo>
                  <a:pt x="545124" y="211588"/>
                  <a:pt x="665033" y="210093"/>
                  <a:pt x="768917" y="255709"/>
                </a:cubicBezTo>
                <a:cubicBezTo>
                  <a:pt x="807607" y="272692"/>
                  <a:pt x="844012" y="284360"/>
                  <a:pt x="878143" y="291838"/>
                </a:cubicBezTo>
                <a:cubicBezTo>
                  <a:pt x="871924" y="300585"/>
                  <a:pt x="870697" y="312385"/>
                  <a:pt x="876147" y="322474"/>
                </a:cubicBezTo>
                <a:cubicBezTo>
                  <a:pt x="883796" y="336646"/>
                  <a:pt x="901522" y="341952"/>
                  <a:pt x="915726" y="334319"/>
                </a:cubicBezTo>
                <a:cubicBezTo>
                  <a:pt x="928158" y="327638"/>
                  <a:pt x="933787" y="313250"/>
                  <a:pt x="929862" y="300265"/>
                </a:cubicBezTo>
                <a:cubicBezTo>
                  <a:pt x="947791" y="302164"/>
                  <a:pt x="965006" y="302924"/>
                  <a:pt x="981446" y="302663"/>
                </a:cubicBezTo>
                <a:cubicBezTo>
                  <a:pt x="976629" y="312172"/>
                  <a:pt x="976355" y="323791"/>
                  <a:pt x="981803" y="333892"/>
                </a:cubicBezTo>
                <a:cubicBezTo>
                  <a:pt x="990667" y="350308"/>
                  <a:pt x="1011176" y="356457"/>
                  <a:pt x="1027631" y="347615"/>
                </a:cubicBezTo>
                <a:cubicBezTo>
                  <a:pt x="1044084" y="338770"/>
                  <a:pt x="1050247" y="318307"/>
                  <a:pt x="1041383" y="301893"/>
                </a:cubicBezTo>
                <a:cubicBezTo>
                  <a:pt x="1040540" y="300338"/>
                  <a:pt x="1039492" y="298960"/>
                  <a:pt x="1038458" y="297584"/>
                </a:cubicBezTo>
                <a:cubicBezTo>
                  <a:pt x="1052318" y="295316"/>
                  <a:pt x="1065571" y="292457"/>
                  <a:pt x="1078062" y="289001"/>
                </a:cubicBezTo>
                <a:cubicBezTo>
                  <a:pt x="1085628" y="297323"/>
                  <a:pt x="1098122" y="299837"/>
                  <a:pt x="1108484" y="294272"/>
                </a:cubicBezTo>
                <a:cubicBezTo>
                  <a:pt x="1116324" y="290069"/>
                  <a:pt x="1120950" y="282285"/>
                  <a:pt x="1121559" y="274034"/>
                </a:cubicBezTo>
                <a:cubicBezTo>
                  <a:pt x="1203113" y="240135"/>
                  <a:pt x="1245193" y="188288"/>
                  <a:pt x="1245193" y="188288"/>
                </a:cubicBezTo>
                <a:cubicBezTo>
                  <a:pt x="1242516" y="192645"/>
                  <a:pt x="1239804" y="196906"/>
                  <a:pt x="1237079" y="201084"/>
                </a:cubicBezTo>
                <a:cubicBezTo>
                  <a:pt x="1140820" y="348372"/>
                  <a:pt x="951608" y="405229"/>
                  <a:pt x="788002" y="339850"/>
                </a:cubicBezTo>
                <a:cubicBezTo>
                  <a:pt x="741413" y="321239"/>
                  <a:pt x="698737" y="309406"/>
                  <a:pt x="659727" y="302782"/>
                </a:cubicBezTo>
                <a:cubicBezTo>
                  <a:pt x="670861" y="292823"/>
                  <a:pt x="674229" y="276277"/>
                  <a:pt x="666829" y="262569"/>
                </a:cubicBezTo>
                <a:cubicBezTo>
                  <a:pt x="658155" y="246497"/>
                  <a:pt x="638061" y="240479"/>
                  <a:pt x="621941" y="249132"/>
                </a:cubicBezTo>
                <a:cubicBezTo>
                  <a:pt x="605821" y="257784"/>
                  <a:pt x="599802" y="277832"/>
                  <a:pt x="608475" y="293916"/>
                </a:cubicBezTo>
                <a:cubicBezTo>
                  <a:pt x="609069" y="295020"/>
                  <a:pt x="609841" y="295969"/>
                  <a:pt x="610545" y="296978"/>
                </a:cubicBezTo>
                <a:cubicBezTo>
                  <a:pt x="595662" y="296017"/>
                  <a:pt x="581467" y="295934"/>
                  <a:pt x="567823" y="296445"/>
                </a:cubicBezTo>
                <a:cubicBezTo>
                  <a:pt x="567476" y="292835"/>
                  <a:pt x="566430" y="289228"/>
                  <a:pt x="564597" y="285833"/>
                </a:cubicBezTo>
                <a:cubicBezTo>
                  <a:pt x="557282" y="272277"/>
                  <a:pt x="540341" y="267210"/>
                  <a:pt x="526753" y="274508"/>
                </a:cubicBezTo>
                <a:cubicBezTo>
                  <a:pt x="516261" y="280146"/>
                  <a:pt x="510918" y="291506"/>
                  <a:pt x="512370" y="302641"/>
                </a:cubicBezTo>
                <a:cubicBezTo>
                  <a:pt x="500258" y="304943"/>
                  <a:pt x="488791" y="307815"/>
                  <a:pt x="477881" y="311089"/>
                </a:cubicBezTo>
                <a:cubicBezTo>
                  <a:pt x="477534" y="305964"/>
                  <a:pt x="476215" y="300835"/>
                  <a:pt x="473609" y="296017"/>
                </a:cubicBezTo>
                <a:cubicBezTo>
                  <a:pt x="463914" y="278059"/>
                  <a:pt x="441464" y="271328"/>
                  <a:pt x="423462" y="281002"/>
                </a:cubicBezTo>
                <a:cubicBezTo>
                  <a:pt x="405463" y="290675"/>
                  <a:pt x="398718" y="313074"/>
                  <a:pt x="408413" y="331032"/>
                </a:cubicBezTo>
                <a:cubicBezTo>
                  <a:pt x="409852" y="333713"/>
                  <a:pt x="411661" y="336052"/>
                  <a:pt x="413613" y="338213"/>
                </a:cubicBezTo>
                <a:cubicBezTo>
                  <a:pt x="401680" y="344870"/>
                  <a:pt x="390973" y="351899"/>
                  <a:pt x="381361" y="358938"/>
                </a:cubicBezTo>
                <a:cubicBezTo>
                  <a:pt x="380979" y="357787"/>
                  <a:pt x="380527" y="356633"/>
                  <a:pt x="379931" y="355519"/>
                </a:cubicBezTo>
                <a:cubicBezTo>
                  <a:pt x="374613" y="345667"/>
                  <a:pt x="362288" y="341976"/>
                  <a:pt x="352415" y="347282"/>
                </a:cubicBezTo>
                <a:cubicBezTo>
                  <a:pt x="342539" y="352586"/>
                  <a:pt x="338839" y="364884"/>
                  <a:pt x="344157" y="374736"/>
                </a:cubicBezTo>
                <a:close/>
              </a:path>
            </a:pathLst>
          </a:custGeom>
          <a:gradFill>
            <a:gsLst>
              <a:gs pos="100000">
                <a:srgbClr val="007ECC"/>
              </a:gs>
              <a:gs pos="18000">
                <a:schemeClr val="bg2"/>
              </a:gs>
            </a:gsLst>
            <a:lin ang="0" scaled="0"/>
          </a:gradFill>
          <a:ln w="2423" cap="flat">
            <a:noFill/>
            <a:prstDash val="solid"/>
            <a:miter/>
          </a:ln>
        </p:spPr>
        <p:txBody>
          <a:bodyPr rtlCol="0" anchor="ctr"/>
          <a:lstStyle/>
          <a:p>
            <a:endParaRPr lang="en-IN"/>
          </a:p>
        </p:txBody>
      </p:sp>
    </p:spTree>
    <p:extLst>
      <p:ext uri="{BB962C8B-B14F-4D97-AF65-F5344CB8AC3E}">
        <p14:creationId xmlns:p14="http://schemas.microsoft.com/office/powerpoint/2010/main" val="2528836442"/>
      </p:ext>
    </p:extLst>
  </p:cSld>
  <p:clrMapOvr>
    <a:masterClrMapping/>
  </p:clrMapOvr>
  <p:extLst>
    <p:ext uri="{DCECCB84-F9BA-43D5-87BE-67443E8EF086}">
      <p15:sldGuideLst xmlns:p15="http://schemas.microsoft.com/office/powerpoint/2012/main">
        <p15:guide id="1" pos="3364">
          <p15:clr>
            <a:srgbClr val="FBAE40"/>
          </p15:clr>
        </p15:guide>
        <p15:guide id="2" orient="horz" pos="3113">
          <p15:clr>
            <a:srgbClr val="FBAE40"/>
          </p15:clr>
        </p15:guide>
        <p15:guide id="3" orient="horz" pos="2316" userDrawn="1">
          <p15:clr>
            <a:srgbClr val="FBAE40"/>
          </p15:clr>
        </p15:guide>
        <p15:guide id="4" orient="horz" pos="3929"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D09B-190C-4C86-A1B8-DADCDE576146}"/>
              </a:ext>
            </a:extLst>
          </p:cNvPr>
          <p:cNvSpPr>
            <a:spLocks noGrp="1"/>
          </p:cNvSpPr>
          <p:nvPr>
            <p:ph type="title" hasCustomPrompt="1"/>
          </p:nvPr>
        </p:nvSpPr>
        <p:spPr>
          <a:xfrm>
            <a:off x="334963" y="409069"/>
            <a:ext cx="11520000" cy="659636"/>
          </a:xfrm>
        </p:spPr>
        <p:txBody>
          <a:bodyPr>
            <a:noAutofit/>
          </a:bodyPr>
          <a:lstStyle>
            <a:lvl1pPr>
              <a:defRPr sz="2200" b="1" baseline="0">
                <a:solidFill>
                  <a:schemeClr val="bg2"/>
                </a:solidFill>
                <a:latin typeface="Arial" panose="020B0604020202020204" pitchFamily="34" charset="0"/>
              </a:defRPr>
            </a:lvl1pPr>
          </a:lstStyle>
          <a:p>
            <a:r>
              <a:rPr lang="en-US"/>
              <a:t>Click to add title (Arial 22 pt.)</a:t>
            </a:r>
            <a:endParaRPr lang="en-IN"/>
          </a:p>
        </p:txBody>
      </p:sp>
      <p:sp>
        <p:nvSpPr>
          <p:cNvPr id="3" name="Content Placeholder 2">
            <a:extLst>
              <a:ext uri="{FF2B5EF4-FFF2-40B4-BE49-F238E27FC236}">
                <a16:creationId xmlns:a16="http://schemas.microsoft.com/office/drawing/2014/main" id="{661DF775-74C4-4037-BDC8-8CFB6ECBC51A}"/>
              </a:ext>
            </a:extLst>
          </p:cNvPr>
          <p:cNvSpPr>
            <a:spLocks noGrp="1"/>
          </p:cNvSpPr>
          <p:nvPr>
            <p:ph idx="1" hasCustomPrompt="1"/>
          </p:nvPr>
        </p:nvSpPr>
        <p:spPr>
          <a:xfrm>
            <a:off x="334963" y="1278573"/>
            <a:ext cx="11520000" cy="5040000"/>
          </a:xfrm>
          <a:prstGeom prst="rect">
            <a:avLst/>
          </a:prstGeom>
        </p:spPr>
        <p:txBody>
          <a:bodyPr lIns="0" tIns="0" rIns="0" bIns="0">
            <a:noAutofit/>
          </a:bodyPr>
          <a:lstStyle>
            <a:lvl1pPr marL="180000" indent="-180000">
              <a:buFont typeface="Wingdings" panose="05000000000000000000" pitchFamily="2" charset="2"/>
              <a:buChar char="§"/>
              <a:defRPr sz="1600">
                <a:solidFill>
                  <a:schemeClr val="tx1"/>
                </a:solidFill>
                <a:latin typeface="+mj-lt"/>
              </a:defRPr>
            </a:lvl1pPr>
            <a:lvl2pPr marL="360000" indent="-180000">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4" name="Rectangle 3">
            <a:extLst>
              <a:ext uri="{FF2B5EF4-FFF2-40B4-BE49-F238E27FC236}">
                <a16:creationId xmlns:a16="http://schemas.microsoft.com/office/drawing/2014/main" id="{CC6B8CDB-9E64-AE62-C884-B9D08C89ADB8}"/>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000">
              <a:latin typeface="+mj-lt"/>
              <a:cs typeface="Arial" panose="020B0604020202020204" pitchFamily="34" charset="0"/>
            </a:endParaRPr>
          </a:p>
        </p:txBody>
      </p:sp>
      <p:sp>
        <p:nvSpPr>
          <p:cNvPr id="7" name="Slide Number Placeholder 5">
            <a:extLst>
              <a:ext uri="{FF2B5EF4-FFF2-40B4-BE49-F238E27FC236}">
                <a16:creationId xmlns:a16="http://schemas.microsoft.com/office/drawing/2014/main" id="{7328D670-F8CC-4C93-D610-035A27CB1FE5}"/>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8" name="Footer Placeholder 4">
            <a:extLst>
              <a:ext uri="{FF2B5EF4-FFF2-40B4-BE49-F238E27FC236}">
                <a16:creationId xmlns:a16="http://schemas.microsoft.com/office/drawing/2014/main" id="{6C347E85-0116-7F71-9F0F-56936D068F3F}"/>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10" name="Text Placeholder 9">
            <a:extLst>
              <a:ext uri="{FF2B5EF4-FFF2-40B4-BE49-F238E27FC236}">
                <a16:creationId xmlns:a16="http://schemas.microsoft.com/office/drawing/2014/main" id="{C121B003-96FD-236D-AF4C-23BE44F53349}"/>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5" name="Text Placeholder 13">
            <a:extLst>
              <a:ext uri="{FF2B5EF4-FFF2-40B4-BE49-F238E27FC236}">
                <a16:creationId xmlns:a16="http://schemas.microsoft.com/office/drawing/2014/main" id="{B7396244-7D0D-1754-9805-F2316C87124C}"/>
              </a:ext>
            </a:extLst>
          </p:cNvPr>
          <p:cNvSpPr>
            <a:spLocks noGrp="1"/>
          </p:cNvSpPr>
          <p:nvPr>
            <p:ph type="body" sz="quarter" idx="11"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cxnSp>
        <p:nvCxnSpPr>
          <p:cNvPr id="6" name="Straight Connector 5">
            <a:extLst>
              <a:ext uri="{FF2B5EF4-FFF2-40B4-BE49-F238E27FC236}">
                <a16:creationId xmlns:a16="http://schemas.microsoft.com/office/drawing/2014/main" id="{AD178058-6CDC-2966-3C88-D467B673159B}"/>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85696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CD09B-190C-4C86-A1B8-DADCDE576146}"/>
              </a:ext>
            </a:extLst>
          </p:cNvPr>
          <p:cNvSpPr>
            <a:spLocks noGrp="1"/>
          </p:cNvSpPr>
          <p:nvPr>
            <p:ph type="title" hasCustomPrompt="1"/>
          </p:nvPr>
        </p:nvSpPr>
        <p:spPr/>
        <p:txBody>
          <a:bodyPr>
            <a:noAutofit/>
          </a:bodyPr>
          <a:lstStyle>
            <a:lvl1pPr>
              <a:defRPr sz="2200" b="1" baseline="0">
                <a:solidFill>
                  <a:schemeClr val="bg2"/>
                </a:solidFill>
                <a:latin typeface="Arial" panose="020B0604020202020204" pitchFamily="34" charset="0"/>
              </a:defRPr>
            </a:lvl1pPr>
          </a:lstStyle>
          <a:p>
            <a:r>
              <a:rPr lang="en-US"/>
              <a:t>Click to add title (Arial 22 pt.)</a:t>
            </a:r>
            <a:endParaRPr lang="en-IN"/>
          </a:p>
        </p:txBody>
      </p:sp>
      <p:sp>
        <p:nvSpPr>
          <p:cNvPr id="3" name="Slide Number Placeholder 5">
            <a:extLst>
              <a:ext uri="{FF2B5EF4-FFF2-40B4-BE49-F238E27FC236}">
                <a16:creationId xmlns:a16="http://schemas.microsoft.com/office/drawing/2014/main" id="{8594FF44-E426-15E9-609E-2A4968EFBEFF}"/>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4" name="Footer Placeholder 4">
            <a:extLst>
              <a:ext uri="{FF2B5EF4-FFF2-40B4-BE49-F238E27FC236}">
                <a16:creationId xmlns:a16="http://schemas.microsoft.com/office/drawing/2014/main" id="{260138C6-F662-5BD5-5775-BE3CB2010F7E}"/>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7" name="Rectangle 6">
            <a:extLst>
              <a:ext uri="{FF2B5EF4-FFF2-40B4-BE49-F238E27FC236}">
                <a16:creationId xmlns:a16="http://schemas.microsoft.com/office/drawing/2014/main" id="{CF3CA5FE-91D3-7E48-45DA-E1BF909F3487}"/>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cxnSp>
        <p:nvCxnSpPr>
          <p:cNvPr id="5" name="Straight Connector 4">
            <a:extLst>
              <a:ext uri="{FF2B5EF4-FFF2-40B4-BE49-F238E27FC236}">
                <a16:creationId xmlns:a16="http://schemas.microsoft.com/office/drawing/2014/main" id="{8D3F14BE-59D5-98CF-6764-FC98046F6276}"/>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645CAD0C-C87A-DFB6-5975-2CF0F575E70D}"/>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11" name="Text Placeholder 13">
            <a:extLst>
              <a:ext uri="{FF2B5EF4-FFF2-40B4-BE49-F238E27FC236}">
                <a16:creationId xmlns:a16="http://schemas.microsoft.com/office/drawing/2014/main" id="{2EACF66B-3ED2-193C-65B8-236594B35285}"/>
              </a:ext>
            </a:extLst>
          </p:cNvPr>
          <p:cNvSpPr>
            <a:spLocks noGrp="1"/>
          </p:cNvSpPr>
          <p:nvPr>
            <p:ph type="body" sz="quarter" idx="11"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3017399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A74F7-01F1-44E1-91F4-AFC8E196BF29}"/>
              </a:ext>
            </a:extLst>
          </p:cNvPr>
          <p:cNvSpPr>
            <a:spLocks noGrp="1"/>
          </p:cNvSpPr>
          <p:nvPr>
            <p:ph type="title" hasCustomPrompt="1"/>
          </p:nvPr>
        </p:nvSpPr>
        <p:spPr>
          <a:xfrm>
            <a:off x="334963" y="409069"/>
            <a:ext cx="11520000" cy="659636"/>
          </a:xfrm>
        </p:spPr>
        <p:txBody>
          <a:bodyPr>
            <a:noAutofit/>
          </a:bodyPr>
          <a:lstStyle>
            <a:lvl1pPr>
              <a:defRPr>
                <a:latin typeface="Arial" panose="020B0604020202020204" pitchFamily="34" charset="0"/>
              </a:defRPr>
            </a:lvl1pPr>
          </a:lstStyle>
          <a:p>
            <a:r>
              <a:rPr lang="en-US"/>
              <a:t>Click to add title (Arial 22 pt.)</a:t>
            </a:r>
            <a:endParaRPr lang="en-IN"/>
          </a:p>
        </p:txBody>
      </p:sp>
      <p:sp>
        <p:nvSpPr>
          <p:cNvPr id="8" name="Content Placeholder 2">
            <a:extLst>
              <a:ext uri="{FF2B5EF4-FFF2-40B4-BE49-F238E27FC236}">
                <a16:creationId xmlns:a16="http://schemas.microsoft.com/office/drawing/2014/main" id="{582832A0-B5FF-4544-4454-E2DA28BDFC73}"/>
              </a:ext>
            </a:extLst>
          </p:cNvPr>
          <p:cNvSpPr>
            <a:spLocks noGrp="1"/>
          </p:cNvSpPr>
          <p:nvPr>
            <p:ph idx="1" hasCustomPrompt="1"/>
          </p:nvPr>
        </p:nvSpPr>
        <p:spPr>
          <a:xfrm>
            <a:off x="334963" y="1278573"/>
            <a:ext cx="54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3" name="Slide Number Placeholder 5">
            <a:extLst>
              <a:ext uri="{FF2B5EF4-FFF2-40B4-BE49-F238E27FC236}">
                <a16:creationId xmlns:a16="http://schemas.microsoft.com/office/drawing/2014/main" id="{70CD2EA3-8F82-89A2-9ED0-31297A947BEB}"/>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4" name="Footer Placeholder 4">
            <a:extLst>
              <a:ext uri="{FF2B5EF4-FFF2-40B4-BE49-F238E27FC236}">
                <a16:creationId xmlns:a16="http://schemas.microsoft.com/office/drawing/2014/main" id="{A3B32232-C020-A98B-DDA3-FA6F355CF8D0}"/>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5" name="Rectangle 4">
            <a:extLst>
              <a:ext uri="{FF2B5EF4-FFF2-40B4-BE49-F238E27FC236}">
                <a16:creationId xmlns:a16="http://schemas.microsoft.com/office/drawing/2014/main" id="{50E144BE-972A-3722-E3C5-97C51A1F43D9}"/>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sp>
        <p:nvSpPr>
          <p:cNvPr id="6" name="Text Placeholder 9">
            <a:extLst>
              <a:ext uri="{FF2B5EF4-FFF2-40B4-BE49-F238E27FC236}">
                <a16:creationId xmlns:a16="http://schemas.microsoft.com/office/drawing/2014/main" id="{2F609825-3BE6-FAF2-BDAB-6FA962003878}"/>
              </a:ext>
            </a:extLst>
          </p:cNvPr>
          <p:cNvSpPr>
            <a:spLocks noGrp="1"/>
          </p:cNvSpPr>
          <p:nvPr>
            <p:ph type="body" sz="quarter" idx="11"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7" name="Content Placeholder 2">
            <a:extLst>
              <a:ext uri="{FF2B5EF4-FFF2-40B4-BE49-F238E27FC236}">
                <a16:creationId xmlns:a16="http://schemas.microsoft.com/office/drawing/2014/main" id="{7675F76D-754C-9CDF-9784-3CBF85E2529D}"/>
              </a:ext>
            </a:extLst>
          </p:cNvPr>
          <p:cNvSpPr>
            <a:spLocks noGrp="1"/>
          </p:cNvSpPr>
          <p:nvPr>
            <p:ph idx="12" hasCustomPrompt="1"/>
          </p:nvPr>
        </p:nvSpPr>
        <p:spPr>
          <a:xfrm>
            <a:off x="6454963" y="1278573"/>
            <a:ext cx="54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cxnSp>
        <p:nvCxnSpPr>
          <p:cNvPr id="9" name="Straight Connector 8">
            <a:extLst>
              <a:ext uri="{FF2B5EF4-FFF2-40B4-BE49-F238E27FC236}">
                <a16:creationId xmlns:a16="http://schemas.microsoft.com/office/drawing/2014/main" id="{7F84C475-E3B3-1C19-C611-198AC2F34DD9}"/>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1" name="Text Placeholder 13">
            <a:extLst>
              <a:ext uri="{FF2B5EF4-FFF2-40B4-BE49-F238E27FC236}">
                <a16:creationId xmlns:a16="http://schemas.microsoft.com/office/drawing/2014/main" id="{DE275358-AF03-C986-67FD-C5E6F115C91A}"/>
              </a:ext>
            </a:extLst>
          </p:cNvPr>
          <p:cNvSpPr>
            <a:spLocks noGrp="1"/>
          </p:cNvSpPr>
          <p:nvPr>
            <p:ph type="body" sz="quarter" idx="13"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2455009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E24BB-C8DC-7F61-D8CB-320D417E03E0}"/>
              </a:ext>
            </a:extLst>
          </p:cNvPr>
          <p:cNvSpPr>
            <a:spLocks noGrp="1"/>
          </p:cNvSpPr>
          <p:nvPr>
            <p:ph type="title" hasCustomPrompt="1"/>
          </p:nvPr>
        </p:nvSpPr>
        <p:spPr>
          <a:xfrm>
            <a:off x="334963" y="409069"/>
            <a:ext cx="11520000" cy="659636"/>
          </a:xfrm>
        </p:spPr>
        <p:txBody>
          <a:bodyPr/>
          <a:lstStyle/>
          <a:p>
            <a:r>
              <a:rPr lang="en-US"/>
              <a:t>Click to add title (Arial 22 pt.)</a:t>
            </a:r>
            <a:endParaRPr lang="en-IN"/>
          </a:p>
        </p:txBody>
      </p:sp>
      <p:sp>
        <p:nvSpPr>
          <p:cNvPr id="9" name="Content Placeholder 2">
            <a:extLst>
              <a:ext uri="{FF2B5EF4-FFF2-40B4-BE49-F238E27FC236}">
                <a16:creationId xmlns:a16="http://schemas.microsoft.com/office/drawing/2014/main" id="{5808B686-F2CE-80F3-9E37-1F3342058C39}"/>
              </a:ext>
            </a:extLst>
          </p:cNvPr>
          <p:cNvSpPr>
            <a:spLocks noGrp="1"/>
          </p:cNvSpPr>
          <p:nvPr>
            <p:ph idx="15" hasCustomPrompt="1"/>
          </p:nvPr>
        </p:nvSpPr>
        <p:spPr>
          <a:xfrm>
            <a:off x="33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5" name="Slide Number Placeholder 5">
            <a:extLst>
              <a:ext uri="{FF2B5EF4-FFF2-40B4-BE49-F238E27FC236}">
                <a16:creationId xmlns:a16="http://schemas.microsoft.com/office/drawing/2014/main" id="{47AB8AF2-C244-0FF0-9F8E-0D9B54D35388}"/>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6" name="Footer Placeholder 4">
            <a:extLst>
              <a:ext uri="{FF2B5EF4-FFF2-40B4-BE49-F238E27FC236}">
                <a16:creationId xmlns:a16="http://schemas.microsoft.com/office/drawing/2014/main" id="{BDE84894-399B-E7E5-A842-8AE588383618}"/>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
        <p:nvSpPr>
          <p:cNvPr id="10" name="Rectangle 9">
            <a:extLst>
              <a:ext uri="{FF2B5EF4-FFF2-40B4-BE49-F238E27FC236}">
                <a16:creationId xmlns:a16="http://schemas.microsoft.com/office/drawing/2014/main" id="{A9DAECBA-94D9-1F2C-77F5-82B3E54A1E0A}"/>
              </a:ext>
            </a:extLst>
          </p:cNvPr>
          <p:cNvSpPr/>
          <p:nvPr userDrawn="1"/>
        </p:nvSpPr>
        <p:spPr>
          <a:xfrm>
            <a:off x="0" y="0"/>
            <a:ext cx="12192000" cy="90000"/>
          </a:xfrm>
          <a:prstGeom prst="rect">
            <a:avLst/>
          </a:prstGeom>
          <a:gradFill>
            <a:gsLst>
              <a:gs pos="100000">
                <a:srgbClr val="007ECC"/>
              </a:gs>
              <a:gs pos="0">
                <a:schemeClr val="bg2"/>
              </a:gs>
              <a:gs pos="50000">
                <a:schemeClr val="tx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sz="1000">
              <a:latin typeface="+mj-lt"/>
              <a:cs typeface="Arial" panose="020B0604020202020204" pitchFamily="34" charset="0"/>
            </a:endParaRPr>
          </a:p>
        </p:txBody>
      </p:sp>
      <p:sp>
        <p:nvSpPr>
          <p:cNvPr id="11" name="Text Placeholder 9">
            <a:extLst>
              <a:ext uri="{FF2B5EF4-FFF2-40B4-BE49-F238E27FC236}">
                <a16:creationId xmlns:a16="http://schemas.microsoft.com/office/drawing/2014/main" id="{3AB9D52A-07A3-E53A-C7BB-931287E74929}"/>
              </a:ext>
            </a:extLst>
          </p:cNvPr>
          <p:cNvSpPr>
            <a:spLocks noGrp="1"/>
          </p:cNvSpPr>
          <p:nvPr>
            <p:ph type="body" sz="quarter" idx="10" hasCustomPrompt="1"/>
          </p:nvPr>
        </p:nvSpPr>
        <p:spPr>
          <a:xfrm>
            <a:off x="10175081" y="180478"/>
            <a:ext cx="1679882" cy="138113"/>
          </a:xfrm>
        </p:spPr>
        <p:txBody>
          <a:bodyPr anchor="ctr">
            <a:noAutofit/>
          </a:bodyPr>
          <a:lstStyle>
            <a:lvl1pPr marL="0" indent="0" algn="r">
              <a:spcBef>
                <a:spcPts val="0"/>
              </a:spcBef>
              <a:spcAft>
                <a:spcPts val="0"/>
              </a:spcAft>
              <a:buNone/>
              <a:defRPr sz="800" i="1">
                <a:solidFill>
                  <a:schemeClr val="tx1">
                    <a:lumMod val="50000"/>
                    <a:lumOff val="50000"/>
                  </a:schemeClr>
                </a:solidFill>
              </a:defRPr>
            </a:lvl1pPr>
            <a:lvl2pPr marL="180000" indent="0">
              <a:buNone/>
              <a:defRPr sz="1000"/>
            </a:lvl2pPr>
            <a:lvl3pPr marL="360000" indent="0">
              <a:buNone/>
              <a:defRPr sz="1000"/>
            </a:lvl3pPr>
            <a:lvl4pPr marL="731225" indent="0">
              <a:buNone/>
              <a:defRPr sz="1000"/>
            </a:lvl4pPr>
            <a:lvl5pPr marL="910613" indent="0">
              <a:buNone/>
              <a:defRPr sz="1000"/>
            </a:lvl5pPr>
          </a:lstStyle>
          <a:p>
            <a:pPr lvl="0"/>
            <a:r>
              <a:rPr lang="en-US"/>
              <a:t>Click here to add road signs</a:t>
            </a:r>
          </a:p>
        </p:txBody>
      </p:sp>
      <p:sp>
        <p:nvSpPr>
          <p:cNvPr id="12" name="Content Placeholder 2">
            <a:extLst>
              <a:ext uri="{FF2B5EF4-FFF2-40B4-BE49-F238E27FC236}">
                <a16:creationId xmlns:a16="http://schemas.microsoft.com/office/drawing/2014/main" id="{DB36DE45-3DB7-15DB-1D3A-5E9657C72E0D}"/>
              </a:ext>
            </a:extLst>
          </p:cNvPr>
          <p:cNvSpPr>
            <a:spLocks noGrp="1"/>
          </p:cNvSpPr>
          <p:nvPr>
            <p:ph idx="16" hasCustomPrompt="1"/>
          </p:nvPr>
        </p:nvSpPr>
        <p:spPr>
          <a:xfrm>
            <a:off x="429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sp>
        <p:nvSpPr>
          <p:cNvPr id="13" name="Content Placeholder 2">
            <a:extLst>
              <a:ext uri="{FF2B5EF4-FFF2-40B4-BE49-F238E27FC236}">
                <a16:creationId xmlns:a16="http://schemas.microsoft.com/office/drawing/2014/main" id="{1636B718-8569-2F66-3C8A-800B2716ED4F}"/>
              </a:ext>
            </a:extLst>
          </p:cNvPr>
          <p:cNvSpPr>
            <a:spLocks noGrp="1"/>
          </p:cNvSpPr>
          <p:nvPr>
            <p:ph idx="17" hasCustomPrompt="1"/>
          </p:nvPr>
        </p:nvSpPr>
        <p:spPr>
          <a:xfrm>
            <a:off x="8254963" y="1278573"/>
            <a:ext cx="3600000" cy="5032996"/>
          </a:xfrm>
          <a:prstGeom prst="rect">
            <a:avLst/>
          </a:prstGeom>
        </p:spPr>
        <p:txBody>
          <a:bodyPr lIns="0" tIns="0" rIns="0" bIns="0">
            <a:noAutofit/>
          </a:bodyPr>
          <a:lstStyle>
            <a:lvl1pPr marL="180000" indent="-180000">
              <a:buFont typeface="Wingdings" panose="05000000000000000000" pitchFamily="2" charset="2"/>
              <a:buChar char="§"/>
              <a:defRPr sz="1400">
                <a:solidFill>
                  <a:schemeClr val="tx1"/>
                </a:solidFill>
                <a:latin typeface="+mj-lt"/>
              </a:defRPr>
            </a:lvl1pPr>
            <a:lvl2pPr marL="360000" indent="-179388">
              <a:buFont typeface="Wingdings" panose="05000000000000000000" pitchFamily="2" charset="2"/>
              <a:buChar char="§"/>
              <a:defRPr sz="1400">
                <a:solidFill>
                  <a:schemeClr val="tx1"/>
                </a:solidFill>
                <a:latin typeface="+mj-lt"/>
              </a:defRPr>
            </a:lvl2pPr>
            <a:lvl3pPr marL="540000" indent="-179388">
              <a:defRPr sz="1400">
                <a:solidFill>
                  <a:schemeClr val="tx1"/>
                </a:solidFill>
                <a:latin typeface="+mj-lt"/>
              </a:defRPr>
            </a:lvl3pPr>
            <a:lvl4pPr marL="804863" indent="-179388">
              <a:defRPr sz="1400">
                <a:solidFill>
                  <a:schemeClr val="tx1"/>
                </a:solidFill>
                <a:latin typeface="Montserrat" pitchFamily="2" charset="0"/>
              </a:defRPr>
            </a:lvl4pPr>
            <a:lvl5pPr marL="985838" indent="-180975">
              <a:defRPr sz="1400">
                <a:solidFill>
                  <a:schemeClr val="tx1"/>
                </a:solidFill>
                <a:latin typeface="Montserrat" pitchFamily="2" charset="0"/>
              </a:defRPr>
            </a:lvl5pPr>
          </a:lstStyle>
          <a:p>
            <a:r>
              <a:rPr lang="en-US"/>
              <a:t>Click to add text (Arial 16 pt.)</a:t>
            </a:r>
          </a:p>
          <a:p>
            <a:pPr lvl="1"/>
            <a:r>
              <a:rPr lang="en-US"/>
              <a:t>Second level</a:t>
            </a:r>
          </a:p>
          <a:p>
            <a:pPr lvl="2"/>
            <a:r>
              <a:rPr lang="en-US"/>
              <a:t>Third level</a:t>
            </a:r>
          </a:p>
        </p:txBody>
      </p:sp>
      <p:cxnSp>
        <p:nvCxnSpPr>
          <p:cNvPr id="3" name="Straight Connector 2">
            <a:extLst>
              <a:ext uri="{FF2B5EF4-FFF2-40B4-BE49-F238E27FC236}">
                <a16:creationId xmlns:a16="http://schemas.microsoft.com/office/drawing/2014/main" id="{84A4A702-512D-D4D6-9233-7B80D3232AB9}"/>
              </a:ext>
            </a:extLst>
          </p:cNvPr>
          <p:cNvCxnSpPr/>
          <p:nvPr userDrawn="1"/>
        </p:nvCxnSpPr>
        <p:spPr>
          <a:xfrm>
            <a:off x="334963" y="1173639"/>
            <a:ext cx="11520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 Placeholder 13">
            <a:extLst>
              <a:ext uri="{FF2B5EF4-FFF2-40B4-BE49-F238E27FC236}">
                <a16:creationId xmlns:a16="http://schemas.microsoft.com/office/drawing/2014/main" id="{E10282FC-399E-A01F-5E21-25196946F52F}"/>
              </a:ext>
            </a:extLst>
          </p:cNvPr>
          <p:cNvSpPr>
            <a:spLocks noGrp="1"/>
          </p:cNvSpPr>
          <p:nvPr>
            <p:ph type="body" sz="quarter" idx="13" hasCustomPrompt="1"/>
          </p:nvPr>
        </p:nvSpPr>
        <p:spPr>
          <a:xfrm>
            <a:off x="334963" y="6345535"/>
            <a:ext cx="11520000" cy="210254"/>
          </a:xfrm>
        </p:spPr>
        <p:txBody>
          <a:bodyPr anchor="b">
            <a:noAutofit/>
          </a:bodyPr>
          <a:lstStyle>
            <a:lvl1pPr marL="0" indent="0">
              <a:spcBef>
                <a:spcPts val="0"/>
              </a:spcBef>
              <a:spcAft>
                <a:spcPts val="0"/>
              </a:spcAft>
              <a:buNone/>
              <a:defRPr sz="800" i="0">
                <a:solidFill>
                  <a:schemeClr val="tx1">
                    <a:lumMod val="50000"/>
                    <a:lumOff val="50000"/>
                  </a:schemeClr>
                </a:solidFill>
              </a:defRPr>
            </a:lvl1pPr>
          </a:lstStyle>
          <a:p>
            <a:pPr lvl="0"/>
            <a:r>
              <a:rPr lang="en-US"/>
              <a:t>Click here to add text to footer</a:t>
            </a:r>
            <a:endParaRPr lang="en-IN"/>
          </a:p>
        </p:txBody>
      </p:sp>
    </p:spTree>
    <p:extLst>
      <p:ext uri="{BB962C8B-B14F-4D97-AF65-F5344CB8AC3E}">
        <p14:creationId xmlns:p14="http://schemas.microsoft.com/office/powerpoint/2010/main" val="25047587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LHS">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EB56BC84-DFE8-4869-AA81-C60C19D83C77}"/>
              </a:ext>
            </a:extLst>
          </p:cNvPr>
          <p:cNvSpPr>
            <a:spLocks noGrp="1"/>
          </p:cNvSpPr>
          <p:nvPr>
            <p:ph type="ftr" sz="quarter" idx="11"/>
          </p:nvPr>
        </p:nvSpPr>
        <p:spPr/>
        <p:txBody>
          <a:bodyPr/>
          <a:lstStyle>
            <a:lvl1pPr>
              <a:defRPr/>
            </a:lvl1pPr>
          </a:lstStyle>
          <a:p>
            <a:r>
              <a:rPr lang="en-IN"/>
              <a:t>© 2024 ProcDNA</a:t>
            </a:r>
          </a:p>
        </p:txBody>
      </p:sp>
      <p:sp>
        <p:nvSpPr>
          <p:cNvPr id="6" name="Slide Number Placeholder 5">
            <a:extLst>
              <a:ext uri="{FF2B5EF4-FFF2-40B4-BE49-F238E27FC236}">
                <a16:creationId xmlns:a16="http://schemas.microsoft.com/office/drawing/2014/main" id="{27E869B5-9ED4-4457-A7CD-B91727365F9C}"/>
              </a:ext>
            </a:extLst>
          </p:cNvPr>
          <p:cNvSpPr>
            <a:spLocks noGrp="1"/>
          </p:cNvSpPr>
          <p:nvPr>
            <p:ph type="sldNum" sz="quarter" idx="12"/>
          </p:nvPr>
        </p:nvSpPr>
        <p:spPr/>
        <p:txBody>
          <a:bodyPr/>
          <a:lstStyle>
            <a:lvl1pPr>
              <a:defRPr>
                <a:latin typeface="Arial" panose="020B0604020202020204" pitchFamily="34" charset="0"/>
              </a:defRPr>
            </a:lvl1pPr>
          </a:lstStyle>
          <a:p>
            <a:fld id="{611B2C2B-439E-457D-A75F-A794D509B660}" type="slidenum">
              <a:rPr lang="en-IN" smtClean="0"/>
              <a:pPr/>
              <a:t>‹#›</a:t>
            </a:fld>
            <a:endParaRPr lang="en-IN"/>
          </a:p>
        </p:txBody>
      </p:sp>
      <p:sp>
        <p:nvSpPr>
          <p:cNvPr id="4" name="Rectangle 3">
            <a:extLst>
              <a:ext uri="{FF2B5EF4-FFF2-40B4-BE49-F238E27FC236}">
                <a16:creationId xmlns:a16="http://schemas.microsoft.com/office/drawing/2014/main" id="{1046E007-E46C-8CAA-DCBD-8E0C703C8EED}"/>
              </a:ext>
            </a:extLst>
          </p:cNvPr>
          <p:cNvSpPr/>
          <p:nvPr userDrawn="1"/>
        </p:nvSpPr>
        <p:spPr>
          <a:xfrm>
            <a:off x="0" y="0"/>
            <a:ext cx="360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F4ECD09B-190C-4C86-A1B8-DADCDE576146}"/>
              </a:ext>
            </a:extLst>
          </p:cNvPr>
          <p:cNvSpPr>
            <a:spLocks noGrp="1"/>
          </p:cNvSpPr>
          <p:nvPr>
            <p:ph type="title"/>
          </p:nvPr>
        </p:nvSpPr>
        <p:spPr>
          <a:xfrm>
            <a:off x="334963" y="409068"/>
            <a:ext cx="2900606" cy="6119847"/>
          </a:xfrm>
        </p:spPr>
        <p:txBody>
          <a:bodyPr anchor="ctr">
            <a:noAutofit/>
          </a:bodyPr>
          <a:lstStyle>
            <a:lvl1pPr>
              <a:defRPr sz="2200" b="1" baseline="0">
                <a:solidFill>
                  <a:schemeClr val="bg1"/>
                </a:solidFill>
                <a:latin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8442393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HS">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E869B5-9ED4-4457-A7CD-B91727365F9C}"/>
              </a:ext>
            </a:extLst>
          </p:cNvPr>
          <p:cNvSpPr>
            <a:spLocks noGrp="1"/>
          </p:cNvSpPr>
          <p:nvPr>
            <p:ph type="sldNum" sz="quarter" idx="12"/>
          </p:nvPr>
        </p:nvSpPr>
        <p:spPr/>
        <p:txBody>
          <a:bodyPr/>
          <a:lstStyle>
            <a:lvl1pPr>
              <a:defRPr>
                <a:latin typeface="Arial" panose="020B0604020202020204" pitchFamily="34" charset="0"/>
              </a:defRPr>
            </a:lvl1pPr>
          </a:lstStyle>
          <a:p>
            <a:fld id="{611B2C2B-439E-457D-A75F-A794D509B660}" type="slidenum">
              <a:rPr lang="en-IN" smtClean="0"/>
              <a:pPr/>
              <a:t>‹#›</a:t>
            </a:fld>
            <a:endParaRPr lang="en-IN"/>
          </a:p>
        </p:txBody>
      </p:sp>
      <p:sp>
        <p:nvSpPr>
          <p:cNvPr id="3" name="Rectangle 2">
            <a:extLst>
              <a:ext uri="{FF2B5EF4-FFF2-40B4-BE49-F238E27FC236}">
                <a16:creationId xmlns:a16="http://schemas.microsoft.com/office/drawing/2014/main" id="{41EF577A-ECD7-5D76-C374-84D4141E84EB}"/>
              </a:ext>
            </a:extLst>
          </p:cNvPr>
          <p:cNvSpPr/>
          <p:nvPr userDrawn="1"/>
        </p:nvSpPr>
        <p:spPr>
          <a:xfrm>
            <a:off x="8592000" y="0"/>
            <a:ext cx="3600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EB56BC84-DFE8-4869-AA81-C60C19D83C77}"/>
              </a:ext>
            </a:extLst>
          </p:cNvPr>
          <p:cNvSpPr>
            <a:spLocks noGrp="1"/>
          </p:cNvSpPr>
          <p:nvPr>
            <p:ph type="ftr" sz="quarter" idx="11"/>
          </p:nvPr>
        </p:nvSpPr>
        <p:spPr/>
        <p:txBody>
          <a:bodyPr/>
          <a:lstStyle>
            <a:lvl1pPr>
              <a:defRPr/>
            </a:lvl1pPr>
          </a:lstStyle>
          <a:p>
            <a:r>
              <a:rPr lang="en-IN"/>
              <a:t>© 2024 ProcDNA</a:t>
            </a:r>
          </a:p>
        </p:txBody>
      </p:sp>
      <p:sp>
        <p:nvSpPr>
          <p:cNvPr id="2" name="Title 1">
            <a:extLst>
              <a:ext uri="{FF2B5EF4-FFF2-40B4-BE49-F238E27FC236}">
                <a16:creationId xmlns:a16="http://schemas.microsoft.com/office/drawing/2014/main" id="{F4ECD09B-190C-4C86-A1B8-DADCDE576146}"/>
              </a:ext>
            </a:extLst>
          </p:cNvPr>
          <p:cNvSpPr>
            <a:spLocks noGrp="1"/>
          </p:cNvSpPr>
          <p:nvPr>
            <p:ph type="title"/>
          </p:nvPr>
        </p:nvSpPr>
        <p:spPr>
          <a:xfrm>
            <a:off x="8941778" y="409068"/>
            <a:ext cx="2915260" cy="6119847"/>
          </a:xfrm>
        </p:spPr>
        <p:txBody>
          <a:bodyPr anchor="ctr">
            <a:noAutofit/>
          </a:bodyPr>
          <a:lstStyle>
            <a:lvl1pPr algn="r">
              <a:defRPr sz="2200" b="1" baseline="0">
                <a:solidFill>
                  <a:schemeClr val="bg1"/>
                </a:solidFill>
                <a:latin typeface="Arial" panose="020B0604020202020204" pitchFamily="34" charset="0"/>
              </a:defRPr>
            </a:lvl1pPr>
          </a:lstStyle>
          <a:p>
            <a:r>
              <a:rPr lang="en-US"/>
              <a:t>Click to edit Master title style</a:t>
            </a:r>
            <a:endParaRPr lang="en-IN"/>
          </a:p>
        </p:txBody>
      </p:sp>
    </p:spTree>
    <p:extLst>
      <p:ext uri="{BB962C8B-B14F-4D97-AF65-F5344CB8AC3E}">
        <p14:creationId xmlns:p14="http://schemas.microsoft.com/office/powerpoint/2010/main" val="2805346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divider">
    <p:bg>
      <p:bgPr>
        <a:gradFill>
          <a:gsLst>
            <a:gs pos="100000">
              <a:srgbClr val="007ECC"/>
            </a:gs>
            <a:gs pos="0">
              <a:schemeClr val="bg2"/>
            </a:gs>
            <a:gs pos="56000">
              <a:schemeClr val="tx2"/>
            </a:gs>
          </a:gsLst>
          <a:lin ang="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3A76D7-1D86-46D2-AFFE-C7AFB6620E81}"/>
              </a:ext>
            </a:extLst>
          </p:cNvPr>
          <p:cNvSpPr>
            <a:spLocks noGrp="1"/>
          </p:cNvSpPr>
          <p:nvPr>
            <p:ph type="title" hasCustomPrompt="1"/>
          </p:nvPr>
        </p:nvSpPr>
        <p:spPr>
          <a:xfrm>
            <a:off x="349788" y="2030414"/>
            <a:ext cx="7961091" cy="2163940"/>
          </a:xfrm>
        </p:spPr>
        <p:txBody>
          <a:bodyPr anchor="b">
            <a:noAutofit/>
          </a:bodyPr>
          <a:lstStyle>
            <a:lvl1pPr>
              <a:defRPr sz="3600">
                <a:solidFill>
                  <a:schemeClr val="bg1"/>
                </a:solidFill>
                <a:latin typeface="Arial" panose="020B0604020202020204" pitchFamily="34" charset="0"/>
              </a:defRPr>
            </a:lvl1pPr>
          </a:lstStyle>
          <a:p>
            <a:r>
              <a:rPr lang="en-US"/>
              <a:t>Click to here to add section divider</a:t>
            </a:r>
            <a:br>
              <a:rPr lang="en-US"/>
            </a:br>
            <a:r>
              <a:rPr lang="en-US"/>
              <a:t>(Arial 36 pt.)</a:t>
            </a:r>
            <a:endParaRPr lang="en-IN"/>
          </a:p>
        </p:txBody>
      </p:sp>
      <p:sp>
        <p:nvSpPr>
          <p:cNvPr id="3" name="Text Placeholder 2">
            <a:extLst>
              <a:ext uri="{FF2B5EF4-FFF2-40B4-BE49-F238E27FC236}">
                <a16:creationId xmlns:a16="http://schemas.microsoft.com/office/drawing/2014/main" id="{E876E24E-DFC3-4D91-95AD-D97538199D83}"/>
              </a:ext>
            </a:extLst>
          </p:cNvPr>
          <p:cNvSpPr>
            <a:spLocks noGrp="1"/>
          </p:cNvSpPr>
          <p:nvPr>
            <p:ph type="body" idx="1" hasCustomPrompt="1"/>
          </p:nvPr>
        </p:nvSpPr>
        <p:spPr>
          <a:xfrm>
            <a:off x="349789" y="4327768"/>
            <a:ext cx="7961090" cy="567729"/>
          </a:xfrm>
          <a:prstGeom prst="rect">
            <a:avLst/>
          </a:prstGeom>
        </p:spPr>
        <p:txBody>
          <a:bodyPr>
            <a:noAutofit/>
          </a:bodyPr>
          <a:lstStyle>
            <a:lvl1pPr marL="0" indent="0">
              <a:buNone/>
              <a:defRPr sz="1400">
                <a:solidFill>
                  <a:schemeClr val="bg1"/>
                </a:solidFill>
                <a:latin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here to add subtitle</a:t>
            </a:r>
          </a:p>
        </p:txBody>
      </p:sp>
    </p:spTree>
    <p:extLst>
      <p:ext uri="{BB962C8B-B14F-4D97-AF65-F5344CB8AC3E}">
        <p14:creationId xmlns:p14="http://schemas.microsoft.com/office/powerpoint/2010/main" val="2727089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052F28-E0DB-49F9-84AC-E5A54A8467AF}"/>
              </a:ext>
            </a:extLst>
          </p:cNvPr>
          <p:cNvSpPr>
            <a:spLocks noGrp="1"/>
          </p:cNvSpPr>
          <p:nvPr>
            <p:ph type="title"/>
          </p:nvPr>
        </p:nvSpPr>
        <p:spPr>
          <a:xfrm>
            <a:off x="334963" y="409069"/>
            <a:ext cx="11520000" cy="659636"/>
          </a:xfrm>
          <a:prstGeom prst="rect">
            <a:avLst/>
          </a:prstGeom>
        </p:spPr>
        <p:txBody>
          <a:bodyPr vert="horz" lIns="0" tIns="0" rIns="0" bIns="0" rtlCol="0" anchor="b">
            <a:noAutofit/>
          </a:bodyPr>
          <a:lstStyle/>
          <a:p>
            <a:r>
              <a:rPr lang="en-US"/>
              <a:t>Click to add title (Arial 22 pt.)</a:t>
            </a:r>
            <a:endParaRPr lang="en-IN"/>
          </a:p>
        </p:txBody>
      </p:sp>
      <p:sp>
        <p:nvSpPr>
          <p:cNvPr id="3" name="Text Placeholder 2">
            <a:extLst>
              <a:ext uri="{FF2B5EF4-FFF2-40B4-BE49-F238E27FC236}">
                <a16:creationId xmlns:a16="http://schemas.microsoft.com/office/drawing/2014/main" id="{3A7F3866-6D8E-4369-A591-4B0EEF4816F7}"/>
              </a:ext>
            </a:extLst>
          </p:cNvPr>
          <p:cNvSpPr>
            <a:spLocks noGrp="1"/>
          </p:cNvSpPr>
          <p:nvPr>
            <p:ph type="body" idx="1"/>
          </p:nvPr>
        </p:nvSpPr>
        <p:spPr>
          <a:xfrm>
            <a:off x="334963" y="1278573"/>
            <a:ext cx="11520000" cy="5040000"/>
          </a:xfrm>
          <a:prstGeom prst="rect">
            <a:avLst/>
          </a:prstGeom>
        </p:spPr>
        <p:txBody>
          <a:bodyPr vert="horz" lIns="0" tIns="0" rIns="0" bIns="0" rtlCol="0">
            <a:normAutofit/>
          </a:bodyPr>
          <a:lstStyle/>
          <a:p>
            <a:r>
              <a:rPr lang="en-US"/>
              <a:t>Click to add text (Arial 16 pt.)</a:t>
            </a:r>
          </a:p>
          <a:p>
            <a:pPr lvl="1"/>
            <a:r>
              <a:rPr lang="en-US"/>
              <a:t>Second level</a:t>
            </a:r>
          </a:p>
          <a:p>
            <a:pPr lvl="2"/>
            <a:r>
              <a:rPr lang="en-US"/>
              <a:t>Third level</a:t>
            </a:r>
          </a:p>
        </p:txBody>
      </p:sp>
      <p:sp>
        <p:nvSpPr>
          <p:cNvPr id="6" name="Slide Number Placeholder 5">
            <a:extLst>
              <a:ext uri="{FF2B5EF4-FFF2-40B4-BE49-F238E27FC236}">
                <a16:creationId xmlns:a16="http://schemas.microsoft.com/office/drawing/2014/main" id="{69C90B1D-E700-4112-97E7-3E8F530A5841}"/>
              </a:ext>
            </a:extLst>
          </p:cNvPr>
          <p:cNvSpPr>
            <a:spLocks noGrp="1"/>
          </p:cNvSpPr>
          <p:nvPr>
            <p:ph type="sldNum" sz="quarter" idx="4"/>
          </p:nvPr>
        </p:nvSpPr>
        <p:spPr>
          <a:xfrm>
            <a:off x="11497038" y="6582750"/>
            <a:ext cx="360000" cy="180000"/>
          </a:xfrm>
          <a:prstGeom prst="rect">
            <a:avLst/>
          </a:prstGeom>
        </p:spPr>
        <p:txBody>
          <a:bodyPr vert="horz" wrap="square" lIns="0" tIns="0" rIns="0" bIns="0" rtlCol="0" anchor="b"/>
          <a:lstStyle>
            <a:lvl1pPr algn="r">
              <a:defRPr sz="800">
                <a:solidFill>
                  <a:schemeClr val="bg1">
                    <a:lumMod val="50000"/>
                  </a:schemeClr>
                </a:solidFill>
                <a:latin typeface="Arial" panose="020B0604020202020204" pitchFamily="34" charset="0"/>
                <a:cs typeface="Arial" panose="020B0604020202020204" pitchFamily="34" charset="0"/>
              </a:defRPr>
            </a:lvl1pPr>
          </a:lstStyle>
          <a:p>
            <a:fld id="{611B2C2B-439E-457D-A75F-A794D509B660}" type="slidenum">
              <a:rPr lang="en-IN" smtClean="0"/>
              <a:pPr/>
              <a:t>‹#›</a:t>
            </a:fld>
            <a:endParaRPr lang="en-IN"/>
          </a:p>
        </p:txBody>
      </p:sp>
      <p:sp>
        <p:nvSpPr>
          <p:cNvPr id="5" name="Footer Placeholder 4">
            <a:extLst>
              <a:ext uri="{FF2B5EF4-FFF2-40B4-BE49-F238E27FC236}">
                <a16:creationId xmlns:a16="http://schemas.microsoft.com/office/drawing/2014/main" id="{BBE4CCA6-8AC3-442F-8B3D-7F46B0DE6831}"/>
              </a:ext>
            </a:extLst>
          </p:cNvPr>
          <p:cNvSpPr>
            <a:spLocks noGrp="1"/>
          </p:cNvSpPr>
          <p:nvPr>
            <p:ph type="ftr" sz="quarter" idx="3"/>
          </p:nvPr>
        </p:nvSpPr>
        <p:spPr>
          <a:xfrm>
            <a:off x="334963" y="6582750"/>
            <a:ext cx="1080000" cy="180000"/>
          </a:xfrm>
          <a:prstGeom prst="rect">
            <a:avLst/>
          </a:prstGeom>
        </p:spPr>
        <p:txBody>
          <a:bodyPr vert="horz" lIns="0" tIns="0" rIns="0" bIns="0" rtlCol="0" anchor="b"/>
          <a:lstStyle>
            <a:lvl1pPr>
              <a:defRPr lang="en-IN" sz="800" dirty="0">
                <a:solidFill>
                  <a:schemeClr val="bg1">
                    <a:lumMod val="50000"/>
                  </a:schemeClr>
                </a:solidFill>
                <a:latin typeface="Arial" panose="020B0604020202020204" pitchFamily="34" charset="0"/>
                <a:cs typeface="Arial" panose="020B0604020202020204" pitchFamily="34" charset="0"/>
              </a:defRPr>
            </a:lvl1pPr>
          </a:lstStyle>
          <a:p>
            <a:r>
              <a:rPr lang="en-US"/>
              <a:t>© 2024 ProcDNA</a:t>
            </a:r>
          </a:p>
        </p:txBody>
      </p:sp>
    </p:spTree>
    <p:extLst>
      <p:ext uri="{BB962C8B-B14F-4D97-AF65-F5344CB8AC3E}">
        <p14:creationId xmlns:p14="http://schemas.microsoft.com/office/powerpoint/2010/main" val="927466332"/>
      </p:ext>
    </p:extLst>
  </p:cSld>
  <p:clrMap bg1="lt1" tx1="dk1" bg2="lt2" tx2="dk2" accent1="accent1" accent2="accent2" accent3="accent3" accent4="accent4" accent5="accent5" accent6="accent6" hlink="hlink" folHlink="folHlink"/>
  <p:sldLayoutIdLst>
    <p:sldLayoutId id="2147483721" r:id="rId1"/>
    <p:sldLayoutId id="2147483733" r:id="rId2"/>
    <p:sldLayoutId id="2147483740" r:id="rId3"/>
    <p:sldLayoutId id="2147483738" r:id="rId4"/>
    <p:sldLayoutId id="2147483726" r:id="rId5"/>
    <p:sldLayoutId id="2147483728" r:id="rId6"/>
    <p:sldLayoutId id="2147483732" r:id="rId7"/>
    <p:sldLayoutId id="2147483739" r:id="rId8"/>
    <p:sldLayoutId id="2147483724" r:id="rId9"/>
    <p:sldLayoutId id="2147483731" r:id="rId10"/>
    <p:sldLayoutId id="2147483727" r:id="rId11"/>
  </p:sldLayoutIdLst>
  <p:hf hdr="0" dt="0"/>
  <p:txStyles>
    <p:titleStyle>
      <a:lvl1pPr algn="l" defTabSz="914400" rtl="0" eaLnBrk="1" latinLnBrk="0" hangingPunct="1">
        <a:lnSpc>
          <a:spcPct val="100000"/>
        </a:lnSpc>
        <a:spcBef>
          <a:spcPct val="0"/>
        </a:spcBef>
        <a:buNone/>
        <a:defRPr sz="2200" b="1" kern="1200" baseline="0">
          <a:solidFill>
            <a:schemeClr val="bg2"/>
          </a:solidFill>
          <a:latin typeface="Arial" panose="020B0604020202020204" pitchFamily="34" charset="0"/>
          <a:ea typeface="+mj-ea"/>
          <a:cs typeface="Arial" panose="020B0604020202020204" pitchFamily="34" charset="0"/>
        </a:defRPr>
      </a:lvl1pPr>
    </p:titleStyle>
    <p:bodyStyle>
      <a:lvl1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600" kern="1200" dirty="0">
          <a:solidFill>
            <a:schemeClr val="tx1"/>
          </a:solidFill>
          <a:latin typeface="+mj-lt"/>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2pPr>
      <a:lvl3pPr marL="54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3pPr>
      <a:lvl4pPr marL="911225"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dirty="0">
          <a:solidFill>
            <a:schemeClr val="tx1"/>
          </a:solidFill>
          <a:latin typeface="+mj-lt"/>
          <a:ea typeface="+mn-ea"/>
          <a:cs typeface="Arial" panose="020B0604020202020204" pitchFamily="34" charset="0"/>
        </a:defRPr>
      </a:lvl4pPr>
      <a:lvl5pPr marL="1090613"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dirty="0">
          <a:solidFill>
            <a:schemeClr val="tx1"/>
          </a:solidFill>
          <a:latin typeface="+mj-lt"/>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11" userDrawn="1">
          <p15:clr>
            <a:srgbClr val="F26B43"/>
          </p15:clr>
        </p15:guide>
        <p15:guide id="2" pos="7469" userDrawn="1">
          <p15:clr>
            <a:srgbClr val="F26B43"/>
          </p15:clr>
        </p15:guide>
        <p15:guide id="4" orient="horz" pos="674" userDrawn="1">
          <p15:clr>
            <a:srgbClr val="F26B43"/>
          </p15:clr>
        </p15:guide>
        <p15:guide id="5" orient="horz" pos="799" userDrawn="1">
          <p15:clr>
            <a:srgbClr val="F26B43"/>
          </p15:clr>
        </p15:guide>
        <p15:guide id="6"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3.xml"/><Relationship Id="rId5" Type="http://schemas.openxmlformats.org/officeDocument/2006/relationships/image" Target="../media/image5.jpeg"/><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C61BE43-7852-16C2-24CB-F3D18AB33B19}"/>
              </a:ext>
            </a:extLst>
          </p:cNvPr>
          <p:cNvSpPr>
            <a:spLocks noGrp="1"/>
          </p:cNvSpPr>
          <p:nvPr>
            <p:ph type="title"/>
          </p:nvPr>
        </p:nvSpPr>
        <p:spPr>
          <a:xfrm>
            <a:off x="334961" y="1494378"/>
            <a:ext cx="7457757" cy="1452307"/>
          </a:xfrm>
        </p:spPr>
        <p:txBody>
          <a:bodyPr/>
          <a:lstStyle/>
          <a:p>
            <a:r>
              <a:rPr lang="en-US" dirty="0">
                <a:latin typeface="Arial"/>
                <a:cs typeface="Arial"/>
              </a:rPr>
              <a:t> Case Study:</a:t>
            </a:r>
            <a:r>
              <a:rPr lang="en-US" dirty="0"/>
              <a:t>VoltEdge-Electronics</a:t>
            </a:r>
            <a:br>
              <a:rPr lang="en-US" dirty="0"/>
            </a:br>
            <a:endParaRPr lang="en-IN" dirty="0"/>
          </a:p>
        </p:txBody>
      </p:sp>
      <p:sp>
        <p:nvSpPr>
          <p:cNvPr id="8" name="Text Placeholder 7">
            <a:extLst>
              <a:ext uri="{FF2B5EF4-FFF2-40B4-BE49-F238E27FC236}">
                <a16:creationId xmlns:a16="http://schemas.microsoft.com/office/drawing/2014/main" id="{E00C0173-AF6F-BB42-82C9-7684D56B0927}"/>
              </a:ext>
            </a:extLst>
          </p:cNvPr>
          <p:cNvSpPr>
            <a:spLocks noGrp="1"/>
          </p:cNvSpPr>
          <p:nvPr>
            <p:ph type="body" sz="quarter" idx="14"/>
          </p:nvPr>
        </p:nvSpPr>
        <p:spPr>
          <a:xfrm>
            <a:off x="463445" y="2603987"/>
            <a:ext cx="7457757" cy="315816"/>
          </a:xfrm>
        </p:spPr>
        <p:txBody>
          <a:bodyPr/>
          <a:lstStyle/>
          <a:p>
            <a:r>
              <a:rPr lang="en-IN" dirty="0"/>
              <a:t>Business Performance Analysis</a:t>
            </a:r>
          </a:p>
        </p:txBody>
      </p:sp>
      <p:sp>
        <p:nvSpPr>
          <p:cNvPr id="2" name="Rectangle 1">
            <a:extLst>
              <a:ext uri="{FF2B5EF4-FFF2-40B4-BE49-F238E27FC236}">
                <a16:creationId xmlns:a16="http://schemas.microsoft.com/office/drawing/2014/main" id="{C1114705-02F9-11B7-F4FA-C37A1E06B42A}"/>
              </a:ext>
            </a:extLst>
          </p:cNvPr>
          <p:cNvSpPr/>
          <p:nvPr/>
        </p:nvSpPr>
        <p:spPr>
          <a:xfrm>
            <a:off x="206477" y="619432"/>
            <a:ext cx="1582994" cy="1267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AEC6728B-EDC8-CA30-160A-EA756577404C}"/>
              </a:ext>
            </a:extLst>
          </p:cNvPr>
          <p:cNvSpPr/>
          <p:nvPr/>
        </p:nvSpPr>
        <p:spPr>
          <a:xfrm>
            <a:off x="206477" y="5889523"/>
            <a:ext cx="6479458" cy="5604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31576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61F6-7FC6-12C3-318B-55D67C5BA2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ECC41B-83DA-385D-C925-17D1EDFE269F}"/>
              </a:ext>
            </a:extLst>
          </p:cNvPr>
          <p:cNvSpPr>
            <a:spLocks noGrp="1"/>
          </p:cNvSpPr>
          <p:nvPr>
            <p:ph type="title"/>
          </p:nvPr>
        </p:nvSpPr>
        <p:spPr>
          <a:xfrm>
            <a:off x="334963" y="356032"/>
            <a:ext cx="11520000" cy="659636"/>
          </a:xfrm>
        </p:spPr>
        <p:txBody>
          <a:bodyPr anchor="t"/>
          <a:lstStyle/>
          <a:p>
            <a:r>
              <a:rPr lang="sv-SE" dirty="0"/>
              <a:t>Question 3: Business Performance Overview</a:t>
            </a:r>
            <a:endParaRPr lang="en-IN" dirty="0"/>
          </a:p>
        </p:txBody>
      </p:sp>
      <p:sp>
        <p:nvSpPr>
          <p:cNvPr id="8" name="Text Placeholder 7">
            <a:extLst>
              <a:ext uri="{FF2B5EF4-FFF2-40B4-BE49-F238E27FC236}">
                <a16:creationId xmlns:a16="http://schemas.microsoft.com/office/drawing/2014/main" id="{E60A39D7-EC4F-F4AD-0EB5-6E7ACAF9F20B}"/>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AA60F57B-77C1-9068-0234-EA929650AC39}"/>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6177C0DB-DE11-5C5C-957A-26C071D6D5C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0132D015-7428-A01B-0E6B-C7B4659AB2BE}"/>
              </a:ext>
            </a:extLst>
          </p:cNvPr>
          <p:cNvSpPr txBox="1"/>
          <p:nvPr/>
        </p:nvSpPr>
        <p:spPr>
          <a:xfrm>
            <a:off x="334963" y="711772"/>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tables to understand profits from each product category </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732EEE0-AF74-433B-B2C7-9281D0E38576}"/>
              </a:ext>
            </a:extLst>
          </p:cNvPr>
          <p:cNvSpPr txBox="1"/>
          <p:nvPr/>
        </p:nvSpPr>
        <p:spPr>
          <a:xfrm>
            <a:off x="334960" y="1486097"/>
            <a:ext cx="6096000"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Share insights based on the above tables.</a:t>
            </a:r>
          </a:p>
        </p:txBody>
      </p:sp>
      <p:sp>
        <p:nvSpPr>
          <p:cNvPr id="14" name="Rectangle 5">
            <a:extLst>
              <a:ext uri="{FF2B5EF4-FFF2-40B4-BE49-F238E27FC236}">
                <a16:creationId xmlns:a16="http://schemas.microsoft.com/office/drawing/2014/main" id="{DCC1E97C-FCCA-444A-AF46-6902CB518C61}"/>
              </a:ext>
            </a:extLst>
          </p:cNvPr>
          <p:cNvSpPr>
            <a:spLocks noChangeArrowheads="1"/>
          </p:cNvSpPr>
          <p:nvPr/>
        </p:nvSpPr>
        <p:spPr bwMode="auto">
          <a:xfrm>
            <a:off x="334960" y="2309521"/>
            <a:ext cx="1300918054" cy="2672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US" sz="1600" dirty="0"/>
              <a:t>Revenue has grown across all product categories and most brands from 2023 to 2024, showing strong</a:t>
            </a:r>
          </a:p>
          <a:p>
            <a:r>
              <a:rPr lang="en-US" sz="1600" dirty="0"/>
              <a:t> business momentum.</a:t>
            </a:r>
          </a:p>
          <a:p>
            <a:pPr>
              <a:buFont typeface="Arial" panose="020B0604020202020204" pitchFamily="34" charset="0"/>
              <a:buChar char="•"/>
            </a:pPr>
            <a:r>
              <a:rPr lang="en-US" sz="1600" dirty="0"/>
              <a:t>Among product categories, </a:t>
            </a:r>
            <a:r>
              <a:rPr lang="en-US" sz="1600" b="1" dirty="0"/>
              <a:t>Smart Gadgets</a:t>
            </a:r>
            <a:r>
              <a:rPr lang="en-US" sz="1600" dirty="0"/>
              <a:t> and </a:t>
            </a:r>
            <a:r>
              <a:rPr lang="en-US" sz="1600" b="1" dirty="0"/>
              <a:t>Gaming Consoles</a:t>
            </a:r>
            <a:r>
              <a:rPr lang="en-US" sz="1600" dirty="0"/>
              <a:t> stand out:</a:t>
            </a:r>
          </a:p>
          <a:p>
            <a:pPr marL="742950" lvl="1" indent="-285750">
              <a:buFont typeface="Arial" panose="020B0604020202020204" pitchFamily="34" charset="0"/>
              <a:buChar char="•"/>
            </a:pPr>
            <a:r>
              <a:rPr lang="en-US" sz="1600" dirty="0"/>
              <a:t>Both categories saw significant increases in profit and market share.</a:t>
            </a:r>
          </a:p>
          <a:p>
            <a:pPr marL="742950" lvl="1" indent="-285750">
              <a:buFont typeface="Arial" panose="020B0604020202020204" pitchFamily="34" charset="0"/>
              <a:buChar char="•"/>
            </a:pPr>
            <a:r>
              <a:rPr lang="en-US" sz="1600" dirty="0"/>
              <a:t>Smart Gadgets' profit nearly doubled, and its market share grew from 19.47% to 22.15%.</a:t>
            </a:r>
          </a:p>
          <a:p>
            <a:pPr>
              <a:buFont typeface="Arial" panose="020B0604020202020204" pitchFamily="34" charset="0"/>
              <a:buChar char="•"/>
            </a:pPr>
            <a:r>
              <a:rPr lang="en-US" sz="1600" b="1" dirty="0"/>
              <a:t>Laptops</a:t>
            </a:r>
            <a:r>
              <a:rPr lang="en-US" sz="1600" dirty="0"/>
              <a:t> continue to generate the highest overall revenue, but their market share has slightly declined </a:t>
            </a:r>
          </a:p>
          <a:p>
            <a:r>
              <a:rPr lang="en-US" sz="1600" dirty="0"/>
              <a:t> and profit margins are lower compared to other categories.</a:t>
            </a:r>
          </a:p>
          <a:p>
            <a:pPr>
              <a:buFont typeface="Arial" panose="020B0604020202020204" pitchFamily="34" charset="0"/>
              <a:buChar char="•"/>
            </a:pPr>
            <a:r>
              <a:rPr lang="en-US" sz="1600" dirty="0"/>
              <a:t>Looking at brands, most have seen modest growth. However, </a:t>
            </a:r>
            <a:r>
              <a:rPr lang="en-US" sz="1600" b="1" dirty="0"/>
              <a:t>ASUS</a:t>
            </a:r>
            <a:r>
              <a:rPr lang="en-US" sz="1600" dirty="0"/>
              <a:t> and </a:t>
            </a:r>
            <a:r>
              <a:rPr lang="en-US" sz="1600" b="1" dirty="0"/>
              <a:t>Sony</a:t>
            </a:r>
            <a:r>
              <a:rPr lang="en-US" sz="1600" dirty="0"/>
              <a:t> experienced noticeable </a:t>
            </a:r>
          </a:p>
          <a:p>
            <a:r>
              <a:rPr lang="en-US" sz="1600" dirty="0"/>
              <a:t> declines in their 2024 market share, which could point to increasing competition or a reduced focus on sales.</a:t>
            </a:r>
          </a:p>
          <a:p>
            <a:pPr marL="0" marR="0" lvl="0" indent="0" algn="l" defTabSz="914400" rtl="0" eaLnBrk="0" fontAlgn="base" latinLnBrk="0" hangingPunct="0">
              <a:lnSpc>
                <a:spcPct val="2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16853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61F6-7FC6-12C3-318B-55D67C5BA2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ECC41B-83DA-385D-C925-17D1EDFE269F}"/>
              </a:ext>
            </a:extLst>
          </p:cNvPr>
          <p:cNvSpPr>
            <a:spLocks noGrp="1"/>
          </p:cNvSpPr>
          <p:nvPr>
            <p:ph type="title"/>
          </p:nvPr>
        </p:nvSpPr>
        <p:spPr>
          <a:xfrm>
            <a:off x="334963" y="356032"/>
            <a:ext cx="11520000" cy="659636"/>
          </a:xfrm>
        </p:spPr>
        <p:txBody>
          <a:bodyPr anchor="t"/>
          <a:lstStyle/>
          <a:p>
            <a:r>
              <a:rPr lang="sv-SE" dirty="0"/>
              <a:t>Question 3: Business Performance Overview</a:t>
            </a:r>
            <a:endParaRPr lang="en-IN" dirty="0"/>
          </a:p>
        </p:txBody>
      </p:sp>
      <p:sp>
        <p:nvSpPr>
          <p:cNvPr id="8" name="Text Placeholder 7">
            <a:extLst>
              <a:ext uri="{FF2B5EF4-FFF2-40B4-BE49-F238E27FC236}">
                <a16:creationId xmlns:a16="http://schemas.microsoft.com/office/drawing/2014/main" id="{E60A39D7-EC4F-F4AD-0EB5-6E7ACAF9F20B}"/>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AA60F57B-77C1-9068-0234-EA929650AC39}"/>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6177C0DB-DE11-5C5C-957A-26C071D6D5C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11</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0132D015-7428-A01B-0E6B-C7B4659AB2BE}"/>
              </a:ext>
            </a:extLst>
          </p:cNvPr>
          <p:cNvSpPr txBox="1"/>
          <p:nvPr/>
        </p:nvSpPr>
        <p:spPr>
          <a:xfrm>
            <a:off x="334963" y="711772"/>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tables to understand profits from each product category </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4732EEE0-AF74-433B-B2C7-9281D0E38576}"/>
              </a:ext>
            </a:extLst>
          </p:cNvPr>
          <p:cNvSpPr txBox="1"/>
          <p:nvPr/>
        </p:nvSpPr>
        <p:spPr>
          <a:xfrm>
            <a:off x="334960" y="1486097"/>
            <a:ext cx="8809040"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dirty="0"/>
              <a:t>How are </a:t>
            </a:r>
            <a:r>
              <a:rPr lang="en-US" dirty="0" err="1"/>
              <a:t>VoltEdge</a:t>
            </a:r>
            <a:r>
              <a:rPr lang="en-US" dirty="0"/>
              <a:t> products performing in comparison to other brands?</a:t>
            </a:r>
            <a:endParaRPr lang="en-US" sz="1800" dirty="0">
              <a:latin typeface="Arial" panose="020B0604020202020204" pitchFamily="34" charset="0"/>
              <a:cs typeface="Arial" panose="020B0604020202020204" pitchFamily="34" charset="0"/>
            </a:endParaRPr>
          </a:p>
        </p:txBody>
      </p:sp>
      <p:sp>
        <p:nvSpPr>
          <p:cNvPr id="14" name="Rectangle 5">
            <a:extLst>
              <a:ext uri="{FF2B5EF4-FFF2-40B4-BE49-F238E27FC236}">
                <a16:creationId xmlns:a16="http://schemas.microsoft.com/office/drawing/2014/main" id="{DCC1E97C-FCCA-444A-AF46-6902CB518C61}"/>
              </a:ext>
            </a:extLst>
          </p:cNvPr>
          <p:cNvSpPr>
            <a:spLocks noChangeArrowheads="1"/>
          </p:cNvSpPr>
          <p:nvPr/>
        </p:nvSpPr>
        <p:spPr bwMode="auto">
          <a:xfrm>
            <a:off x="433283" y="2211169"/>
            <a:ext cx="1300918054" cy="1846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600" dirty="0" err="1"/>
              <a:t>VoltEdge</a:t>
            </a:r>
            <a:r>
              <a:rPr lang="en-US" sz="1600" dirty="0"/>
              <a:t> is the </a:t>
            </a:r>
            <a:r>
              <a:rPr lang="en-US" sz="1600" b="1" dirty="0"/>
              <a:t>top-performing brand</a:t>
            </a:r>
            <a:r>
              <a:rPr lang="en-US" sz="1600" dirty="0"/>
              <a:t> in terms of revenue, profit, and market dominance:</a:t>
            </a:r>
          </a:p>
          <a:p>
            <a:pPr>
              <a:buFont typeface="Arial" panose="020B0604020202020204" pitchFamily="34" charset="0"/>
              <a:buChar char="•"/>
            </a:pPr>
            <a:r>
              <a:rPr lang="en-US" sz="1600" dirty="0"/>
              <a:t>It has the </a:t>
            </a:r>
            <a:r>
              <a:rPr lang="en-US" sz="1600" b="1" dirty="0"/>
              <a:t>highest total revenue</a:t>
            </a:r>
            <a:r>
              <a:rPr lang="en-US" sz="1600" dirty="0"/>
              <a:t> across both years, crossing ₹21 million.</a:t>
            </a:r>
          </a:p>
          <a:p>
            <a:pPr>
              <a:buFont typeface="Arial" panose="020B0604020202020204" pitchFamily="34" charset="0"/>
              <a:buChar char="•"/>
            </a:pPr>
            <a:r>
              <a:rPr lang="en-US" sz="1600" b="1" dirty="0"/>
              <a:t>Profitability remains strong</a:t>
            </a:r>
            <a:r>
              <a:rPr lang="en-US" sz="1600" dirty="0"/>
              <a:t>, with profits increasing from ₹2.71 million in 2023 to ₹3.61 million in 2024.</a:t>
            </a:r>
          </a:p>
          <a:p>
            <a:pPr>
              <a:buFont typeface="Arial" panose="020B0604020202020204" pitchFamily="34" charset="0"/>
              <a:buChar char="•"/>
            </a:pPr>
            <a:r>
              <a:rPr lang="en-US" sz="1600" dirty="0"/>
              <a:t>It also leads in </a:t>
            </a:r>
            <a:r>
              <a:rPr lang="en-US" sz="1600" b="1" dirty="0"/>
              <a:t>market share</a:t>
            </a:r>
            <a:r>
              <a:rPr lang="en-US" sz="1600" dirty="0"/>
              <a:t>, with 45.5% in 2023 and 36.2% in 2024.</a:t>
            </a:r>
          </a:p>
          <a:p>
            <a:endParaRPr lang="en-US" sz="1600" dirty="0"/>
          </a:p>
          <a:p>
            <a:r>
              <a:rPr lang="en-US" sz="1600" dirty="0"/>
              <a:t>Despite this leadership, </a:t>
            </a:r>
            <a:r>
              <a:rPr lang="en-US" sz="1600" b="1" dirty="0"/>
              <a:t>its market share has declined</a:t>
            </a:r>
            <a:r>
              <a:rPr lang="en-US" sz="1600" dirty="0"/>
              <a:t>, suggesting that competitors like Bose, Dell, or Apple</a:t>
            </a:r>
          </a:p>
          <a:p>
            <a:r>
              <a:rPr lang="en-US" sz="1600" dirty="0"/>
              <a:t>may be closing the gap or that </a:t>
            </a:r>
            <a:r>
              <a:rPr lang="en-US" sz="1600" dirty="0" err="1"/>
              <a:t>VoltEdge’s</a:t>
            </a:r>
            <a:r>
              <a:rPr lang="en-US" sz="1600" dirty="0"/>
              <a:t> sales growth has slowed compared to the rest of the market</a:t>
            </a:r>
            <a:r>
              <a:rPr lang="en-US" dirty="0"/>
              <a:t>.</a:t>
            </a:r>
          </a:p>
        </p:txBody>
      </p:sp>
    </p:spTree>
    <p:extLst>
      <p:ext uri="{BB962C8B-B14F-4D97-AF65-F5344CB8AC3E}">
        <p14:creationId xmlns:p14="http://schemas.microsoft.com/office/powerpoint/2010/main" val="14999264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0" y="365802"/>
            <a:ext cx="11520000" cy="659636"/>
          </a:xfrm>
        </p:spPr>
        <p:txBody>
          <a:bodyPr anchor="t"/>
          <a:lstStyle/>
          <a:p>
            <a:r>
              <a:rPr lang="en-IN" dirty="0"/>
              <a:t>Question 4: Subcategory Deep dives</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12</a:t>
            </a:fld>
            <a:endParaRPr lang="en-IN"/>
          </a:p>
        </p:txBody>
      </p:sp>
      <p:sp>
        <p:nvSpPr>
          <p:cNvPr id="25" name="TextBox 24">
            <a:extLst>
              <a:ext uri="{FF2B5EF4-FFF2-40B4-BE49-F238E27FC236}">
                <a16:creationId xmlns:a16="http://schemas.microsoft.com/office/drawing/2014/main" id="{911C41C7-3247-2113-26A3-75394FFCEE13}"/>
              </a:ext>
            </a:extLst>
          </p:cNvPr>
          <p:cNvSpPr txBox="1"/>
          <p:nvPr/>
        </p:nvSpPr>
        <p:spPr>
          <a:xfrm>
            <a:off x="334961" y="695620"/>
            <a:ext cx="11519999" cy="557137"/>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P</a:t>
            </a:r>
            <a:r>
              <a:rPr lang="en-IN" sz="1400" dirty="0" err="1">
                <a:latin typeface="Arial" panose="020B0604020202020204" pitchFamily="34" charset="0"/>
                <a:cs typeface="Arial" panose="020B0604020202020204" pitchFamily="34" charset="0"/>
              </a:rPr>
              <a:t>opulate</a:t>
            </a:r>
            <a:r>
              <a:rPr lang="en-IN" sz="1400" dirty="0">
                <a:latin typeface="Arial" panose="020B0604020202020204" pitchFamily="34" charset="0"/>
                <a:cs typeface="Arial" panose="020B0604020202020204" pitchFamily="34" charset="0"/>
              </a:rPr>
              <a:t> the following table and plot the subcategory of products on the scatter plot</a:t>
            </a:r>
          </a:p>
          <a:p>
            <a:pPr>
              <a:spcBef>
                <a:spcPts val="600"/>
              </a:spcBef>
            </a:pPr>
            <a:r>
              <a:rPr lang="en-IN" sz="1400" dirty="0">
                <a:latin typeface="Arial" panose="020B0604020202020204" pitchFamily="34" charset="0"/>
                <a:cs typeface="Arial" panose="020B0604020202020204" pitchFamily="34" charset="0"/>
              </a:rPr>
              <a:t>Revenue Share to be calculated with respect to all 17 subcategories.</a:t>
            </a:r>
            <a:endParaRPr lang="en-IN" sz="12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7B95E2E5-E058-41AB-B481-479DA85AC51C}"/>
              </a:ext>
            </a:extLst>
          </p:cNvPr>
          <p:cNvPicPr>
            <a:picLocks noChangeAspect="1"/>
          </p:cNvPicPr>
          <p:nvPr/>
        </p:nvPicPr>
        <p:blipFill>
          <a:blip r:embed="rId2"/>
          <a:stretch>
            <a:fillRect/>
          </a:stretch>
        </p:blipFill>
        <p:spPr>
          <a:xfrm>
            <a:off x="328729" y="1363783"/>
            <a:ext cx="5118843" cy="3972479"/>
          </a:xfrm>
          <a:prstGeom prst="rect">
            <a:avLst/>
          </a:prstGeom>
        </p:spPr>
      </p:pic>
      <p:graphicFrame>
        <p:nvGraphicFramePr>
          <p:cNvPr id="16" name="Chart 15">
            <a:extLst>
              <a:ext uri="{FF2B5EF4-FFF2-40B4-BE49-F238E27FC236}">
                <a16:creationId xmlns:a16="http://schemas.microsoft.com/office/drawing/2014/main" id="{9809A1A4-E827-4DBC-91A2-F38EB785BAF5}"/>
              </a:ext>
            </a:extLst>
          </p:cNvPr>
          <p:cNvGraphicFramePr>
            <a:graphicFrameLocks/>
          </p:cNvGraphicFramePr>
          <p:nvPr>
            <p:extLst>
              <p:ext uri="{D42A27DB-BD31-4B8C-83A1-F6EECF244321}">
                <p14:modId xmlns:p14="http://schemas.microsoft.com/office/powerpoint/2010/main" val="2649125427"/>
              </p:ext>
            </p:extLst>
          </p:nvPr>
        </p:nvGraphicFramePr>
        <p:xfrm>
          <a:off x="5882640" y="1152525"/>
          <a:ext cx="6309360" cy="389795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229714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0" y="365802"/>
            <a:ext cx="11520000" cy="659636"/>
          </a:xfrm>
        </p:spPr>
        <p:txBody>
          <a:bodyPr anchor="t"/>
          <a:lstStyle/>
          <a:p>
            <a:r>
              <a:rPr lang="en-IN" dirty="0"/>
              <a:t>Question 4: Subcategory Deep dives</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13</a:t>
            </a:fld>
            <a:endParaRPr lang="en-IN"/>
          </a:p>
        </p:txBody>
      </p:sp>
      <p:sp>
        <p:nvSpPr>
          <p:cNvPr id="25" name="TextBox 24">
            <a:extLst>
              <a:ext uri="{FF2B5EF4-FFF2-40B4-BE49-F238E27FC236}">
                <a16:creationId xmlns:a16="http://schemas.microsoft.com/office/drawing/2014/main" id="{911C41C7-3247-2113-26A3-75394FFCEE13}"/>
              </a:ext>
            </a:extLst>
          </p:cNvPr>
          <p:cNvSpPr txBox="1"/>
          <p:nvPr/>
        </p:nvSpPr>
        <p:spPr>
          <a:xfrm>
            <a:off x="334961" y="695620"/>
            <a:ext cx="11519999" cy="557137"/>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P</a:t>
            </a:r>
            <a:r>
              <a:rPr lang="en-IN" sz="1400" dirty="0" err="1">
                <a:latin typeface="Arial" panose="020B0604020202020204" pitchFamily="34" charset="0"/>
                <a:cs typeface="Arial" panose="020B0604020202020204" pitchFamily="34" charset="0"/>
              </a:rPr>
              <a:t>opulate</a:t>
            </a:r>
            <a:r>
              <a:rPr lang="en-IN" sz="1400" dirty="0">
                <a:latin typeface="Arial" panose="020B0604020202020204" pitchFamily="34" charset="0"/>
                <a:cs typeface="Arial" panose="020B0604020202020204" pitchFamily="34" charset="0"/>
              </a:rPr>
              <a:t> the following table and plot the subcategory of products on the scatter plot</a:t>
            </a:r>
          </a:p>
          <a:p>
            <a:pPr>
              <a:spcBef>
                <a:spcPts val="600"/>
              </a:spcBef>
            </a:pPr>
            <a:r>
              <a:rPr lang="en-IN" sz="1400" dirty="0">
                <a:latin typeface="Arial" panose="020B0604020202020204" pitchFamily="34" charset="0"/>
                <a:cs typeface="Arial" panose="020B0604020202020204" pitchFamily="34" charset="0"/>
              </a:rPr>
              <a:t>Revenue Share to be calculated with respect to all 17 subcategories.</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0EE83F5-915D-4E60-874F-2C301BD7120A}"/>
              </a:ext>
            </a:extLst>
          </p:cNvPr>
          <p:cNvSpPr txBox="1"/>
          <p:nvPr/>
        </p:nvSpPr>
        <p:spPr>
          <a:xfrm>
            <a:off x="185097" y="1515890"/>
            <a:ext cx="12645078"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Interpret the graph and recommend some actionable insights for the Store Managers based on the 4 quadrants.</a:t>
            </a:r>
          </a:p>
        </p:txBody>
      </p:sp>
      <p:sp>
        <p:nvSpPr>
          <p:cNvPr id="14" name="Rectangle 5">
            <a:extLst>
              <a:ext uri="{FF2B5EF4-FFF2-40B4-BE49-F238E27FC236}">
                <a16:creationId xmlns:a16="http://schemas.microsoft.com/office/drawing/2014/main" id="{8E304436-8D0E-42B6-A3A6-B81E7B1A8375}"/>
              </a:ext>
            </a:extLst>
          </p:cNvPr>
          <p:cNvSpPr>
            <a:spLocks noChangeArrowheads="1"/>
          </p:cNvSpPr>
          <p:nvPr/>
        </p:nvSpPr>
        <p:spPr bwMode="auto">
          <a:xfrm>
            <a:off x="334960" y="2051469"/>
            <a:ext cx="1300918054"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Quadrant I – High Revenue &amp; High Profitability</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Top-performing products – high sales and strong margins.</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Subcategories:</a:t>
            </a:r>
          </a:p>
          <a:p>
            <a:pPr marL="0" marR="0" lvl="0" indent="0" algn="l" defTabSz="914400" rtl="0" eaLnBrk="0" fontAlgn="base" latinLnBrk="0" hangingPunct="0">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Smartwatches, Fitness Bands, Wired Headphones, Keyboards</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Action:</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Keep well-stocked, promote heavily, bundle with other items.</a:t>
            </a:r>
          </a:p>
          <a:p>
            <a:pPr marL="0" marR="0" lvl="0" indent="0" algn="l" defTabSz="914400" rtl="0" eaLnBrk="0" fontAlgn="base" latinLnBrk="0" hangingPunct="0">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p:txBody>
      </p:sp>
      <p:sp>
        <p:nvSpPr>
          <p:cNvPr id="34" name="Rectangle 5">
            <a:extLst>
              <a:ext uri="{FF2B5EF4-FFF2-40B4-BE49-F238E27FC236}">
                <a16:creationId xmlns:a16="http://schemas.microsoft.com/office/drawing/2014/main" id="{9FC912D0-43AD-4186-84F3-1B5EFF85B8E4}"/>
              </a:ext>
            </a:extLst>
          </p:cNvPr>
          <p:cNvSpPr>
            <a:spLocks noChangeArrowheads="1"/>
          </p:cNvSpPr>
          <p:nvPr/>
        </p:nvSpPr>
        <p:spPr bwMode="auto">
          <a:xfrm>
            <a:off x="334960" y="4028736"/>
            <a:ext cx="13009180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Quadrant II – Low Revenue &amp; High Profitability</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Profitable but underexposed – need push.</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Subcategories:</a:t>
            </a:r>
          </a:p>
          <a:p>
            <a:pPr marL="0" marR="0" lvl="0" indent="0" algn="l" defTabSz="914400" rtl="0" eaLnBrk="0" fontAlgn="base" latinLnBrk="0" hangingPunct="0">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tabLst/>
            </a:pPr>
            <a:r>
              <a:rPr lang="en-US" altLang="en-US" sz="1600" dirty="0">
                <a:latin typeface="Arial" panose="020B0604020202020204" pitchFamily="34" charset="0"/>
              </a:rPr>
              <a:t> </a:t>
            </a:r>
            <a:r>
              <a:rPr kumimoji="0" lang="en-US" altLang="en-US" sz="1600" i="0" u="none" strike="noStrike" cap="none" normalizeH="0" baseline="0" dirty="0" err="1">
                <a:ln>
                  <a:noFill/>
                </a:ln>
                <a:solidFill>
                  <a:schemeClr val="tx1"/>
                </a:solidFill>
                <a:effectLst/>
                <a:latin typeface="Arial" panose="020B0604020202020204" pitchFamily="34" charset="0"/>
              </a:rPr>
              <a:t>Ultrabooks</a:t>
            </a:r>
            <a:r>
              <a:rPr kumimoji="0" lang="en-US" altLang="en-US" sz="1600" i="0" u="none" strike="noStrike" cap="none" normalizeH="0" baseline="0" dirty="0">
                <a:ln>
                  <a:noFill/>
                </a:ln>
                <a:solidFill>
                  <a:schemeClr val="tx1"/>
                </a:solidFill>
                <a:effectLst/>
                <a:latin typeface="Arial" panose="020B0604020202020204" pitchFamily="34" charset="0"/>
              </a:rPr>
              <a:t>, Smart Speakers</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Action:</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Improve visibility, staff pitching, use in combos</a:t>
            </a:r>
            <a:r>
              <a:rPr kumimoji="0" lang="en-US" altLang="en-US" sz="1600" b="1" i="0" u="none" strike="noStrike" cap="none" normalizeH="0" baseline="0" dirty="0">
                <a:ln>
                  <a:noFill/>
                </a:ln>
                <a:solidFill>
                  <a:schemeClr val="tx1"/>
                </a:solidFill>
                <a:effectLst/>
                <a:latin typeface="Arial" panose="020B0604020202020204" pitchFamily="34" charset="0"/>
              </a:rPr>
              <a:t>.</a:t>
            </a:r>
          </a:p>
        </p:txBody>
      </p:sp>
    </p:spTree>
    <p:extLst>
      <p:ext uri="{BB962C8B-B14F-4D97-AF65-F5344CB8AC3E}">
        <p14:creationId xmlns:p14="http://schemas.microsoft.com/office/powerpoint/2010/main" val="45092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0" y="365802"/>
            <a:ext cx="11520000" cy="659636"/>
          </a:xfrm>
        </p:spPr>
        <p:txBody>
          <a:bodyPr anchor="t"/>
          <a:lstStyle/>
          <a:p>
            <a:r>
              <a:rPr lang="en-IN" dirty="0"/>
              <a:t>Question 4: Subcategory Deep dives</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14</a:t>
            </a:fld>
            <a:endParaRPr lang="en-IN"/>
          </a:p>
        </p:txBody>
      </p:sp>
      <p:sp>
        <p:nvSpPr>
          <p:cNvPr id="25" name="TextBox 24">
            <a:extLst>
              <a:ext uri="{FF2B5EF4-FFF2-40B4-BE49-F238E27FC236}">
                <a16:creationId xmlns:a16="http://schemas.microsoft.com/office/drawing/2014/main" id="{911C41C7-3247-2113-26A3-75394FFCEE13}"/>
              </a:ext>
            </a:extLst>
          </p:cNvPr>
          <p:cNvSpPr txBox="1"/>
          <p:nvPr/>
        </p:nvSpPr>
        <p:spPr>
          <a:xfrm>
            <a:off x="334961" y="695620"/>
            <a:ext cx="11519999" cy="557137"/>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P</a:t>
            </a:r>
            <a:r>
              <a:rPr lang="en-IN" sz="1400" dirty="0" err="1">
                <a:latin typeface="Arial" panose="020B0604020202020204" pitchFamily="34" charset="0"/>
                <a:cs typeface="Arial" panose="020B0604020202020204" pitchFamily="34" charset="0"/>
              </a:rPr>
              <a:t>opulate</a:t>
            </a:r>
            <a:r>
              <a:rPr lang="en-IN" sz="1400" dirty="0">
                <a:latin typeface="Arial" panose="020B0604020202020204" pitchFamily="34" charset="0"/>
                <a:cs typeface="Arial" panose="020B0604020202020204" pitchFamily="34" charset="0"/>
              </a:rPr>
              <a:t> the following table and plot the subcategory of products on the scatter plot</a:t>
            </a:r>
          </a:p>
          <a:p>
            <a:pPr>
              <a:spcBef>
                <a:spcPts val="600"/>
              </a:spcBef>
            </a:pPr>
            <a:r>
              <a:rPr lang="en-IN" sz="1400" dirty="0">
                <a:latin typeface="Arial" panose="020B0604020202020204" pitchFamily="34" charset="0"/>
                <a:cs typeface="Arial" panose="020B0604020202020204" pitchFamily="34" charset="0"/>
              </a:rPr>
              <a:t>Revenue Share to be calculated with respect to all 17 subcategories.</a:t>
            </a:r>
            <a:endParaRPr lang="en-IN" sz="1200"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90EE83F5-915D-4E60-874F-2C301BD7120A}"/>
              </a:ext>
            </a:extLst>
          </p:cNvPr>
          <p:cNvSpPr txBox="1"/>
          <p:nvPr/>
        </p:nvSpPr>
        <p:spPr>
          <a:xfrm>
            <a:off x="185097" y="1515890"/>
            <a:ext cx="12645078"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Interpret the graph and recommend some actionable insights for the Store Managers based on the 4 quadrants.</a:t>
            </a:r>
          </a:p>
        </p:txBody>
      </p:sp>
      <p:sp>
        <p:nvSpPr>
          <p:cNvPr id="14" name="Rectangle 5">
            <a:extLst>
              <a:ext uri="{FF2B5EF4-FFF2-40B4-BE49-F238E27FC236}">
                <a16:creationId xmlns:a16="http://schemas.microsoft.com/office/drawing/2014/main" id="{8E304436-8D0E-42B6-A3A6-B81E7B1A8375}"/>
              </a:ext>
            </a:extLst>
          </p:cNvPr>
          <p:cNvSpPr>
            <a:spLocks noChangeArrowheads="1"/>
          </p:cNvSpPr>
          <p:nvPr/>
        </p:nvSpPr>
        <p:spPr bwMode="auto">
          <a:xfrm>
            <a:off x="334960" y="2174579"/>
            <a:ext cx="13009180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Quadrant III – Low Revenue &amp; Low Profitability</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Underperformers – low sales, low margins.</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Subcategories:</a:t>
            </a:r>
          </a:p>
          <a:p>
            <a:pPr marL="0" marR="0" lvl="0" indent="0" algn="l" defTabSz="914400" rtl="0" eaLnBrk="0" fontAlgn="base" latinLnBrk="0" hangingPunct="0">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Laptop Sleeves, Streaming Devices, Gaming Headsets, Mice, Noise-Canceling Over-Ear, Wireless Earbuds</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 Action:</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Reduce SKUs, de-prioritize space, consider phasing out.</a:t>
            </a:r>
          </a:p>
        </p:txBody>
      </p:sp>
      <p:sp>
        <p:nvSpPr>
          <p:cNvPr id="34" name="Rectangle 5">
            <a:extLst>
              <a:ext uri="{FF2B5EF4-FFF2-40B4-BE49-F238E27FC236}">
                <a16:creationId xmlns:a16="http://schemas.microsoft.com/office/drawing/2014/main" id="{9FC912D0-43AD-4186-84F3-1B5EFF85B8E4}"/>
              </a:ext>
            </a:extLst>
          </p:cNvPr>
          <p:cNvSpPr>
            <a:spLocks noChangeArrowheads="1"/>
          </p:cNvSpPr>
          <p:nvPr/>
        </p:nvSpPr>
        <p:spPr bwMode="auto">
          <a:xfrm>
            <a:off x="334960" y="4028736"/>
            <a:ext cx="1300918054"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Quadrant IV – High Revenue &amp; Low Profitability</a:t>
            </a: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High sales, low margin – needs cost control.</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Subcategories:</a:t>
            </a:r>
          </a:p>
          <a:p>
            <a:pPr marL="0" marR="0" lvl="0" indent="0" algn="l" defTabSz="914400" rtl="0" eaLnBrk="0" fontAlgn="base" latinLnBrk="0" hangingPunct="0">
              <a:spcBef>
                <a:spcPct val="0"/>
              </a:spcBef>
              <a:spcAft>
                <a:spcPct val="0"/>
              </a:spcAft>
              <a:buClrTx/>
              <a:buSzTx/>
              <a:buFontTx/>
              <a:buChar char="•"/>
              <a:tabLst/>
            </a:pPr>
            <a:endParaRPr kumimoji="0" lang="en-US" altLang="en-US" sz="16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Game Consoles, Chargers, VR Headsets, Wireless Headphones</a:t>
            </a:r>
          </a:p>
          <a:p>
            <a:pPr marL="0" marR="0" lvl="0" indent="0" algn="l" defTabSz="914400" rtl="0" eaLnBrk="0" fontAlgn="base" latinLnBrk="0" hangingPunct="0">
              <a:spcBef>
                <a:spcPct val="0"/>
              </a:spcBef>
              <a:spcAft>
                <a:spcPct val="0"/>
              </a:spcAft>
              <a:buClrTx/>
              <a:buSzTx/>
              <a:buFontTx/>
              <a:buChar char="•"/>
              <a:tabLst/>
            </a:pPr>
            <a:r>
              <a:rPr kumimoji="0" lang="en-US" altLang="en-US" sz="1600" i="0" u="none" strike="noStrike" cap="none" normalizeH="0" baseline="0" dirty="0">
                <a:ln>
                  <a:noFill/>
                </a:ln>
                <a:solidFill>
                  <a:schemeClr val="tx1"/>
                </a:solidFill>
                <a:effectLst/>
                <a:latin typeface="Arial" panose="020B0604020202020204" pitchFamily="34" charset="0"/>
              </a:rPr>
              <a:t>Action:</a:t>
            </a:r>
          </a:p>
          <a:p>
            <a:pPr marL="0" marR="0" lvl="0" indent="0" algn="l" defTabSz="914400" rtl="0" eaLnBrk="0" fontAlgn="base" latinLnBrk="0" hangingPunct="0">
              <a:spcBef>
                <a:spcPct val="0"/>
              </a:spcBef>
              <a:spcAft>
                <a:spcPct val="0"/>
              </a:spcAft>
              <a:buClrTx/>
              <a:buSzTx/>
              <a:tabLst/>
            </a:pPr>
            <a:r>
              <a:rPr kumimoji="0" lang="en-US" altLang="en-US" sz="1600" i="0" u="none" strike="noStrike" cap="none" normalizeH="0" baseline="0" dirty="0">
                <a:ln>
                  <a:noFill/>
                </a:ln>
                <a:solidFill>
                  <a:schemeClr val="tx1"/>
                </a:solidFill>
                <a:effectLst/>
                <a:latin typeface="Arial" panose="020B0604020202020204" pitchFamily="34" charset="0"/>
              </a:rPr>
              <a:t> Negotiate costs, promote premium versions, avoid discounts.</a:t>
            </a:r>
          </a:p>
        </p:txBody>
      </p:sp>
    </p:spTree>
    <p:extLst>
      <p:ext uri="{BB962C8B-B14F-4D97-AF65-F5344CB8AC3E}">
        <p14:creationId xmlns:p14="http://schemas.microsoft.com/office/powerpoint/2010/main" val="2874035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FA1C-FAD2-83A6-D570-14D7B9111B7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5700770-98B2-37A2-C032-6AA3820B96FE}"/>
              </a:ext>
            </a:extLst>
          </p:cNvPr>
          <p:cNvSpPr>
            <a:spLocks noGrp="1"/>
          </p:cNvSpPr>
          <p:nvPr>
            <p:ph type="title"/>
          </p:nvPr>
        </p:nvSpPr>
        <p:spPr>
          <a:xfrm>
            <a:off x="334963" y="203200"/>
            <a:ext cx="11520000" cy="659636"/>
          </a:xfrm>
        </p:spPr>
        <p:txBody>
          <a:bodyPr anchor="t"/>
          <a:lstStyle/>
          <a:p>
            <a:r>
              <a:rPr lang="en-US" dirty="0"/>
              <a:t>Question 5.1: Store Performance Review</a:t>
            </a:r>
            <a:endParaRPr lang="en-IN" dirty="0"/>
          </a:p>
        </p:txBody>
      </p:sp>
      <p:sp>
        <p:nvSpPr>
          <p:cNvPr id="8" name="Text Placeholder 7">
            <a:extLst>
              <a:ext uri="{FF2B5EF4-FFF2-40B4-BE49-F238E27FC236}">
                <a16:creationId xmlns:a16="http://schemas.microsoft.com/office/drawing/2014/main" id="{F493A805-58FA-15DD-D3A9-601379AC5CD1}"/>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DED64BC1-9384-8D5A-A710-86FCB344E8E8}"/>
              </a:ext>
            </a:extLst>
          </p:cNvPr>
          <p:cNvSpPr>
            <a:spLocks noGrp="1"/>
          </p:cNvSpPr>
          <p:nvPr>
            <p:ph type="sldNum" sz="quarter" idx="4"/>
          </p:nvPr>
        </p:nvSpPr>
        <p:spPr/>
        <p:txBody>
          <a:bodyPr/>
          <a:lstStyle/>
          <a:p>
            <a:fld id="{611B2C2B-439E-457D-A75F-A794D509B660}" type="slidenum">
              <a:rPr lang="en-IN" smtClean="0"/>
              <a:pPr/>
              <a:t>15</a:t>
            </a:fld>
            <a:endParaRPr lang="en-IN"/>
          </a:p>
        </p:txBody>
      </p:sp>
      <p:sp>
        <p:nvSpPr>
          <p:cNvPr id="3" name="TextBox 2">
            <a:extLst>
              <a:ext uri="{FF2B5EF4-FFF2-40B4-BE49-F238E27FC236}">
                <a16:creationId xmlns:a16="http://schemas.microsoft.com/office/drawing/2014/main" id="{0D612428-380B-F581-1D12-F38285C7CFA8}"/>
              </a:ext>
            </a:extLst>
          </p:cNvPr>
          <p:cNvSpPr txBox="1"/>
          <p:nvPr/>
        </p:nvSpPr>
        <p:spPr>
          <a:xfrm>
            <a:off x="243841" y="573837"/>
            <a:ext cx="11611120" cy="418585"/>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Assess the store level performance using the table below.</a:t>
            </a:r>
          </a:p>
        </p:txBody>
      </p:sp>
      <p:pic>
        <p:nvPicPr>
          <p:cNvPr id="14" name="Picture 13">
            <a:extLst>
              <a:ext uri="{FF2B5EF4-FFF2-40B4-BE49-F238E27FC236}">
                <a16:creationId xmlns:a16="http://schemas.microsoft.com/office/drawing/2014/main" id="{E792723C-FADF-4992-B845-91C5E64AB954}"/>
              </a:ext>
            </a:extLst>
          </p:cNvPr>
          <p:cNvPicPr>
            <a:picLocks noChangeAspect="1"/>
          </p:cNvPicPr>
          <p:nvPr/>
        </p:nvPicPr>
        <p:blipFill>
          <a:blip r:embed="rId3"/>
          <a:stretch>
            <a:fillRect/>
          </a:stretch>
        </p:blipFill>
        <p:spPr>
          <a:xfrm>
            <a:off x="243841" y="1680301"/>
            <a:ext cx="11577815" cy="3158399"/>
          </a:xfrm>
          <a:prstGeom prst="rect">
            <a:avLst/>
          </a:prstGeom>
        </p:spPr>
      </p:pic>
    </p:spTree>
    <p:extLst>
      <p:ext uri="{BB962C8B-B14F-4D97-AF65-F5344CB8AC3E}">
        <p14:creationId xmlns:p14="http://schemas.microsoft.com/office/powerpoint/2010/main" val="2120740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77FA1C-FAD2-83A6-D570-14D7B9111B7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5700770-98B2-37A2-C032-6AA3820B96FE}"/>
              </a:ext>
            </a:extLst>
          </p:cNvPr>
          <p:cNvSpPr>
            <a:spLocks noGrp="1"/>
          </p:cNvSpPr>
          <p:nvPr>
            <p:ph type="title"/>
          </p:nvPr>
        </p:nvSpPr>
        <p:spPr>
          <a:xfrm>
            <a:off x="334963" y="203200"/>
            <a:ext cx="11520000" cy="659636"/>
          </a:xfrm>
        </p:spPr>
        <p:txBody>
          <a:bodyPr anchor="t"/>
          <a:lstStyle/>
          <a:p>
            <a:r>
              <a:rPr lang="en-US" dirty="0"/>
              <a:t>Question 5.1: Store Performance Review</a:t>
            </a:r>
            <a:endParaRPr lang="en-IN" dirty="0"/>
          </a:p>
        </p:txBody>
      </p:sp>
      <p:sp>
        <p:nvSpPr>
          <p:cNvPr id="8" name="Text Placeholder 7">
            <a:extLst>
              <a:ext uri="{FF2B5EF4-FFF2-40B4-BE49-F238E27FC236}">
                <a16:creationId xmlns:a16="http://schemas.microsoft.com/office/drawing/2014/main" id="{F493A805-58FA-15DD-D3A9-601379AC5CD1}"/>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DED64BC1-9384-8D5A-A710-86FCB344E8E8}"/>
              </a:ext>
            </a:extLst>
          </p:cNvPr>
          <p:cNvSpPr>
            <a:spLocks noGrp="1"/>
          </p:cNvSpPr>
          <p:nvPr>
            <p:ph type="sldNum" sz="quarter" idx="4"/>
          </p:nvPr>
        </p:nvSpPr>
        <p:spPr/>
        <p:txBody>
          <a:bodyPr/>
          <a:lstStyle/>
          <a:p>
            <a:fld id="{611B2C2B-439E-457D-A75F-A794D509B660}" type="slidenum">
              <a:rPr lang="en-IN" smtClean="0"/>
              <a:pPr/>
              <a:t>16</a:t>
            </a:fld>
            <a:endParaRPr lang="en-IN"/>
          </a:p>
        </p:txBody>
      </p:sp>
      <p:sp>
        <p:nvSpPr>
          <p:cNvPr id="3" name="TextBox 2">
            <a:extLst>
              <a:ext uri="{FF2B5EF4-FFF2-40B4-BE49-F238E27FC236}">
                <a16:creationId xmlns:a16="http://schemas.microsoft.com/office/drawing/2014/main" id="{0D612428-380B-F581-1D12-F38285C7CFA8}"/>
              </a:ext>
            </a:extLst>
          </p:cNvPr>
          <p:cNvSpPr txBox="1"/>
          <p:nvPr/>
        </p:nvSpPr>
        <p:spPr>
          <a:xfrm>
            <a:off x="243841" y="573837"/>
            <a:ext cx="11611120" cy="418585"/>
          </a:xfrm>
          <a:prstGeom prst="rect">
            <a:avLst/>
          </a:prstGeom>
          <a:no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Assess the store level performance using the table below.</a:t>
            </a:r>
          </a:p>
        </p:txBody>
      </p:sp>
      <p:sp>
        <p:nvSpPr>
          <p:cNvPr id="9" name="TextBox 8">
            <a:extLst>
              <a:ext uri="{FF2B5EF4-FFF2-40B4-BE49-F238E27FC236}">
                <a16:creationId xmlns:a16="http://schemas.microsoft.com/office/drawing/2014/main" id="{E0B7C0F0-03DF-4C0D-8ACA-8924363FC953}"/>
              </a:ext>
            </a:extLst>
          </p:cNvPr>
          <p:cNvSpPr txBox="1"/>
          <p:nvPr/>
        </p:nvSpPr>
        <p:spPr>
          <a:xfrm>
            <a:off x="334960" y="1511024"/>
            <a:ext cx="6094070" cy="369332"/>
          </a:xfrm>
          <a:prstGeom prst="rect">
            <a:avLst/>
          </a:prstGeom>
          <a:noFill/>
        </p:spPr>
        <p:txBody>
          <a:bodyPr wrap="square">
            <a:spAutoFit/>
          </a:bodyPr>
          <a:lstStyle/>
          <a:p>
            <a:pPr marL="171450" indent="-1714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Share insights on the top and bottom performing stores.</a:t>
            </a:r>
          </a:p>
        </p:txBody>
      </p:sp>
      <p:sp>
        <p:nvSpPr>
          <p:cNvPr id="16" name="TextBox 15">
            <a:extLst>
              <a:ext uri="{FF2B5EF4-FFF2-40B4-BE49-F238E27FC236}">
                <a16:creationId xmlns:a16="http://schemas.microsoft.com/office/drawing/2014/main" id="{0CFFEE22-BF46-46B3-AA4E-7044B53A2564}"/>
              </a:ext>
            </a:extLst>
          </p:cNvPr>
          <p:cNvSpPr txBox="1"/>
          <p:nvPr/>
        </p:nvSpPr>
        <p:spPr>
          <a:xfrm>
            <a:off x="243841" y="1987968"/>
            <a:ext cx="9931240" cy="954107"/>
          </a:xfrm>
          <a:prstGeom prst="rect">
            <a:avLst/>
          </a:prstGeom>
          <a:noFill/>
        </p:spPr>
        <p:txBody>
          <a:bodyPr wrap="square">
            <a:spAutoFit/>
          </a:bodyPr>
          <a:lstStyle/>
          <a:p>
            <a:r>
              <a:rPr lang="en-US" sz="1400" b="1" dirty="0"/>
              <a:t>Top Performing Stores</a:t>
            </a:r>
          </a:p>
          <a:p>
            <a:pPr>
              <a:buFont typeface="Arial" panose="020B0604020202020204" pitchFamily="34" charset="0"/>
              <a:buChar char="•"/>
            </a:pPr>
            <a:r>
              <a:rPr lang="en-US" sz="1400" b="1" dirty="0"/>
              <a:t>S017</a:t>
            </a:r>
            <a:r>
              <a:rPr lang="en-US" sz="1400" dirty="0"/>
              <a:t>: Highest profit (₹538.7K) and strong market share gain (+1.93%). A clear leader in growth and profitability.</a:t>
            </a:r>
          </a:p>
          <a:p>
            <a:pPr>
              <a:buFont typeface="Arial" panose="020B0604020202020204" pitchFamily="34" charset="0"/>
              <a:buChar char="•"/>
            </a:pPr>
            <a:r>
              <a:rPr lang="en-US" sz="1400" b="1" dirty="0"/>
              <a:t>S003</a:t>
            </a:r>
            <a:r>
              <a:rPr lang="en-US" sz="1400" dirty="0"/>
              <a:t>: High profit (₹520.9K) with a 1.17% increase in market share. Solid performance across the board.</a:t>
            </a:r>
          </a:p>
          <a:p>
            <a:pPr>
              <a:buFont typeface="Arial" panose="020B0604020202020204" pitchFamily="34" charset="0"/>
              <a:buChar char="•"/>
            </a:pPr>
            <a:r>
              <a:rPr lang="en-US" sz="1400" b="1" dirty="0"/>
              <a:t>S019</a:t>
            </a:r>
            <a:r>
              <a:rPr lang="en-US" sz="1400" dirty="0"/>
              <a:t>: Consistent profit (₹378.5K) despite a slight dip in market share (–0.99%).</a:t>
            </a:r>
          </a:p>
        </p:txBody>
      </p:sp>
      <p:sp>
        <p:nvSpPr>
          <p:cNvPr id="18" name="TextBox 17">
            <a:extLst>
              <a:ext uri="{FF2B5EF4-FFF2-40B4-BE49-F238E27FC236}">
                <a16:creationId xmlns:a16="http://schemas.microsoft.com/office/drawing/2014/main" id="{7C60604C-9D02-4EBA-BDD4-400D98A91E55}"/>
              </a:ext>
            </a:extLst>
          </p:cNvPr>
          <p:cNvSpPr txBox="1"/>
          <p:nvPr/>
        </p:nvSpPr>
        <p:spPr>
          <a:xfrm>
            <a:off x="243841" y="3343633"/>
            <a:ext cx="9814559" cy="954107"/>
          </a:xfrm>
          <a:prstGeom prst="rect">
            <a:avLst/>
          </a:prstGeom>
          <a:noFill/>
        </p:spPr>
        <p:txBody>
          <a:bodyPr wrap="square">
            <a:spAutoFit/>
          </a:bodyPr>
          <a:lstStyle/>
          <a:p>
            <a:r>
              <a:rPr lang="en-US" sz="1400" b="1" dirty="0"/>
              <a:t>Bottom Performing Stores</a:t>
            </a:r>
          </a:p>
          <a:p>
            <a:pPr>
              <a:buFont typeface="Arial" panose="020B0604020202020204" pitchFamily="34" charset="0"/>
              <a:buChar char="•"/>
            </a:pPr>
            <a:r>
              <a:rPr lang="en-US" sz="1400" b="1" dirty="0"/>
              <a:t>S005</a:t>
            </a:r>
            <a:r>
              <a:rPr lang="en-US" sz="1400" dirty="0"/>
              <a:t>: Worst loss (–₹1.15M). High cost overruns despite steady revenue.</a:t>
            </a:r>
          </a:p>
          <a:p>
            <a:pPr>
              <a:buFont typeface="Arial" panose="020B0604020202020204" pitchFamily="34" charset="0"/>
              <a:buChar char="•"/>
            </a:pPr>
            <a:r>
              <a:rPr lang="en-US" sz="1400" b="1" dirty="0"/>
              <a:t>S006</a:t>
            </a:r>
            <a:r>
              <a:rPr lang="en-US" sz="1400" dirty="0"/>
              <a:t>: No profit and biggest market share drop (–4.91%). Needs immediate attention.</a:t>
            </a:r>
          </a:p>
          <a:p>
            <a:pPr>
              <a:buFont typeface="Arial" panose="020B0604020202020204" pitchFamily="34" charset="0"/>
              <a:buChar char="•"/>
            </a:pPr>
            <a:r>
              <a:rPr lang="en-US" sz="1400" b="1" dirty="0"/>
              <a:t>S008</a:t>
            </a:r>
            <a:r>
              <a:rPr lang="en-US" sz="1400" dirty="0"/>
              <a:t>: Loss of ₹416.7K and market share drop (–1.19%). Operational challenges evident.</a:t>
            </a:r>
          </a:p>
        </p:txBody>
      </p:sp>
      <p:sp>
        <p:nvSpPr>
          <p:cNvPr id="20" name="TextBox 19">
            <a:extLst>
              <a:ext uri="{FF2B5EF4-FFF2-40B4-BE49-F238E27FC236}">
                <a16:creationId xmlns:a16="http://schemas.microsoft.com/office/drawing/2014/main" id="{AD03BC8B-296A-4CFA-BD1E-36372765F864}"/>
              </a:ext>
            </a:extLst>
          </p:cNvPr>
          <p:cNvSpPr txBox="1"/>
          <p:nvPr/>
        </p:nvSpPr>
        <p:spPr>
          <a:xfrm>
            <a:off x="243841" y="4768723"/>
            <a:ext cx="9466131" cy="954107"/>
          </a:xfrm>
          <a:prstGeom prst="rect">
            <a:avLst/>
          </a:prstGeom>
          <a:noFill/>
        </p:spPr>
        <p:txBody>
          <a:bodyPr wrap="square">
            <a:spAutoFit/>
          </a:bodyPr>
          <a:lstStyle/>
          <a:p>
            <a:r>
              <a:rPr lang="en-US" sz="1400" b="1" dirty="0"/>
              <a:t>Key Insights</a:t>
            </a:r>
          </a:p>
          <a:p>
            <a:pPr>
              <a:buFont typeface="Arial" panose="020B0604020202020204" pitchFamily="34" charset="0"/>
              <a:buChar char="•"/>
            </a:pPr>
            <a:r>
              <a:rPr lang="en-US" sz="1400" dirty="0"/>
              <a:t>Stores like </a:t>
            </a:r>
            <a:r>
              <a:rPr lang="en-US" sz="1400" b="1" dirty="0"/>
              <a:t>S017</a:t>
            </a:r>
            <a:r>
              <a:rPr lang="en-US" sz="1400" dirty="0"/>
              <a:t> and </a:t>
            </a:r>
            <a:r>
              <a:rPr lang="en-US" sz="1400" b="1" dirty="0"/>
              <a:t>S003</a:t>
            </a:r>
            <a:r>
              <a:rPr lang="en-US" sz="1400" dirty="0"/>
              <a:t> are scaling efficiently with both profit and market share growth.</a:t>
            </a:r>
          </a:p>
          <a:p>
            <a:pPr>
              <a:buFont typeface="Arial" panose="020B0604020202020204" pitchFamily="34" charset="0"/>
              <a:buChar char="•"/>
            </a:pPr>
            <a:r>
              <a:rPr lang="en-US" sz="1400" b="1" dirty="0"/>
              <a:t>S005</a:t>
            </a:r>
            <a:r>
              <a:rPr lang="en-US" sz="1400" dirty="0"/>
              <a:t> and </a:t>
            </a:r>
            <a:r>
              <a:rPr lang="en-US" sz="1400" b="1" dirty="0"/>
              <a:t>S006</a:t>
            </a:r>
            <a:r>
              <a:rPr lang="en-US" sz="1400" dirty="0"/>
              <a:t> are under major pressure due to high costs or declining presence.</a:t>
            </a:r>
          </a:p>
          <a:p>
            <a:pPr>
              <a:buFont typeface="Arial" panose="020B0604020202020204" pitchFamily="34" charset="0"/>
              <a:buChar char="•"/>
            </a:pPr>
            <a:r>
              <a:rPr lang="en-US" sz="1400" dirty="0"/>
              <a:t>Strategic focus is needed on bottom performers to improve efficiency and competitiveness.</a:t>
            </a:r>
          </a:p>
        </p:txBody>
      </p:sp>
    </p:spTree>
    <p:extLst>
      <p:ext uri="{BB962C8B-B14F-4D97-AF65-F5344CB8AC3E}">
        <p14:creationId xmlns:p14="http://schemas.microsoft.com/office/powerpoint/2010/main" val="3862351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F0565-13A5-6436-D583-475735B8192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E26600D-638F-7BE5-E107-1F1615133309}"/>
              </a:ext>
            </a:extLst>
          </p:cNvPr>
          <p:cNvSpPr>
            <a:spLocks noGrp="1"/>
          </p:cNvSpPr>
          <p:nvPr>
            <p:ph type="title"/>
          </p:nvPr>
        </p:nvSpPr>
        <p:spPr>
          <a:xfrm>
            <a:off x="334963" y="203200"/>
            <a:ext cx="11520000" cy="659636"/>
          </a:xfrm>
        </p:spPr>
        <p:txBody>
          <a:bodyPr anchor="t"/>
          <a:lstStyle/>
          <a:p>
            <a:r>
              <a:rPr lang="en-US" dirty="0"/>
              <a:t>Question 5.2: Store Performance Review</a:t>
            </a:r>
            <a:endParaRPr lang="en-IN" dirty="0"/>
          </a:p>
        </p:txBody>
      </p:sp>
      <p:sp>
        <p:nvSpPr>
          <p:cNvPr id="8" name="Text Placeholder 7">
            <a:extLst>
              <a:ext uri="{FF2B5EF4-FFF2-40B4-BE49-F238E27FC236}">
                <a16:creationId xmlns:a16="http://schemas.microsoft.com/office/drawing/2014/main" id="{9AC31F4D-D956-6098-232C-A067973A5268}"/>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59CE32D4-751B-6F3E-BF33-DE1FC041FB7C}"/>
              </a:ext>
            </a:extLst>
          </p:cNvPr>
          <p:cNvSpPr>
            <a:spLocks noGrp="1"/>
          </p:cNvSpPr>
          <p:nvPr>
            <p:ph type="sldNum" sz="quarter" idx="4"/>
          </p:nvPr>
        </p:nvSpPr>
        <p:spPr/>
        <p:txBody>
          <a:bodyPr/>
          <a:lstStyle/>
          <a:p>
            <a:fld id="{611B2C2B-439E-457D-A75F-A794D509B660}" type="slidenum">
              <a:rPr lang="en-IN" smtClean="0"/>
              <a:pPr/>
              <a:t>17</a:t>
            </a:fld>
            <a:endParaRPr lang="en-IN"/>
          </a:p>
        </p:txBody>
      </p:sp>
      <p:sp>
        <p:nvSpPr>
          <p:cNvPr id="4" name="TextBox 3">
            <a:extLst>
              <a:ext uri="{FF2B5EF4-FFF2-40B4-BE49-F238E27FC236}">
                <a16:creationId xmlns:a16="http://schemas.microsoft.com/office/drawing/2014/main" id="{C2259D09-89A2-2186-DE83-C0E5E73623A6}"/>
              </a:ext>
            </a:extLst>
          </p:cNvPr>
          <p:cNvSpPr txBox="1"/>
          <p:nvPr/>
        </p:nvSpPr>
        <p:spPr>
          <a:xfrm>
            <a:off x="243841" y="1029356"/>
            <a:ext cx="11519999" cy="471175"/>
          </a:xfrm>
          <a:prstGeom prst="rect">
            <a:avLst/>
          </a:prstGeom>
          <a:solidFill>
            <a:schemeClr val="bg1"/>
          </a:solidFill>
          <a:ln>
            <a:noFill/>
          </a:ln>
        </p:spPr>
        <p:txBody>
          <a:bodyPr wrap="square" numCol="2" rtlCol="0" anchor="ctr">
            <a:noAutofit/>
          </a:bodyPr>
          <a:lstStyle/>
          <a:p>
            <a:r>
              <a:rPr lang="en-US" sz="1400" dirty="0">
                <a:latin typeface="Arial" panose="020B0604020202020204" pitchFamily="34" charset="0"/>
                <a:cs typeface="Arial" panose="020B0604020202020204" pitchFamily="34" charset="0"/>
              </a:rPr>
              <a:t>1. 2024 Revenue  (20%)</a:t>
            </a:r>
          </a:p>
          <a:p>
            <a:r>
              <a:rPr lang="en-US" sz="1400" dirty="0">
                <a:latin typeface="Arial" panose="020B0604020202020204" pitchFamily="34" charset="0"/>
                <a:cs typeface="Arial" panose="020B0604020202020204" pitchFamily="34" charset="0"/>
              </a:rPr>
              <a:t>2. % YoY Revenue growth (2023 vs 2024) (10%)</a:t>
            </a:r>
          </a:p>
          <a:p>
            <a:r>
              <a:rPr lang="en-US" sz="1400" dirty="0">
                <a:latin typeface="Arial" panose="020B0604020202020204" pitchFamily="34" charset="0"/>
                <a:cs typeface="Arial" panose="020B0604020202020204" pitchFamily="34" charset="0"/>
              </a:rPr>
              <a:t>3. 2023 to 2024 Market Share Delta (40%)</a:t>
            </a:r>
          </a:p>
          <a:p>
            <a:r>
              <a:rPr lang="en-US" sz="1400" dirty="0">
                <a:latin typeface="Arial" panose="020B0604020202020204" pitchFamily="34" charset="0"/>
                <a:cs typeface="Arial" panose="020B0604020202020204" pitchFamily="34" charset="0"/>
              </a:rPr>
              <a:t>4. 2024 Profit (30%)</a:t>
            </a:r>
          </a:p>
        </p:txBody>
      </p:sp>
      <p:sp>
        <p:nvSpPr>
          <p:cNvPr id="7" name="TextBox 6">
            <a:extLst>
              <a:ext uri="{FF2B5EF4-FFF2-40B4-BE49-F238E27FC236}">
                <a16:creationId xmlns:a16="http://schemas.microsoft.com/office/drawing/2014/main" id="{FBE767C5-F591-16AE-DD8D-76DAE6649384}"/>
              </a:ext>
            </a:extLst>
          </p:cNvPr>
          <p:cNvSpPr txBox="1"/>
          <p:nvPr/>
        </p:nvSpPr>
        <p:spPr>
          <a:xfrm>
            <a:off x="243841" y="552786"/>
            <a:ext cx="1152144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Create individual rankings for each of the metrics calculated in 5.1. Create a weighted score using the weights indicated in brackets. Create a final ranking based on the weighted score. (Hint: weighted score calculated by multiplying metric ranks with weights and summing them)</a:t>
            </a:r>
          </a:p>
        </p:txBody>
      </p:sp>
      <p:pic>
        <p:nvPicPr>
          <p:cNvPr id="3" name="Picture 2">
            <a:extLst>
              <a:ext uri="{FF2B5EF4-FFF2-40B4-BE49-F238E27FC236}">
                <a16:creationId xmlns:a16="http://schemas.microsoft.com/office/drawing/2014/main" id="{9DC1A210-6A26-4B5E-A235-7AD0C891F3F7}"/>
              </a:ext>
            </a:extLst>
          </p:cNvPr>
          <p:cNvPicPr>
            <a:picLocks noChangeAspect="1"/>
          </p:cNvPicPr>
          <p:nvPr/>
        </p:nvPicPr>
        <p:blipFill>
          <a:blip r:embed="rId3"/>
          <a:stretch>
            <a:fillRect/>
          </a:stretch>
        </p:blipFill>
        <p:spPr>
          <a:xfrm>
            <a:off x="176552" y="2107695"/>
            <a:ext cx="11838895" cy="2642610"/>
          </a:xfrm>
          <a:prstGeom prst="rect">
            <a:avLst/>
          </a:prstGeom>
        </p:spPr>
      </p:pic>
    </p:spTree>
    <p:extLst>
      <p:ext uri="{BB962C8B-B14F-4D97-AF65-F5344CB8AC3E}">
        <p14:creationId xmlns:p14="http://schemas.microsoft.com/office/powerpoint/2010/main" val="41562215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7F0565-13A5-6436-D583-475735B8192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E26600D-638F-7BE5-E107-1F1615133309}"/>
              </a:ext>
            </a:extLst>
          </p:cNvPr>
          <p:cNvSpPr>
            <a:spLocks noGrp="1"/>
          </p:cNvSpPr>
          <p:nvPr>
            <p:ph type="title"/>
          </p:nvPr>
        </p:nvSpPr>
        <p:spPr>
          <a:xfrm>
            <a:off x="334963" y="203200"/>
            <a:ext cx="11520000" cy="659636"/>
          </a:xfrm>
        </p:spPr>
        <p:txBody>
          <a:bodyPr anchor="t"/>
          <a:lstStyle/>
          <a:p>
            <a:r>
              <a:rPr lang="en-US" dirty="0"/>
              <a:t>Question 5.2: Store Performance Review</a:t>
            </a:r>
            <a:endParaRPr lang="en-IN" dirty="0"/>
          </a:p>
        </p:txBody>
      </p:sp>
      <p:sp>
        <p:nvSpPr>
          <p:cNvPr id="8" name="Text Placeholder 7">
            <a:extLst>
              <a:ext uri="{FF2B5EF4-FFF2-40B4-BE49-F238E27FC236}">
                <a16:creationId xmlns:a16="http://schemas.microsoft.com/office/drawing/2014/main" id="{9AC31F4D-D956-6098-232C-A067973A5268}"/>
              </a:ext>
            </a:extLst>
          </p:cNvPr>
          <p:cNvSpPr>
            <a:spLocks noGrp="1"/>
          </p:cNvSpPr>
          <p:nvPr>
            <p:ph type="body" sz="quarter" idx="10"/>
          </p:nvPr>
        </p:nvSpPr>
        <p:spPr/>
        <p:txBody>
          <a:bodyPr/>
          <a:lstStyle/>
          <a:p>
            <a:endParaRPr lang="en-IN"/>
          </a:p>
        </p:txBody>
      </p:sp>
      <p:sp>
        <p:nvSpPr>
          <p:cNvPr id="13" name="Slide Number Placeholder 12">
            <a:extLst>
              <a:ext uri="{FF2B5EF4-FFF2-40B4-BE49-F238E27FC236}">
                <a16:creationId xmlns:a16="http://schemas.microsoft.com/office/drawing/2014/main" id="{59CE32D4-751B-6F3E-BF33-DE1FC041FB7C}"/>
              </a:ext>
            </a:extLst>
          </p:cNvPr>
          <p:cNvSpPr>
            <a:spLocks noGrp="1"/>
          </p:cNvSpPr>
          <p:nvPr>
            <p:ph type="sldNum" sz="quarter" idx="4"/>
          </p:nvPr>
        </p:nvSpPr>
        <p:spPr/>
        <p:txBody>
          <a:bodyPr/>
          <a:lstStyle/>
          <a:p>
            <a:fld id="{611B2C2B-439E-457D-A75F-A794D509B660}" type="slidenum">
              <a:rPr lang="en-IN" smtClean="0"/>
              <a:pPr/>
              <a:t>18</a:t>
            </a:fld>
            <a:endParaRPr lang="en-IN"/>
          </a:p>
        </p:txBody>
      </p:sp>
      <p:sp>
        <p:nvSpPr>
          <p:cNvPr id="4" name="TextBox 3">
            <a:extLst>
              <a:ext uri="{FF2B5EF4-FFF2-40B4-BE49-F238E27FC236}">
                <a16:creationId xmlns:a16="http://schemas.microsoft.com/office/drawing/2014/main" id="{C2259D09-89A2-2186-DE83-C0E5E73623A6}"/>
              </a:ext>
            </a:extLst>
          </p:cNvPr>
          <p:cNvSpPr txBox="1"/>
          <p:nvPr/>
        </p:nvSpPr>
        <p:spPr>
          <a:xfrm>
            <a:off x="243841" y="1029356"/>
            <a:ext cx="11519999" cy="471175"/>
          </a:xfrm>
          <a:prstGeom prst="rect">
            <a:avLst/>
          </a:prstGeom>
          <a:solidFill>
            <a:schemeClr val="bg1"/>
          </a:solidFill>
          <a:ln>
            <a:noFill/>
          </a:ln>
        </p:spPr>
        <p:txBody>
          <a:bodyPr wrap="square" numCol="2" rtlCol="0" anchor="ctr">
            <a:noAutofit/>
          </a:bodyPr>
          <a:lstStyle/>
          <a:p>
            <a:r>
              <a:rPr lang="en-US" sz="1400" dirty="0">
                <a:latin typeface="Arial" panose="020B0604020202020204" pitchFamily="34" charset="0"/>
                <a:cs typeface="Arial" panose="020B0604020202020204" pitchFamily="34" charset="0"/>
              </a:rPr>
              <a:t>1. 2024 Revenue  (20%)</a:t>
            </a:r>
          </a:p>
          <a:p>
            <a:r>
              <a:rPr lang="en-US" sz="1400" dirty="0">
                <a:latin typeface="Arial" panose="020B0604020202020204" pitchFamily="34" charset="0"/>
                <a:cs typeface="Arial" panose="020B0604020202020204" pitchFamily="34" charset="0"/>
              </a:rPr>
              <a:t>2. % YoY Revenue growth (2023 vs 2024) (10%)</a:t>
            </a:r>
          </a:p>
          <a:p>
            <a:r>
              <a:rPr lang="en-US" sz="1400" dirty="0">
                <a:latin typeface="Arial" panose="020B0604020202020204" pitchFamily="34" charset="0"/>
                <a:cs typeface="Arial" panose="020B0604020202020204" pitchFamily="34" charset="0"/>
              </a:rPr>
              <a:t>3. 2023 to 2024 Market Share Delta (40%)</a:t>
            </a:r>
          </a:p>
          <a:p>
            <a:r>
              <a:rPr lang="en-US" sz="1400" dirty="0">
                <a:latin typeface="Arial" panose="020B0604020202020204" pitchFamily="34" charset="0"/>
                <a:cs typeface="Arial" panose="020B0604020202020204" pitchFamily="34" charset="0"/>
              </a:rPr>
              <a:t>4. 2024 Profit (30%)</a:t>
            </a:r>
          </a:p>
        </p:txBody>
      </p:sp>
      <p:sp>
        <p:nvSpPr>
          <p:cNvPr id="7" name="TextBox 6">
            <a:extLst>
              <a:ext uri="{FF2B5EF4-FFF2-40B4-BE49-F238E27FC236}">
                <a16:creationId xmlns:a16="http://schemas.microsoft.com/office/drawing/2014/main" id="{FBE767C5-F591-16AE-DD8D-76DAE6649384}"/>
              </a:ext>
            </a:extLst>
          </p:cNvPr>
          <p:cNvSpPr txBox="1"/>
          <p:nvPr/>
        </p:nvSpPr>
        <p:spPr>
          <a:xfrm>
            <a:off x="243841" y="552786"/>
            <a:ext cx="11521440" cy="523220"/>
          </a:xfrm>
          <a:prstGeom prst="rect">
            <a:avLst/>
          </a:prstGeom>
          <a:noFill/>
        </p:spPr>
        <p:txBody>
          <a:bodyPr wrap="square">
            <a:spAutoFit/>
          </a:bodyPr>
          <a:lstStyle/>
          <a:p>
            <a:r>
              <a:rPr lang="en-US" sz="1400" dirty="0">
                <a:latin typeface="Arial" panose="020B0604020202020204" pitchFamily="34" charset="0"/>
                <a:cs typeface="Arial" panose="020B0604020202020204" pitchFamily="34" charset="0"/>
              </a:rPr>
              <a:t>Create individual rankings for each of the metrics calculated in 5.1. Create a weighted score using the weights indicated in brackets. Create a final ranking based on the weighted score. (Hint: weighted score calculated by multiplying metric ranks with weights and summing them)</a:t>
            </a:r>
          </a:p>
        </p:txBody>
      </p:sp>
      <p:sp>
        <p:nvSpPr>
          <p:cNvPr id="9" name="TextBox 8">
            <a:extLst>
              <a:ext uri="{FF2B5EF4-FFF2-40B4-BE49-F238E27FC236}">
                <a16:creationId xmlns:a16="http://schemas.microsoft.com/office/drawing/2014/main" id="{7FFA3D0F-2650-4C00-86DD-4D0CFFEEFF7E}"/>
              </a:ext>
            </a:extLst>
          </p:cNvPr>
          <p:cNvSpPr txBox="1"/>
          <p:nvPr/>
        </p:nvSpPr>
        <p:spPr>
          <a:xfrm>
            <a:off x="150376" y="1607769"/>
            <a:ext cx="11889174" cy="369332"/>
          </a:xfrm>
          <a:prstGeom prst="rect">
            <a:avLst/>
          </a:prstGeom>
          <a:noFill/>
        </p:spPr>
        <p:txBody>
          <a:bodyPr wrap="square">
            <a:spAutoFit/>
          </a:bodyPr>
          <a:lstStyle/>
          <a:p>
            <a:pPr marL="171450" indent="-171450">
              <a:spcBef>
                <a:spcPts val="600"/>
              </a:spcBef>
              <a:buClr>
                <a:srgbClr val="1E5E70"/>
              </a:buClr>
              <a:buFont typeface="Wingdings" panose="05000000000000000000" pitchFamily="2" charset="2"/>
              <a:buChar char="v"/>
            </a:pPr>
            <a:r>
              <a:rPr lang="en-IN" sz="1800" dirty="0">
                <a:latin typeface="Arial" panose="020B0604020202020204" pitchFamily="34" charset="0"/>
                <a:cs typeface="Arial" panose="020B0604020202020204" pitchFamily="34" charset="0"/>
              </a:rPr>
              <a:t>Based on the 2024 Profit and Cost of Operation, which one of the above stores should be closed down?</a:t>
            </a:r>
          </a:p>
        </p:txBody>
      </p:sp>
      <p:sp>
        <p:nvSpPr>
          <p:cNvPr id="11" name="TextBox 10">
            <a:extLst>
              <a:ext uri="{FF2B5EF4-FFF2-40B4-BE49-F238E27FC236}">
                <a16:creationId xmlns:a16="http://schemas.microsoft.com/office/drawing/2014/main" id="{325D01CD-2718-4A20-A6EC-9E6A6A7661F4}"/>
              </a:ext>
            </a:extLst>
          </p:cNvPr>
          <p:cNvSpPr txBox="1"/>
          <p:nvPr/>
        </p:nvSpPr>
        <p:spPr>
          <a:xfrm>
            <a:off x="334963" y="2365184"/>
            <a:ext cx="6163518" cy="2031325"/>
          </a:xfrm>
          <a:prstGeom prst="rect">
            <a:avLst/>
          </a:prstGeom>
          <a:noFill/>
        </p:spPr>
        <p:txBody>
          <a:bodyPr wrap="square">
            <a:spAutoFit/>
          </a:bodyPr>
          <a:lstStyle/>
          <a:p>
            <a:r>
              <a:rPr lang="en-US" sz="1400" b="1" dirty="0"/>
              <a:t>🔹 Calculation of Net Profit (2024)</a:t>
            </a:r>
          </a:p>
          <a:p>
            <a:r>
              <a:rPr lang="en-US" sz="1400" b="1" dirty="0"/>
              <a:t>Net Profit = Revenue – Product Cost – Cost of Operation</a:t>
            </a:r>
            <a:endParaRPr lang="en-US" sz="1400" dirty="0"/>
          </a:p>
          <a:p>
            <a:r>
              <a:rPr lang="en-US" sz="1400" dirty="0"/>
              <a:t>For </a:t>
            </a:r>
            <a:r>
              <a:rPr lang="en-US" sz="1400" b="1" dirty="0"/>
              <a:t>Store S014</a:t>
            </a:r>
            <a:r>
              <a:rPr lang="en-US" sz="1400" dirty="0"/>
              <a:t>:</a:t>
            </a:r>
          </a:p>
          <a:p>
            <a:pPr>
              <a:buFont typeface="Arial" panose="020B0604020202020204" pitchFamily="34" charset="0"/>
              <a:buChar char="•"/>
            </a:pPr>
            <a:r>
              <a:rPr lang="en-US" sz="1400" b="1" dirty="0"/>
              <a:t>2024 Revenue</a:t>
            </a:r>
            <a:r>
              <a:rPr lang="en-US" sz="1400" dirty="0"/>
              <a:t> = ₹1,056,524.34</a:t>
            </a:r>
          </a:p>
          <a:p>
            <a:pPr>
              <a:buFont typeface="Arial" panose="020B0604020202020204" pitchFamily="34" charset="0"/>
              <a:buChar char="•"/>
            </a:pPr>
            <a:r>
              <a:rPr lang="en-US" sz="1400" b="1" dirty="0"/>
              <a:t>2024 Product Cost</a:t>
            </a:r>
            <a:r>
              <a:rPr lang="en-US" sz="1400" dirty="0"/>
              <a:t> = ₹990,081.60</a:t>
            </a:r>
          </a:p>
          <a:p>
            <a:pPr>
              <a:buFont typeface="Arial" panose="020B0604020202020204" pitchFamily="34" charset="0"/>
              <a:buChar char="•"/>
            </a:pPr>
            <a:r>
              <a:rPr lang="en-US" sz="1400" b="1" dirty="0"/>
              <a:t>2024 Cost of Operation</a:t>
            </a:r>
            <a:r>
              <a:rPr lang="en-US" sz="1400" dirty="0"/>
              <a:t> = ₹91,700</a:t>
            </a:r>
          </a:p>
          <a:p>
            <a:r>
              <a:rPr lang="en-US" sz="1400" b="1" dirty="0"/>
              <a:t>Net Profit</a:t>
            </a:r>
            <a:br>
              <a:rPr lang="en-US" sz="1400" dirty="0"/>
            </a:br>
            <a:r>
              <a:rPr lang="en-US" sz="1400" dirty="0"/>
              <a:t>= 1,056,524.34 – 990,081.60 – 91,700</a:t>
            </a:r>
            <a:br>
              <a:rPr lang="en-US" sz="1400" dirty="0"/>
            </a:br>
            <a:r>
              <a:rPr lang="en-US" sz="1400" dirty="0"/>
              <a:t>= </a:t>
            </a:r>
            <a:r>
              <a:rPr lang="en-US" sz="1400" b="1" dirty="0"/>
              <a:t>–₹25,257.26 (Loss)</a:t>
            </a:r>
            <a:endParaRPr lang="en-US" sz="1400" dirty="0"/>
          </a:p>
        </p:txBody>
      </p:sp>
      <p:sp>
        <p:nvSpPr>
          <p:cNvPr id="12" name="Rectangle 2">
            <a:extLst>
              <a:ext uri="{FF2B5EF4-FFF2-40B4-BE49-F238E27FC236}">
                <a16:creationId xmlns:a16="http://schemas.microsoft.com/office/drawing/2014/main" id="{BFA4674E-07E4-4B4E-A6BB-AFDDACBC5B9B}"/>
              </a:ext>
            </a:extLst>
          </p:cNvPr>
          <p:cNvSpPr>
            <a:spLocks noChangeArrowheads="1"/>
          </p:cNvSpPr>
          <p:nvPr/>
        </p:nvSpPr>
        <p:spPr bwMode="auto">
          <a:xfrm>
            <a:off x="185873" y="4880900"/>
            <a:ext cx="11853677"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Despite generating revenue, the </a:t>
            </a:r>
            <a:r>
              <a:rPr kumimoji="0" lang="en-US" altLang="en-US" sz="1600" b="1" i="0" u="none" strike="noStrike" cap="none" normalizeH="0" baseline="0" dirty="0">
                <a:ln>
                  <a:noFill/>
                </a:ln>
                <a:solidFill>
                  <a:schemeClr val="tx1"/>
                </a:solidFill>
                <a:effectLst/>
                <a:latin typeface="Arial" panose="020B0604020202020204" pitchFamily="34" charset="0"/>
              </a:rPr>
              <a:t>combined cost of products and operations exceeds earnings</a:t>
            </a:r>
            <a:r>
              <a:rPr kumimoji="0" lang="en-US" altLang="en-US" sz="1600" b="0" i="0" u="none" strike="noStrike" cap="none" normalizeH="0" baseline="0" dirty="0">
                <a:ln>
                  <a:noFill/>
                </a:ln>
                <a:solidFill>
                  <a:schemeClr val="tx1"/>
                </a:solidFill>
                <a:effectLst/>
                <a:latin typeface="Arial" panose="020B0604020202020204" pitchFamily="34" charset="0"/>
              </a:rPr>
              <a:t>, making it </a:t>
            </a:r>
            <a:r>
              <a:rPr kumimoji="0" lang="en-US" altLang="en-US" sz="1600" b="1" i="0" u="none" strike="noStrike" cap="none" normalizeH="0" baseline="0" dirty="0">
                <a:ln>
                  <a:noFill/>
                </a:ln>
                <a:solidFill>
                  <a:schemeClr val="tx1"/>
                </a:solidFill>
                <a:effectLst/>
                <a:latin typeface="Arial" panose="020B0604020202020204" pitchFamily="34" charset="0"/>
              </a:rPr>
              <a:t>financially unsustainable</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Other stores have lower revenue but still manage to stay profitable due to better cost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It is the </a:t>
            </a:r>
            <a:r>
              <a:rPr kumimoji="0" lang="en-US" altLang="en-US" sz="1600" b="1" i="0" u="none" strike="noStrike" cap="none" normalizeH="0" baseline="0" dirty="0">
                <a:ln>
                  <a:noFill/>
                </a:ln>
                <a:solidFill>
                  <a:schemeClr val="tx1"/>
                </a:solidFill>
                <a:effectLst/>
                <a:latin typeface="Arial" panose="020B0604020202020204" pitchFamily="34" charset="0"/>
              </a:rPr>
              <a:t>only store running at a net loss</a:t>
            </a:r>
            <a:r>
              <a:rPr kumimoji="0" lang="en-US" altLang="en-US" sz="1600" b="0" i="0" u="none" strike="noStrike" cap="none" normalizeH="0" baseline="0" dirty="0">
                <a:ln>
                  <a:noFill/>
                </a:ln>
                <a:solidFill>
                  <a:schemeClr val="tx1"/>
                </a:solidFill>
                <a:effectLst/>
                <a:latin typeface="Arial" panose="020B0604020202020204" pitchFamily="34" charset="0"/>
              </a:rPr>
              <a:t> in 2024.</a:t>
            </a:r>
          </a:p>
        </p:txBody>
      </p:sp>
    </p:spTree>
    <p:extLst>
      <p:ext uri="{BB962C8B-B14F-4D97-AF65-F5344CB8AC3E}">
        <p14:creationId xmlns:p14="http://schemas.microsoft.com/office/powerpoint/2010/main" val="32811701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908E1-F9CC-5F0D-CF40-946A30CDC0D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9D99A61-F81A-6165-EA7C-BF7B72827A74}"/>
              </a:ext>
            </a:extLst>
          </p:cNvPr>
          <p:cNvSpPr>
            <a:spLocks noGrp="1"/>
          </p:cNvSpPr>
          <p:nvPr>
            <p:ph type="title"/>
          </p:nvPr>
        </p:nvSpPr>
        <p:spPr>
          <a:xfrm>
            <a:off x="334963" y="39414"/>
            <a:ext cx="11520000" cy="659636"/>
          </a:xfrm>
        </p:spPr>
        <p:txBody>
          <a:bodyPr/>
          <a:lstStyle/>
          <a:p>
            <a:r>
              <a:rPr lang="en-US" dirty="0"/>
              <a:t>Question 6: Demographics </a:t>
            </a:r>
            <a:endParaRPr lang="en-IN" dirty="0"/>
          </a:p>
        </p:txBody>
      </p:sp>
      <p:sp>
        <p:nvSpPr>
          <p:cNvPr id="8" name="Text Placeholder 7">
            <a:extLst>
              <a:ext uri="{FF2B5EF4-FFF2-40B4-BE49-F238E27FC236}">
                <a16:creationId xmlns:a16="http://schemas.microsoft.com/office/drawing/2014/main" id="{505E9620-F258-478C-6987-94758E5F9106}"/>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468EF5FE-D175-BC5E-6222-018CE0C42E4C}"/>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9C8E9006-258C-57E8-3B74-1587AF4B2661}"/>
              </a:ext>
            </a:extLst>
          </p:cNvPr>
          <p:cNvSpPr>
            <a:spLocks noGrp="1"/>
          </p:cNvSpPr>
          <p:nvPr>
            <p:ph type="sldNum" sz="quarter" idx="4"/>
          </p:nvPr>
        </p:nvSpPr>
        <p:spPr/>
        <p:txBody>
          <a:bodyPr/>
          <a:lstStyle/>
          <a:p>
            <a:fld id="{611B2C2B-439E-457D-A75F-A794D509B660}" type="slidenum">
              <a:rPr lang="en-IN" smtClean="0"/>
              <a:pPr/>
              <a:t>19</a:t>
            </a:fld>
            <a:endParaRPr lang="en-IN"/>
          </a:p>
        </p:txBody>
      </p:sp>
      <p:sp>
        <p:nvSpPr>
          <p:cNvPr id="4" name="TextBox 3">
            <a:extLst>
              <a:ext uri="{FF2B5EF4-FFF2-40B4-BE49-F238E27FC236}">
                <a16:creationId xmlns:a16="http://schemas.microsoft.com/office/drawing/2014/main" id="{EF91AD58-1227-169A-70EE-6DB192097723}"/>
              </a:ext>
            </a:extLst>
          </p:cNvPr>
          <p:cNvSpPr txBox="1"/>
          <p:nvPr/>
        </p:nvSpPr>
        <p:spPr>
          <a:xfrm>
            <a:off x="305779" y="745403"/>
            <a:ext cx="11519999" cy="741550"/>
          </a:xfrm>
          <a:prstGeom prst="rect">
            <a:avLst/>
          </a:prstGeom>
          <a:solidFill>
            <a:schemeClr val="bg1"/>
          </a:solid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You have been provided data for customers who have shown interest in a promotional offer campaign. </a:t>
            </a:r>
          </a:p>
          <a:p>
            <a:pPr>
              <a:spcBef>
                <a:spcPts val="600"/>
              </a:spcBef>
            </a:pPr>
            <a:r>
              <a:rPr lang="en-US" sz="1400" dirty="0">
                <a:latin typeface="Arial" panose="020B0604020202020204" pitchFamily="34" charset="0"/>
                <a:cs typeface="Arial" panose="020B0604020202020204" pitchFamily="34" charset="0"/>
              </a:rPr>
              <a:t>What is the average age and gender split in each customer segment?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Also, calculate and populate the number of loyal customers. (Loyalty = Customers who visited more than 4 times &amp; MTBO &lt; 2.5 months)</a:t>
            </a:r>
            <a:endParaRPr lang="en-IN" sz="1200" dirty="0">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F1DE31F8-F938-4C50-8EC0-3F9AD8C12EDD}"/>
              </a:ext>
            </a:extLst>
          </p:cNvPr>
          <p:cNvPicPr>
            <a:picLocks noChangeAspect="1"/>
          </p:cNvPicPr>
          <p:nvPr/>
        </p:nvPicPr>
        <p:blipFill>
          <a:blip r:embed="rId3"/>
          <a:stretch>
            <a:fillRect/>
          </a:stretch>
        </p:blipFill>
        <p:spPr>
          <a:xfrm>
            <a:off x="874963" y="2113909"/>
            <a:ext cx="9583487" cy="1505160"/>
          </a:xfrm>
          <a:prstGeom prst="rect">
            <a:avLst/>
          </a:prstGeom>
        </p:spPr>
      </p:pic>
      <p:pic>
        <p:nvPicPr>
          <p:cNvPr id="3" name="Picture 2">
            <a:extLst>
              <a:ext uri="{FF2B5EF4-FFF2-40B4-BE49-F238E27FC236}">
                <a16:creationId xmlns:a16="http://schemas.microsoft.com/office/drawing/2014/main" id="{AB0C59B5-928C-4083-A7A3-95FA00ABAABC}"/>
              </a:ext>
            </a:extLst>
          </p:cNvPr>
          <p:cNvPicPr>
            <a:picLocks noChangeAspect="1"/>
          </p:cNvPicPr>
          <p:nvPr/>
        </p:nvPicPr>
        <p:blipFill>
          <a:blip r:embed="rId4"/>
          <a:stretch>
            <a:fillRect/>
          </a:stretch>
        </p:blipFill>
        <p:spPr>
          <a:xfrm>
            <a:off x="158235" y="3826664"/>
            <a:ext cx="11667543" cy="1034736"/>
          </a:xfrm>
          <a:prstGeom prst="rect">
            <a:avLst/>
          </a:prstGeom>
        </p:spPr>
      </p:pic>
    </p:spTree>
    <p:extLst>
      <p:ext uri="{BB962C8B-B14F-4D97-AF65-F5344CB8AC3E}">
        <p14:creationId xmlns:p14="http://schemas.microsoft.com/office/powerpoint/2010/main" val="42230838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B601E46-2A95-CA95-D014-CB6BDA9BCBF8}"/>
              </a:ext>
            </a:extLst>
          </p:cNvPr>
          <p:cNvSpPr>
            <a:spLocks noGrp="1"/>
          </p:cNvSpPr>
          <p:nvPr>
            <p:ph type="title"/>
          </p:nvPr>
        </p:nvSpPr>
        <p:spPr/>
        <p:txBody>
          <a:bodyPr anchor="t"/>
          <a:lstStyle/>
          <a:p>
            <a:r>
              <a:rPr lang="en-IN" dirty="0" err="1"/>
              <a:t>VoltEdge</a:t>
            </a:r>
            <a:r>
              <a:rPr lang="en-IN" dirty="0"/>
              <a:t> Electronics – Business Overview</a:t>
            </a:r>
          </a:p>
        </p:txBody>
      </p:sp>
      <p:sp>
        <p:nvSpPr>
          <p:cNvPr id="7" name="Text Placeholder 6">
            <a:extLst>
              <a:ext uri="{FF2B5EF4-FFF2-40B4-BE49-F238E27FC236}">
                <a16:creationId xmlns:a16="http://schemas.microsoft.com/office/drawing/2014/main" id="{86B83A5E-6781-0529-D6F5-CAA9560B921D}"/>
              </a:ext>
            </a:extLst>
          </p:cNvPr>
          <p:cNvSpPr>
            <a:spLocks noGrp="1"/>
          </p:cNvSpPr>
          <p:nvPr>
            <p:ph type="body" sz="quarter" idx="10"/>
          </p:nvPr>
        </p:nvSpPr>
        <p:spPr/>
        <p:txBody>
          <a:bodyPr/>
          <a:lstStyle/>
          <a:p>
            <a:endParaRPr lang="en-IN"/>
          </a:p>
        </p:txBody>
      </p:sp>
      <p:sp>
        <p:nvSpPr>
          <p:cNvPr id="8" name="Text Placeholder 7">
            <a:extLst>
              <a:ext uri="{FF2B5EF4-FFF2-40B4-BE49-F238E27FC236}">
                <a16:creationId xmlns:a16="http://schemas.microsoft.com/office/drawing/2014/main" id="{21CE00DB-F13C-8F98-214F-03515C85DC46}"/>
              </a:ext>
            </a:extLst>
          </p:cNvPr>
          <p:cNvSpPr>
            <a:spLocks noGrp="1"/>
          </p:cNvSpPr>
          <p:nvPr>
            <p:ph type="body" sz="quarter" idx="11"/>
          </p:nvPr>
        </p:nvSpPr>
        <p:spPr/>
        <p:txBody>
          <a:bodyPr/>
          <a:lstStyle/>
          <a:p>
            <a:endParaRPr lang="en-IN"/>
          </a:p>
        </p:txBody>
      </p:sp>
      <p:sp>
        <p:nvSpPr>
          <p:cNvPr id="13" name="Content Placeholder 25">
            <a:extLst>
              <a:ext uri="{FF2B5EF4-FFF2-40B4-BE49-F238E27FC236}">
                <a16:creationId xmlns:a16="http://schemas.microsoft.com/office/drawing/2014/main" id="{ED895C82-A5BE-4668-AB8E-98004521911C}"/>
              </a:ext>
            </a:extLst>
          </p:cNvPr>
          <p:cNvSpPr>
            <a:spLocks noGrp="1"/>
          </p:cNvSpPr>
          <p:nvPr/>
        </p:nvSpPr>
        <p:spPr>
          <a:xfrm>
            <a:off x="360203" y="1273474"/>
            <a:ext cx="11494760" cy="4311053"/>
          </a:xfrm>
          <a:prstGeom prst="rect">
            <a:avLst/>
          </a:prstGeom>
        </p:spPr>
        <p:txBody>
          <a:bodyPr vert="horz" lIns="0" tIns="0" rIns="0" bIns="0" rtlCol="0">
            <a:noAutofit/>
          </a:bodyPr>
          <a:lstStyle>
            <a:lvl1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600" kern="1200">
                <a:solidFill>
                  <a:schemeClr val="tx1"/>
                </a:solidFill>
                <a:latin typeface="+mj-lt"/>
                <a:ea typeface="+mn-ea"/>
                <a:cs typeface="Arial" panose="020B0604020202020204" pitchFamily="34" charset="0"/>
              </a:defRPr>
            </a:lvl1pPr>
            <a:lvl2pPr marL="36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j-lt"/>
                <a:ea typeface="+mn-ea"/>
                <a:cs typeface="Arial" panose="020B0604020202020204" pitchFamily="34" charset="0"/>
              </a:defRPr>
            </a:lvl2pPr>
            <a:lvl3pPr marL="540000" indent="-179388"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j-lt"/>
                <a:ea typeface="+mn-ea"/>
                <a:cs typeface="Arial" panose="020B0604020202020204" pitchFamily="34" charset="0"/>
              </a:defRPr>
            </a:lvl3pPr>
            <a:lvl4pPr marL="804863" indent="-179388"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US" sz="1400" kern="1200">
                <a:solidFill>
                  <a:schemeClr val="tx1"/>
                </a:solidFill>
                <a:latin typeface="Montserrat" pitchFamily="2" charset="0"/>
                <a:ea typeface="+mn-ea"/>
                <a:cs typeface="Arial" panose="020B0604020202020204" pitchFamily="34" charset="0"/>
              </a:defRPr>
            </a:lvl4pPr>
            <a:lvl5pPr marL="985838" indent="-180975"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lang="en-IN" sz="1400" kern="1200">
                <a:solidFill>
                  <a:schemeClr val="tx1"/>
                </a:solidFill>
                <a:latin typeface="Montserrat" pitchFamily="2"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err="1"/>
              <a:t>VoltEdge</a:t>
            </a:r>
            <a:r>
              <a:rPr lang="en-US" sz="1400" dirty="0"/>
              <a:t> Electronics is a fast-growing, U.S.-based retail chain specializing in consumer electronics.</a:t>
            </a:r>
            <a:br>
              <a:rPr lang="en-US" sz="1400" dirty="0"/>
            </a:br>
            <a:r>
              <a:rPr lang="en-US" sz="1400" dirty="0"/>
              <a:t>		</a:t>
            </a:r>
          </a:p>
          <a:p>
            <a:r>
              <a:rPr lang="en-US" sz="1400" dirty="0"/>
              <a:t>With over 20 stores nationwide and a growing e-commerce presence, </a:t>
            </a:r>
            <a:r>
              <a:rPr lang="en-US" sz="1400" dirty="0" err="1"/>
              <a:t>VoltEdge</a:t>
            </a:r>
            <a:r>
              <a:rPr lang="en-US" sz="1400" dirty="0"/>
              <a:t> serves a broad customer base—from college students to working professionals—by offering a wide range of products at competitive prices.		</a:t>
            </a:r>
            <a:br>
              <a:rPr lang="en-US" sz="1400" dirty="0"/>
            </a:br>
            <a:endParaRPr lang="en-US" sz="1400" dirty="0"/>
          </a:p>
          <a:p>
            <a:r>
              <a:rPr lang="en-US" sz="1400" dirty="0" err="1"/>
              <a:t>VoltEdge</a:t>
            </a:r>
            <a:r>
              <a:rPr lang="en-US" sz="1400" dirty="0"/>
              <a:t> follows a dual strategy:		</a:t>
            </a:r>
          </a:p>
          <a:p>
            <a:pPr lvl="1"/>
            <a:r>
              <a:rPr lang="en-US" dirty="0"/>
              <a:t>Retailing products from major global brands such as Apple, Sony, Lenovo, Dell, and Samsung.		</a:t>
            </a:r>
          </a:p>
          <a:p>
            <a:pPr lvl="1"/>
            <a:r>
              <a:rPr lang="en-US" dirty="0"/>
              <a:t>Manufacturing and selling its own branded products under the </a:t>
            </a:r>
            <a:r>
              <a:rPr lang="en-US" dirty="0" err="1"/>
              <a:t>VoltEdge</a:t>
            </a:r>
            <a:r>
              <a:rPr lang="en-US" dirty="0"/>
              <a:t> name, focusing on affordability, functional design, and reliability.				</a:t>
            </a:r>
            <a:br>
              <a:rPr lang="en-US" dirty="0"/>
            </a:br>
            <a:endParaRPr lang="en-US" dirty="0"/>
          </a:p>
          <a:p>
            <a:r>
              <a:rPr lang="en-US" sz="1400" dirty="0"/>
              <a:t>You have been assigned to analyze </a:t>
            </a:r>
            <a:r>
              <a:rPr lang="en-US" sz="1400" dirty="0" err="1"/>
              <a:t>VoltEdge's</a:t>
            </a:r>
            <a:r>
              <a:rPr lang="en-US" sz="1400" dirty="0"/>
              <a:t> data collected over the last 2 years and give recommendations for their business questions.				</a:t>
            </a:r>
          </a:p>
        </p:txBody>
      </p:sp>
    </p:spTree>
    <p:extLst>
      <p:ext uri="{BB962C8B-B14F-4D97-AF65-F5344CB8AC3E}">
        <p14:creationId xmlns:p14="http://schemas.microsoft.com/office/powerpoint/2010/main" val="20862859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0908E1-F9CC-5F0D-CF40-946A30CDC0D6}"/>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9D99A61-F81A-6165-EA7C-BF7B72827A74}"/>
              </a:ext>
            </a:extLst>
          </p:cNvPr>
          <p:cNvSpPr>
            <a:spLocks noGrp="1"/>
          </p:cNvSpPr>
          <p:nvPr>
            <p:ph type="title"/>
          </p:nvPr>
        </p:nvSpPr>
        <p:spPr>
          <a:xfrm>
            <a:off x="334963" y="39414"/>
            <a:ext cx="11520000" cy="659636"/>
          </a:xfrm>
        </p:spPr>
        <p:txBody>
          <a:bodyPr/>
          <a:lstStyle/>
          <a:p>
            <a:r>
              <a:rPr lang="en-US" dirty="0"/>
              <a:t>Question 6: Demographics </a:t>
            </a:r>
            <a:endParaRPr lang="en-IN" dirty="0"/>
          </a:p>
        </p:txBody>
      </p:sp>
      <p:sp>
        <p:nvSpPr>
          <p:cNvPr id="8" name="Text Placeholder 7">
            <a:extLst>
              <a:ext uri="{FF2B5EF4-FFF2-40B4-BE49-F238E27FC236}">
                <a16:creationId xmlns:a16="http://schemas.microsoft.com/office/drawing/2014/main" id="{505E9620-F258-478C-6987-94758E5F9106}"/>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468EF5FE-D175-BC5E-6222-018CE0C42E4C}"/>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9C8E9006-258C-57E8-3B74-1587AF4B2661}"/>
              </a:ext>
            </a:extLst>
          </p:cNvPr>
          <p:cNvSpPr>
            <a:spLocks noGrp="1"/>
          </p:cNvSpPr>
          <p:nvPr>
            <p:ph type="sldNum" sz="quarter" idx="4"/>
          </p:nvPr>
        </p:nvSpPr>
        <p:spPr/>
        <p:txBody>
          <a:bodyPr/>
          <a:lstStyle/>
          <a:p>
            <a:fld id="{611B2C2B-439E-457D-A75F-A794D509B660}" type="slidenum">
              <a:rPr lang="en-IN" smtClean="0"/>
              <a:pPr/>
              <a:t>20</a:t>
            </a:fld>
            <a:endParaRPr lang="en-IN"/>
          </a:p>
        </p:txBody>
      </p:sp>
      <p:sp>
        <p:nvSpPr>
          <p:cNvPr id="4" name="TextBox 3">
            <a:extLst>
              <a:ext uri="{FF2B5EF4-FFF2-40B4-BE49-F238E27FC236}">
                <a16:creationId xmlns:a16="http://schemas.microsoft.com/office/drawing/2014/main" id="{EF91AD58-1227-169A-70EE-6DB192097723}"/>
              </a:ext>
            </a:extLst>
          </p:cNvPr>
          <p:cNvSpPr txBox="1"/>
          <p:nvPr/>
        </p:nvSpPr>
        <p:spPr>
          <a:xfrm>
            <a:off x="305779" y="745403"/>
            <a:ext cx="11519999" cy="741550"/>
          </a:xfrm>
          <a:prstGeom prst="rect">
            <a:avLst/>
          </a:prstGeom>
          <a:solidFill>
            <a:schemeClr val="bg1"/>
          </a:solidFill>
          <a:ln>
            <a:noFill/>
          </a:ln>
        </p:spPr>
        <p:txBody>
          <a:bodyPr wrap="square" rtlCol="0" anchor="ctr">
            <a:noAutofit/>
          </a:bodyPr>
          <a:lstStyle/>
          <a:p>
            <a:pPr>
              <a:spcBef>
                <a:spcPts val="600"/>
              </a:spcBef>
            </a:pPr>
            <a:r>
              <a:rPr lang="en-US" sz="1400" dirty="0">
                <a:latin typeface="Arial" panose="020B0604020202020204" pitchFamily="34" charset="0"/>
                <a:cs typeface="Arial" panose="020B0604020202020204" pitchFamily="34" charset="0"/>
              </a:rPr>
              <a:t>You have been provided data for customers who have shown interest in a promotional offer campaign. </a:t>
            </a:r>
          </a:p>
          <a:p>
            <a:pPr>
              <a:spcBef>
                <a:spcPts val="600"/>
              </a:spcBef>
            </a:pPr>
            <a:r>
              <a:rPr lang="en-US" sz="1400" dirty="0">
                <a:latin typeface="Arial" panose="020B0604020202020204" pitchFamily="34" charset="0"/>
                <a:cs typeface="Arial" panose="020B0604020202020204" pitchFamily="34" charset="0"/>
              </a:rPr>
              <a:t>What is the average age and gender split in each customer segment? </a:t>
            </a:r>
            <a:br>
              <a:rPr lang="en-US" sz="1400" dirty="0">
                <a:latin typeface="Arial" panose="020B0604020202020204" pitchFamily="34" charset="0"/>
                <a:cs typeface="Arial" panose="020B0604020202020204" pitchFamily="34" charset="0"/>
              </a:rPr>
            </a:br>
            <a:r>
              <a:rPr lang="en-US" sz="1400" dirty="0">
                <a:latin typeface="Arial" panose="020B0604020202020204" pitchFamily="34" charset="0"/>
                <a:cs typeface="Arial" panose="020B0604020202020204" pitchFamily="34" charset="0"/>
              </a:rPr>
              <a:t>Also, calculate and populate the number of loyal customers. (Loyalty = Customers who visited more than 4 times &amp; MTBO &lt; 2.5 months)</a:t>
            </a:r>
            <a:endParaRPr lang="en-IN" sz="12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id="{7A805444-D8B4-4C5E-A6C4-9D5C08BF25AB}"/>
              </a:ext>
            </a:extLst>
          </p:cNvPr>
          <p:cNvSpPr txBox="1"/>
          <p:nvPr/>
        </p:nvSpPr>
        <p:spPr>
          <a:xfrm>
            <a:off x="523874" y="1848535"/>
            <a:ext cx="8543925"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What are the top 3 most popular product subcategories in the High segment?</a:t>
            </a:r>
          </a:p>
        </p:txBody>
      </p:sp>
      <p:sp>
        <p:nvSpPr>
          <p:cNvPr id="17" name="TextBox 16">
            <a:extLst>
              <a:ext uri="{FF2B5EF4-FFF2-40B4-BE49-F238E27FC236}">
                <a16:creationId xmlns:a16="http://schemas.microsoft.com/office/drawing/2014/main" id="{5178753B-279C-48D3-A276-BE4FDB564C10}"/>
              </a:ext>
            </a:extLst>
          </p:cNvPr>
          <p:cNvSpPr txBox="1"/>
          <p:nvPr/>
        </p:nvSpPr>
        <p:spPr>
          <a:xfrm>
            <a:off x="704850" y="2281327"/>
            <a:ext cx="6096000" cy="954107"/>
          </a:xfrm>
          <a:prstGeom prst="rect">
            <a:avLst/>
          </a:prstGeom>
          <a:noFill/>
        </p:spPr>
        <p:txBody>
          <a:bodyPr wrap="square">
            <a:spAutoFit/>
          </a:bodyPr>
          <a:lstStyle/>
          <a:p>
            <a:r>
              <a:rPr lang="en-US" sz="1400" dirty="0"/>
              <a:t>Customer counts in High segment:</a:t>
            </a:r>
          </a:p>
          <a:p>
            <a:pPr>
              <a:buFont typeface="Arial" panose="020B0604020202020204" pitchFamily="34" charset="0"/>
              <a:buChar char="•"/>
            </a:pPr>
            <a:r>
              <a:rPr lang="en-US" sz="1400" b="1" dirty="0" err="1"/>
              <a:t>VoltEdge</a:t>
            </a:r>
            <a:r>
              <a:rPr lang="en-US" sz="1400" dirty="0"/>
              <a:t> – 129</a:t>
            </a:r>
          </a:p>
          <a:p>
            <a:pPr>
              <a:buFont typeface="Arial" panose="020B0604020202020204" pitchFamily="34" charset="0"/>
              <a:buChar char="•"/>
            </a:pPr>
            <a:r>
              <a:rPr lang="en-US" sz="1400" b="1" dirty="0"/>
              <a:t>Sony</a:t>
            </a:r>
            <a:r>
              <a:rPr lang="en-US" sz="1400" dirty="0"/>
              <a:t> – 99</a:t>
            </a:r>
          </a:p>
          <a:p>
            <a:pPr>
              <a:buFont typeface="Arial" panose="020B0604020202020204" pitchFamily="34" charset="0"/>
              <a:buChar char="•"/>
            </a:pPr>
            <a:r>
              <a:rPr lang="en-US" sz="1400" b="1" dirty="0"/>
              <a:t>HP</a:t>
            </a:r>
            <a:r>
              <a:rPr lang="en-US" sz="1400" dirty="0"/>
              <a:t> – 93</a:t>
            </a:r>
          </a:p>
        </p:txBody>
      </p:sp>
      <p:sp>
        <p:nvSpPr>
          <p:cNvPr id="19" name="TextBox 18">
            <a:extLst>
              <a:ext uri="{FF2B5EF4-FFF2-40B4-BE49-F238E27FC236}">
                <a16:creationId xmlns:a16="http://schemas.microsoft.com/office/drawing/2014/main" id="{F7BA9A67-B0E7-48C1-91FC-1432703E1A46}"/>
              </a:ext>
            </a:extLst>
          </p:cNvPr>
          <p:cNvSpPr txBox="1"/>
          <p:nvPr/>
        </p:nvSpPr>
        <p:spPr>
          <a:xfrm>
            <a:off x="704850" y="3275111"/>
            <a:ext cx="6096000" cy="307777"/>
          </a:xfrm>
          <a:prstGeom prst="rect">
            <a:avLst/>
          </a:prstGeom>
          <a:noFill/>
        </p:spPr>
        <p:txBody>
          <a:bodyPr wrap="square">
            <a:spAutoFit/>
          </a:bodyPr>
          <a:lstStyle/>
          <a:p>
            <a:r>
              <a:rPr lang="en-US" sz="1400" b="1" dirty="0"/>
              <a:t>Answer</a:t>
            </a:r>
            <a:r>
              <a:rPr lang="en-US" sz="1400" dirty="0"/>
              <a:t>: </a:t>
            </a:r>
            <a:r>
              <a:rPr lang="en-US" sz="1400" b="1" dirty="0" err="1"/>
              <a:t>VoltEdge</a:t>
            </a:r>
            <a:r>
              <a:rPr lang="en-US" sz="1400" dirty="0"/>
              <a:t>, </a:t>
            </a:r>
            <a:r>
              <a:rPr lang="en-US" sz="1400" b="1" dirty="0"/>
              <a:t>Sony</a:t>
            </a:r>
            <a:r>
              <a:rPr lang="en-US" sz="1400" dirty="0"/>
              <a:t>, </a:t>
            </a:r>
            <a:r>
              <a:rPr lang="en-US" sz="1400" b="1" dirty="0"/>
              <a:t>HP</a:t>
            </a:r>
            <a:endParaRPr lang="en-US" sz="1400" dirty="0"/>
          </a:p>
        </p:txBody>
      </p:sp>
      <p:sp>
        <p:nvSpPr>
          <p:cNvPr id="21" name="TextBox 20">
            <a:extLst>
              <a:ext uri="{FF2B5EF4-FFF2-40B4-BE49-F238E27FC236}">
                <a16:creationId xmlns:a16="http://schemas.microsoft.com/office/drawing/2014/main" id="{001E949C-F7CC-4C0B-B616-9BB1E934E701}"/>
              </a:ext>
            </a:extLst>
          </p:cNvPr>
          <p:cNvSpPr txBox="1"/>
          <p:nvPr/>
        </p:nvSpPr>
        <p:spPr>
          <a:xfrm>
            <a:off x="523874" y="3840484"/>
            <a:ext cx="11025828" cy="646331"/>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What is the Penetration of </a:t>
            </a:r>
            <a:r>
              <a:rPr lang="en-US" sz="1800" dirty="0" err="1">
                <a:latin typeface="Arial" panose="020B0604020202020204" pitchFamily="34" charset="0"/>
                <a:cs typeface="Arial" panose="020B0604020202020204" pitchFamily="34" charset="0"/>
              </a:rPr>
              <a:t>VoltEdge</a:t>
            </a:r>
            <a:r>
              <a:rPr lang="en-US" sz="1800" dirty="0">
                <a:latin typeface="Arial" panose="020B0604020202020204" pitchFamily="34" charset="0"/>
                <a:cs typeface="Arial" panose="020B0604020202020204" pitchFamily="34" charset="0"/>
              </a:rPr>
              <a:t> Brand within each segment? (Customer% of total customers within segment)</a:t>
            </a:r>
          </a:p>
        </p:txBody>
      </p:sp>
      <p:sp>
        <p:nvSpPr>
          <p:cNvPr id="22" name="Rectangle 1">
            <a:extLst>
              <a:ext uri="{FF2B5EF4-FFF2-40B4-BE49-F238E27FC236}">
                <a16:creationId xmlns:a16="http://schemas.microsoft.com/office/drawing/2014/main" id="{641B003F-D0D6-4683-954F-1F4F708AD82F}"/>
              </a:ext>
            </a:extLst>
          </p:cNvPr>
          <p:cNvSpPr>
            <a:spLocks noChangeArrowheads="1"/>
          </p:cNvSpPr>
          <p:nvPr/>
        </p:nvSpPr>
        <p:spPr bwMode="auto">
          <a:xfrm>
            <a:off x="704850" y="4694601"/>
            <a:ext cx="2356735"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 Segment: </a:t>
            </a:r>
            <a:r>
              <a:rPr kumimoji="0" lang="en-US" altLang="en-US" sz="1400" b="1" i="0" u="none" strike="noStrike" cap="none" normalizeH="0" baseline="0" dirty="0">
                <a:ln>
                  <a:noFill/>
                </a:ln>
                <a:solidFill>
                  <a:schemeClr val="tx1"/>
                </a:solidFill>
                <a:effectLst/>
                <a:latin typeface="Arial" panose="020B0604020202020204" pitchFamily="34" charset="0"/>
              </a:rPr>
              <a:t>17.94%</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Low Segment: </a:t>
            </a:r>
            <a:r>
              <a:rPr lang="en-US" altLang="en-US" sz="1400" b="1" dirty="0">
                <a:latin typeface="Arial" panose="020B0604020202020204" pitchFamily="34" charset="0"/>
              </a:rPr>
              <a:t>25</a:t>
            </a:r>
            <a:r>
              <a:rPr kumimoji="0" lang="en-US" altLang="en-US" sz="1400" b="1" i="0" u="none" strike="noStrike" cap="none" normalizeH="0" baseline="0" dirty="0">
                <a:ln>
                  <a:noFill/>
                </a:ln>
                <a:solidFill>
                  <a:schemeClr val="tx1"/>
                </a:solidFill>
                <a:effectLst/>
                <a:latin typeface="Arial" panose="020B0604020202020204" pitchFamily="34" charset="0"/>
              </a:rPr>
              <a:t>.25%</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Medium Segment: </a:t>
            </a:r>
            <a:r>
              <a:rPr kumimoji="0" lang="en-US" altLang="en-US" sz="1400" b="1" i="0" u="none" strike="noStrike" cap="none" normalizeH="0" baseline="0" dirty="0">
                <a:ln>
                  <a:noFill/>
                </a:ln>
                <a:solidFill>
                  <a:schemeClr val="tx1"/>
                </a:solidFill>
                <a:effectLst/>
                <a:latin typeface="Arial" panose="020B0604020202020204" pitchFamily="34" charset="0"/>
              </a:rPr>
              <a:t>19.04%</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139088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8F91E-9711-3F7D-21FC-0E57E555342C}"/>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07619FBA-4DED-5393-58DF-CA380E6E6D46}"/>
              </a:ext>
            </a:extLst>
          </p:cNvPr>
          <p:cNvSpPr>
            <a:spLocks noGrp="1"/>
          </p:cNvSpPr>
          <p:nvPr>
            <p:ph type="title"/>
          </p:nvPr>
        </p:nvSpPr>
        <p:spPr>
          <a:xfrm>
            <a:off x="334963" y="58873"/>
            <a:ext cx="11520000" cy="659636"/>
          </a:xfrm>
        </p:spPr>
        <p:txBody>
          <a:bodyPr/>
          <a:lstStyle/>
          <a:p>
            <a:r>
              <a:rPr lang="en-US" dirty="0"/>
              <a:t>Question 7: </a:t>
            </a:r>
            <a:endParaRPr lang="en-IN" dirty="0"/>
          </a:p>
        </p:txBody>
      </p:sp>
      <p:sp>
        <p:nvSpPr>
          <p:cNvPr id="8" name="Text Placeholder 7">
            <a:extLst>
              <a:ext uri="{FF2B5EF4-FFF2-40B4-BE49-F238E27FC236}">
                <a16:creationId xmlns:a16="http://schemas.microsoft.com/office/drawing/2014/main" id="{57E8DBC7-4E6B-9CE6-34A2-1EB0B90A4613}"/>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E05BB468-4C66-22A3-6972-CFA20E244CF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ED851951-EF79-7849-A11D-4ED20770F58B}"/>
              </a:ext>
            </a:extLst>
          </p:cNvPr>
          <p:cNvSpPr>
            <a:spLocks noGrp="1"/>
          </p:cNvSpPr>
          <p:nvPr>
            <p:ph type="sldNum" sz="quarter" idx="4"/>
          </p:nvPr>
        </p:nvSpPr>
        <p:spPr/>
        <p:txBody>
          <a:bodyPr/>
          <a:lstStyle/>
          <a:p>
            <a:fld id="{611B2C2B-439E-457D-A75F-A794D509B660}" type="slidenum">
              <a:rPr lang="en-IN" smtClean="0"/>
              <a:pPr/>
              <a:t>21</a:t>
            </a:fld>
            <a:endParaRPr lang="en-IN"/>
          </a:p>
        </p:txBody>
      </p:sp>
      <p:sp>
        <p:nvSpPr>
          <p:cNvPr id="4" name="TextBox 3">
            <a:extLst>
              <a:ext uri="{FF2B5EF4-FFF2-40B4-BE49-F238E27FC236}">
                <a16:creationId xmlns:a16="http://schemas.microsoft.com/office/drawing/2014/main" id="{288675F9-37FC-1D78-BA57-0511EFF5A986}"/>
              </a:ext>
            </a:extLst>
          </p:cNvPr>
          <p:cNvSpPr txBox="1"/>
          <p:nvPr/>
        </p:nvSpPr>
        <p:spPr>
          <a:xfrm>
            <a:off x="325235" y="694909"/>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cross tab by calculating the number of customers within each customer and store segment</a:t>
            </a:r>
            <a:endParaRPr lang="en-IN" sz="1200"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B192EF16-2A06-A754-A379-C1BB02117D9A}"/>
              </a:ext>
            </a:extLst>
          </p:cNvPr>
          <p:cNvSpPr txBox="1"/>
          <p:nvPr/>
        </p:nvSpPr>
        <p:spPr>
          <a:xfrm>
            <a:off x="208155" y="4603485"/>
            <a:ext cx="11519999" cy="550094"/>
          </a:xfrm>
          <a:prstGeom prst="rect">
            <a:avLst/>
          </a:prstGeom>
          <a:noFill/>
          <a:ln>
            <a:solidFill>
              <a:schemeClr val="tx1"/>
            </a:solidFill>
          </a:ln>
        </p:spPr>
        <p:txBody>
          <a:bodyPr wrap="square" rtlCol="0" anchor="ctr">
            <a:noAutofit/>
          </a:bodyPr>
          <a:lstStyle/>
          <a:p>
            <a:pPr marL="285750" indent="-285750">
              <a:spcBef>
                <a:spcPts val="600"/>
              </a:spcBef>
              <a:buClr>
                <a:srgbClr val="1E5E70"/>
              </a:buClr>
              <a:buFont typeface="Wingdings" panose="05000000000000000000" pitchFamily="2" charset="2"/>
              <a:buChar char="v"/>
            </a:pPr>
            <a:r>
              <a:rPr lang="en-IN" sz="1600" dirty="0">
                <a:latin typeface="Arial" panose="020B0604020202020204" pitchFamily="34" charset="0"/>
                <a:cs typeface="Arial" panose="020B0604020202020204" pitchFamily="34" charset="0"/>
              </a:rPr>
              <a:t>What are the top 3 stores with the most Loyalty rate?</a:t>
            </a:r>
          </a:p>
        </p:txBody>
      </p:sp>
      <p:pic>
        <p:nvPicPr>
          <p:cNvPr id="7" name="Picture 6">
            <a:extLst>
              <a:ext uri="{FF2B5EF4-FFF2-40B4-BE49-F238E27FC236}">
                <a16:creationId xmlns:a16="http://schemas.microsoft.com/office/drawing/2014/main" id="{F2D9779E-230D-46E1-AFB0-0D197E64F7F2}"/>
              </a:ext>
            </a:extLst>
          </p:cNvPr>
          <p:cNvPicPr>
            <a:picLocks noChangeAspect="1"/>
          </p:cNvPicPr>
          <p:nvPr/>
        </p:nvPicPr>
        <p:blipFill>
          <a:blip r:embed="rId3"/>
          <a:stretch>
            <a:fillRect/>
          </a:stretch>
        </p:blipFill>
        <p:spPr>
          <a:xfrm>
            <a:off x="3234474" y="1593084"/>
            <a:ext cx="4982270" cy="1352739"/>
          </a:xfrm>
          <a:prstGeom prst="rect">
            <a:avLst/>
          </a:prstGeom>
        </p:spPr>
      </p:pic>
      <p:pic>
        <p:nvPicPr>
          <p:cNvPr id="15" name="Picture 14">
            <a:extLst>
              <a:ext uri="{FF2B5EF4-FFF2-40B4-BE49-F238E27FC236}">
                <a16:creationId xmlns:a16="http://schemas.microsoft.com/office/drawing/2014/main" id="{E62DD728-B5AE-49A4-9FF9-6D3161C2DA12}"/>
              </a:ext>
            </a:extLst>
          </p:cNvPr>
          <p:cNvPicPr>
            <a:picLocks noChangeAspect="1"/>
          </p:cNvPicPr>
          <p:nvPr/>
        </p:nvPicPr>
        <p:blipFill>
          <a:blip r:embed="rId4"/>
          <a:stretch>
            <a:fillRect/>
          </a:stretch>
        </p:blipFill>
        <p:spPr>
          <a:xfrm>
            <a:off x="208155" y="3606420"/>
            <a:ext cx="11404441" cy="611515"/>
          </a:xfrm>
          <a:prstGeom prst="rect">
            <a:avLst/>
          </a:prstGeom>
        </p:spPr>
      </p:pic>
      <p:sp>
        <p:nvSpPr>
          <p:cNvPr id="16" name="Rectangle 1">
            <a:extLst>
              <a:ext uri="{FF2B5EF4-FFF2-40B4-BE49-F238E27FC236}">
                <a16:creationId xmlns:a16="http://schemas.microsoft.com/office/drawing/2014/main" id="{97905ED3-C217-48F4-AE76-A35B55209332}"/>
              </a:ext>
            </a:extLst>
          </p:cNvPr>
          <p:cNvSpPr>
            <a:spLocks noChangeArrowheads="1"/>
          </p:cNvSpPr>
          <p:nvPr/>
        </p:nvSpPr>
        <p:spPr bwMode="auto">
          <a:xfrm>
            <a:off x="208155" y="5406499"/>
            <a:ext cx="1713931"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S017</a:t>
            </a:r>
            <a:r>
              <a:rPr kumimoji="0" lang="en-US" altLang="en-US" sz="1800" b="0" i="0" u="none" strike="noStrike" cap="none" normalizeH="0" baseline="0" dirty="0">
                <a:ln>
                  <a:noFill/>
                </a:ln>
                <a:solidFill>
                  <a:schemeClr val="tx1"/>
                </a:solidFill>
                <a:effectLst/>
                <a:latin typeface="Arial" panose="020B0604020202020204" pitchFamily="34" charset="0"/>
              </a:rPr>
              <a:t> – 42.4%</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S008</a:t>
            </a:r>
            <a:r>
              <a:rPr kumimoji="0" lang="en-US" altLang="en-US" sz="1800" b="0" i="0" u="none" strike="noStrike" cap="none" normalizeH="0" baseline="0" dirty="0">
                <a:ln>
                  <a:noFill/>
                </a:ln>
                <a:solidFill>
                  <a:schemeClr val="tx1"/>
                </a:solidFill>
                <a:effectLst/>
                <a:latin typeface="Arial" panose="020B0604020202020204" pitchFamily="34" charset="0"/>
              </a:rPr>
              <a:t> – 38.7%</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S005</a:t>
            </a:r>
            <a:r>
              <a:rPr kumimoji="0" lang="en-US" altLang="en-US" sz="1800" b="0" i="0" u="none" strike="noStrike" cap="none" normalizeH="0" baseline="0" dirty="0">
                <a:ln>
                  <a:noFill/>
                </a:ln>
                <a:solidFill>
                  <a:schemeClr val="tx1"/>
                </a:solidFill>
                <a:effectLst/>
                <a:latin typeface="Arial" panose="020B0604020202020204" pitchFamily="34" charset="0"/>
              </a:rPr>
              <a:t> – 38.1%</a:t>
            </a:r>
          </a:p>
        </p:txBody>
      </p:sp>
    </p:spTree>
    <p:extLst>
      <p:ext uri="{BB962C8B-B14F-4D97-AF65-F5344CB8AC3E}">
        <p14:creationId xmlns:p14="http://schemas.microsoft.com/office/powerpoint/2010/main" val="1665334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65760"/>
            <a:ext cx="11520000" cy="659636"/>
          </a:xfrm>
        </p:spPr>
        <p:txBody>
          <a:bodyPr anchor="t"/>
          <a:lstStyle/>
          <a:p>
            <a:r>
              <a:rPr lang="en-IN" dirty="0"/>
              <a:t>Question 1: Data Pre-Processing</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3</a:t>
            </a:fld>
            <a:endParaRPr lang="en-IN"/>
          </a:p>
        </p:txBody>
      </p:sp>
      <p:sp>
        <p:nvSpPr>
          <p:cNvPr id="3" name="Content Placeholder 1">
            <a:extLst>
              <a:ext uri="{FF2B5EF4-FFF2-40B4-BE49-F238E27FC236}">
                <a16:creationId xmlns:a16="http://schemas.microsoft.com/office/drawing/2014/main" id="{F8988043-F4F1-7D1F-74A1-0AE5B583CEBA}"/>
              </a:ext>
            </a:extLst>
          </p:cNvPr>
          <p:cNvSpPr>
            <a:spLocks noGrp="1"/>
          </p:cNvSpPr>
          <p:nvPr>
            <p:ph idx="1"/>
          </p:nvPr>
        </p:nvSpPr>
        <p:spPr>
          <a:xfrm>
            <a:off x="334960" y="1283620"/>
            <a:ext cx="11520487" cy="5040312"/>
          </a:xfrm>
        </p:spPr>
        <p:txBody>
          <a:bodyPr>
            <a:normAutofit/>
          </a:bodyPr>
          <a:lstStyle/>
          <a:p>
            <a:pPr marL="420300" indent="-285750" defTabSz="914400">
              <a:lnSpc>
                <a:spcPct val="90000"/>
              </a:lnSpc>
            </a:pPr>
            <a:r>
              <a:rPr lang="en-IN" sz="1400" dirty="0">
                <a:solidFill>
                  <a:schemeClr val="tx1"/>
                </a:solidFill>
              </a:rPr>
              <a:t>Using the tabs in the excel data file provided, mention the data columns and keys (primary/secondary/foreign keys) that you observe across the databases.</a:t>
            </a:r>
          </a:p>
          <a:p>
            <a:pPr marL="600300" lvl="1" indent="-285750">
              <a:lnSpc>
                <a:spcPct val="90000"/>
              </a:lnSpc>
            </a:pPr>
            <a:endParaRPr lang="en-IN" dirty="0">
              <a:solidFill>
                <a:schemeClr val="tx1"/>
              </a:solidFill>
            </a:endParaRPr>
          </a:p>
          <a:p>
            <a:pPr marL="600300" lvl="1" indent="-285750">
              <a:lnSpc>
                <a:spcPct val="90000"/>
              </a:lnSpc>
            </a:pPr>
            <a:endParaRPr lang="en-IN" dirty="0"/>
          </a:p>
          <a:p>
            <a:pPr marL="600300" lvl="1" indent="-285750">
              <a:lnSpc>
                <a:spcPct val="90000"/>
              </a:lnSpc>
            </a:pPr>
            <a:endParaRPr lang="en-IN" dirty="0">
              <a:solidFill>
                <a:schemeClr val="tx1"/>
              </a:solidFill>
            </a:endParaRPr>
          </a:p>
          <a:p>
            <a:pPr marL="600300" lvl="1" indent="-285750">
              <a:lnSpc>
                <a:spcPct val="90000"/>
              </a:lnSpc>
            </a:pPr>
            <a:endParaRPr lang="en-IN" dirty="0"/>
          </a:p>
          <a:p>
            <a:pPr marL="600300" lvl="1" indent="-285750">
              <a:lnSpc>
                <a:spcPct val="90000"/>
              </a:lnSpc>
            </a:pPr>
            <a:endParaRPr lang="en-IN" dirty="0">
              <a:solidFill>
                <a:schemeClr val="tx1"/>
              </a:solidFill>
            </a:endParaRPr>
          </a:p>
          <a:p>
            <a:pPr marL="600300" lvl="1" indent="-285750">
              <a:lnSpc>
                <a:spcPct val="90000"/>
              </a:lnSpc>
            </a:pPr>
            <a:endParaRPr lang="en-IN" dirty="0">
              <a:solidFill>
                <a:schemeClr val="tx1"/>
              </a:solidFill>
            </a:endParaRPr>
          </a:p>
          <a:p>
            <a:pPr marL="600300" lvl="1" indent="-285750">
              <a:lnSpc>
                <a:spcPct val="90000"/>
              </a:lnSpc>
            </a:pPr>
            <a:endParaRPr lang="en-IN" dirty="0"/>
          </a:p>
          <a:p>
            <a:pPr marL="600300" lvl="1" indent="-285750">
              <a:lnSpc>
                <a:spcPct val="90000"/>
              </a:lnSpc>
            </a:pPr>
            <a:endParaRPr lang="en-IN" dirty="0">
              <a:solidFill>
                <a:schemeClr val="tx1"/>
              </a:solidFill>
            </a:endParaRPr>
          </a:p>
          <a:p>
            <a:pPr marL="600300" lvl="1" indent="-285750">
              <a:lnSpc>
                <a:spcPct val="90000"/>
              </a:lnSpc>
            </a:pPr>
            <a:endParaRPr lang="en-IN" dirty="0"/>
          </a:p>
          <a:p>
            <a:pPr marL="600300" lvl="1" indent="-285750">
              <a:lnSpc>
                <a:spcPct val="90000"/>
              </a:lnSpc>
            </a:pPr>
            <a:endParaRPr lang="en-IN" dirty="0">
              <a:solidFill>
                <a:schemeClr val="tx1"/>
              </a:solidFill>
            </a:endParaRPr>
          </a:p>
          <a:p>
            <a:pPr marL="600300" lvl="1" indent="-285750">
              <a:lnSpc>
                <a:spcPct val="90000"/>
              </a:lnSpc>
            </a:pPr>
            <a:endParaRPr lang="en-IN" dirty="0">
              <a:solidFill>
                <a:schemeClr val="tx1"/>
              </a:solidFill>
            </a:endParaRPr>
          </a:p>
        </p:txBody>
      </p:sp>
      <p:sp>
        <p:nvSpPr>
          <p:cNvPr id="2" name="TextBox 1">
            <a:extLst>
              <a:ext uri="{FF2B5EF4-FFF2-40B4-BE49-F238E27FC236}">
                <a16:creationId xmlns:a16="http://schemas.microsoft.com/office/drawing/2014/main" id="{41AC6B9E-8D4D-A0CD-D1C6-E837EA7BA0CB}"/>
              </a:ext>
            </a:extLst>
          </p:cNvPr>
          <p:cNvSpPr txBox="1"/>
          <p:nvPr/>
        </p:nvSpPr>
        <p:spPr>
          <a:xfrm>
            <a:off x="334960" y="771182"/>
            <a:ext cx="11520000" cy="323470"/>
          </a:xfrm>
          <a:prstGeom prst="rect">
            <a:avLst/>
          </a:prstGeom>
          <a:noFill/>
          <a:ln>
            <a:noFill/>
          </a:ln>
        </p:spPr>
        <p:txBody>
          <a:bodyPr wrap="square" lIns="91440" tIns="45720" rIns="91440" bIns="45720" rtlCol="0" anchor="ctr">
            <a:noAutofit/>
          </a:bodyPr>
          <a:lstStyle/>
          <a:p>
            <a:pPr>
              <a:spcBef>
                <a:spcPts val="600"/>
              </a:spcBef>
            </a:pPr>
            <a:r>
              <a:rPr lang="en-US" sz="1400" dirty="0">
                <a:latin typeface="+mj-lt"/>
                <a:cs typeface="Arial"/>
              </a:rPr>
              <a:t>Enlist the preprocessing and data refinement steps you performed. Note key observations/assumptions.</a:t>
            </a:r>
            <a:endParaRPr lang="en-IN" sz="1400" dirty="0">
              <a:latin typeface="+mj-lt"/>
              <a:cs typeface="Arial"/>
            </a:endParaRPr>
          </a:p>
        </p:txBody>
      </p:sp>
      <p:graphicFrame>
        <p:nvGraphicFramePr>
          <p:cNvPr id="4" name="Table 3">
            <a:extLst>
              <a:ext uri="{FF2B5EF4-FFF2-40B4-BE49-F238E27FC236}">
                <a16:creationId xmlns:a16="http://schemas.microsoft.com/office/drawing/2014/main" id="{87C7F549-8454-4D55-B9C4-F465661B16E2}"/>
              </a:ext>
            </a:extLst>
          </p:cNvPr>
          <p:cNvGraphicFramePr>
            <a:graphicFrameLocks noGrp="1"/>
          </p:cNvGraphicFramePr>
          <p:nvPr>
            <p:extLst>
              <p:ext uri="{D42A27DB-BD31-4B8C-83A1-F6EECF244321}">
                <p14:modId xmlns:p14="http://schemas.microsoft.com/office/powerpoint/2010/main" val="2283230460"/>
              </p:ext>
            </p:extLst>
          </p:nvPr>
        </p:nvGraphicFramePr>
        <p:xfrm>
          <a:off x="1838325" y="2531269"/>
          <a:ext cx="8336756" cy="1828800"/>
        </p:xfrm>
        <a:graphic>
          <a:graphicData uri="http://schemas.openxmlformats.org/drawingml/2006/table">
            <a:tbl>
              <a:tblPr>
                <a:tableStyleId>{3C2FFA5D-87B4-456A-9821-1D502468CF0F}</a:tableStyleId>
              </a:tblPr>
              <a:tblGrid>
                <a:gridCol w="2718064">
                  <a:extLst>
                    <a:ext uri="{9D8B030D-6E8A-4147-A177-3AD203B41FA5}">
                      <a16:colId xmlns:a16="http://schemas.microsoft.com/office/drawing/2014/main" val="3674064252"/>
                    </a:ext>
                  </a:extLst>
                </a:gridCol>
                <a:gridCol w="2809346">
                  <a:extLst>
                    <a:ext uri="{9D8B030D-6E8A-4147-A177-3AD203B41FA5}">
                      <a16:colId xmlns:a16="http://schemas.microsoft.com/office/drawing/2014/main" val="257533205"/>
                    </a:ext>
                  </a:extLst>
                </a:gridCol>
                <a:gridCol w="2809346">
                  <a:extLst>
                    <a:ext uri="{9D8B030D-6E8A-4147-A177-3AD203B41FA5}">
                      <a16:colId xmlns:a16="http://schemas.microsoft.com/office/drawing/2014/main" val="417009400"/>
                    </a:ext>
                  </a:extLst>
                </a:gridCol>
              </a:tblGrid>
              <a:tr h="162401">
                <a:tc>
                  <a:txBody>
                    <a:bodyPr/>
                    <a:lstStyle/>
                    <a:p>
                      <a:r>
                        <a:rPr lang="en-US" b="1" dirty="0"/>
                        <a:t>Table</a:t>
                      </a:r>
                    </a:p>
                  </a:txBody>
                  <a:tcPr anchor="ctr"/>
                </a:tc>
                <a:tc>
                  <a:txBody>
                    <a:bodyPr/>
                    <a:lstStyle/>
                    <a:p>
                      <a:r>
                        <a:rPr lang="en-US" b="1" dirty="0"/>
                        <a:t>Primary Key</a:t>
                      </a:r>
                    </a:p>
                  </a:txBody>
                  <a:tcPr anchor="ctr"/>
                </a:tc>
                <a:tc>
                  <a:txBody>
                    <a:bodyPr/>
                    <a:lstStyle/>
                    <a:p>
                      <a:r>
                        <a:rPr lang="en-US" b="1" dirty="0"/>
                        <a:t>Foreign Keys</a:t>
                      </a:r>
                    </a:p>
                  </a:txBody>
                  <a:tcPr anchor="ctr"/>
                </a:tc>
                <a:extLst>
                  <a:ext uri="{0D108BD9-81ED-4DB2-BD59-A6C34878D82A}">
                    <a16:rowId xmlns:a16="http://schemas.microsoft.com/office/drawing/2014/main" val="2663462022"/>
                  </a:ext>
                </a:extLst>
              </a:tr>
              <a:tr h="162401">
                <a:tc>
                  <a:txBody>
                    <a:bodyPr/>
                    <a:lstStyle/>
                    <a:p>
                      <a:r>
                        <a:rPr lang="en-US" dirty="0"/>
                        <a:t>1. Product Sales Data</a:t>
                      </a:r>
                    </a:p>
                  </a:txBody>
                  <a:tcPr anchor="ctr"/>
                </a:tc>
                <a:tc>
                  <a:txBody>
                    <a:bodyPr/>
                    <a:lstStyle/>
                    <a:p>
                      <a:r>
                        <a:rPr lang="en-US"/>
                        <a:t>(None)</a:t>
                      </a:r>
                    </a:p>
                  </a:txBody>
                  <a:tcPr anchor="ctr"/>
                </a:tc>
                <a:tc>
                  <a:txBody>
                    <a:bodyPr/>
                    <a:lstStyle/>
                    <a:p>
                      <a:r>
                        <a:rPr lang="en-US"/>
                        <a:t>StoreID, Product Code</a:t>
                      </a:r>
                    </a:p>
                  </a:txBody>
                  <a:tcPr anchor="ctr"/>
                </a:tc>
                <a:extLst>
                  <a:ext uri="{0D108BD9-81ED-4DB2-BD59-A6C34878D82A}">
                    <a16:rowId xmlns:a16="http://schemas.microsoft.com/office/drawing/2014/main" val="2862583509"/>
                  </a:ext>
                </a:extLst>
              </a:tr>
              <a:tr h="162401">
                <a:tc>
                  <a:txBody>
                    <a:bodyPr/>
                    <a:lstStyle/>
                    <a:p>
                      <a:r>
                        <a:rPr lang="en-US" dirty="0"/>
                        <a:t>2. Stores Details</a:t>
                      </a:r>
                    </a:p>
                  </a:txBody>
                  <a:tcPr anchor="ctr"/>
                </a:tc>
                <a:tc>
                  <a:txBody>
                    <a:bodyPr/>
                    <a:lstStyle/>
                    <a:p>
                      <a:r>
                        <a:rPr lang="en-US"/>
                        <a:t>Store ID</a:t>
                      </a:r>
                    </a:p>
                  </a:txBody>
                  <a:tcPr anchor="ctr"/>
                </a:tc>
                <a:tc>
                  <a:txBody>
                    <a:bodyPr/>
                    <a:lstStyle/>
                    <a:p>
                      <a:r>
                        <a:rPr lang="en-US" dirty="0"/>
                        <a:t>(None)</a:t>
                      </a:r>
                    </a:p>
                  </a:txBody>
                  <a:tcPr anchor="ctr"/>
                </a:tc>
                <a:extLst>
                  <a:ext uri="{0D108BD9-81ED-4DB2-BD59-A6C34878D82A}">
                    <a16:rowId xmlns:a16="http://schemas.microsoft.com/office/drawing/2014/main" val="2874008403"/>
                  </a:ext>
                </a:extLst>
              </a:tr>
              <a:tr h="162401">
                <a:tc>
                  <a:txBody>
                    <a:bodyPr/>
                    <a:lstStyle/>
                    <a:p>
                      <a:r>
                        <a:rPr lang="en-US" dirty="0"/>
                        <a:t>3. Product Details</a:t>
                      </a:r>
                    </a:p>
                  </a:txBody>
                  <a:tcPr anchor="ctr"/>
                </a:tc>
                <a:tc>
                  <a:txBody>
                    <a:bodyPr/>
                    <a:lstStyle/>
                    <a:p>
                      <a:r>
                        <a:rPr lang="en-US"/>
                        <a:t>Product Code</a:t>
                      </a:r>
                    </a:p>
                  </a:txBody>
                  <a:tcPr anchor="ctr"/>
                </a:tc>
                <a:tc>
                  <a:txBody>
                    <a:bodyPr/>
                    <a:lstStyle/>
                    <a:p>
                      <a:r>
                        <a:rPr lang="en-US" dirty="0"/>
                        <a:t>(None)</a:t>
                      </a:r>
                    </a:p>
                  </a:txBody>
                  <a:tcPr anchor="ctr"/>
                </a:tc>
                <a:extLst>
                  <a:ext uri="{0D108BD9-81ED-4DB2-BD59-A6C34878D82A}">
                    <a16:rowId xmlns:a16="http://schemas.microsoft.com/office/drawing/2014/main" val="297076570"/>
                  </a:ext>
                </a:extLst>
              </a:tr>
              <a:tr h="162401">
                <a:tc>
                  <a:txBody>
                    <a:bodyPr/>
                    <a:lstStyle/>
                    <a:p>
                      <a:r>
                        <a:rPr lang="en-US" dirty="0"/>
                        <a:t>4. Customer Level Data</a:t>
                      </a:r>
                    </a:p>
                  </a:txBody>
                  <a:tcPr anchor="ctr"/>
                </a:tc>
                <a:tc>
                  <a:txBody>
                    <a:bodyPr/>
                    <a:lstStyle/>
                    <a:p>
                      <a:r>
                        <a:rPr lang="en-US"/>
                        <a:t>CustomerID</a:t>
                      </a:r>
                    </a:p>
                  </a:txBody>
                  <a:tcPr anchor="ctr"/>
                </a:tc>
                <a:tc>
                  <a:txBody>
                    <a:bodyPr/>
                    <a:lstStyle/>
                    <a:p>
                      <a:r>
                        <a:rPr lang="en-US" dirty="0"/>
                        <a:t>Store Visited</a:t>
                      </a:r>
                    </a:p>
                  </a:txBody>
                  <a:tcPr anchor="ctr"/>
                </a:tc>
                <a:extLst>
                  <a:ext uri="{0D108BD9-81ED-4DB2-BD59-A6C34878D82A}">
                    <a16:rowId xmlns:a16="http://schemas.microsoft.com/office/drawing/2014/main" val="2876850061"/>
                  </a:ext>
                </a:extLst>
              </a:tr>
            </a:tbl>
          </a:graphicData>
        </a:graphic>
      </p:graphicFrame>
    </p:spTree>
    <p:extLst>
      <p:ext uri="{BB962C8B-B14F-4D97-AF65-F5344CB8AC3E}">
        <p14:creationId xmlns:p14="http://schemas.microsoft.com/office/powerpoint/2010/main" val="2275061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65760"/>
            <a:ext cx="11520000" cy="659636"/>
          </a:xfrm>
        </p:spPr>
        <p:txBody>
          <a:bodyPr anchor="t"/>
          <a:lstStyle/>
          <a:p>
            <a:r>
              <a:rPr lang="en-IN" dirty="0"/>
              <a:t>Question 1: Data Pre-Processing</a:t>
            </a:r>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r>
              <a:rPr lang="en-US"/>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fld id="{611B2C2B-439E-457D-A75F-A794D509B660}" type="slidenum">
              <a:rPr lang="en-IN" smtClean="0"/>
              <a:pPr/>
              <a:t>4</a:t>
            </a:fld>
            <a:endParaRPr lang="en-IN"/>
          </a:p>
        </p:txBody>
      </p:sp>
      <p:sp>
        <p:nvSpPr>
          <p:cNvPr id="3" name="Content Placeholder 1">
            <a:extLst>
              <a:ext uri="{FF2B5EF4-FFF2-40B4-BE49-F238E27FC236}">
                <a16:creationId xmlns:a16="http://schemas.microsoft.com/office/drawing/2014/main" id="{F8988043-F4F1-7D1F-74A1-0AE5B583CEBA}"/>
              </a:ext>
            </a:extLst>
          </p:cNvPr>
          <p:cNvSpPr>
            <a:spLocks noGrp="1"/>
          </p:cNvSpPr>
          <p:nvPr>
            <p:ph idx="1"/>
          </p:nvPr>
        </p:nvSpPr>
        <p:spPr>
          <a:xfrm>
            <a:off x="334963" y="1277938"/>
            <a:ext cx="11520487" cy="5694362"/>
          </a:xfrm>
        </p:spPr>
        <p:txBody>
          <a:bodyPr>
            <a:normAutofit lnSpcReduction="10000"/>
          </a:bodyPr>
          <a:lstStyle/>
          <a:p>
            <a:pPr marL="420300" indent="-285750" defTabSz="914400">
              <a:lnSpc>
                <a:spcPct val="90000"/>
              </a:lnSpc>
            </a:pPr>
            <a:r>
              <a:rPr lang="en-US" sz="1400" dirty="0">
                <a:solidFill>
                  <a:schemeClr val="tx1"/>
                </a:solidFill>
              </a:rPr>
              <a:t>Input Validation –</a:t>
            </a:r>
          </a:p>
          <a:p>
            <a:pPr marL="744300" lvl="1" indent="-285750" defTabSz="914400">
              <a:lnSpc>
                <a:spcPct val="90000"/>
              </a:lnSpc>
            </a:pPr>
            <a:r>
              <a:rPr lang="en-US" dirty="0">
                <a:solidFill>
                  <a:schemeClr val="tx1"/>
                </a:solidFill>
              </a:rPr>
              <a:t>Before starting your analysis, what are the sanity checks that you will apply?</a:t>
            </a:r>
          </a:p>
          <a:p>
            <a:pPr marL="314550" lvl="1" indent="0">
              <a:lnSpc>
                <a:spcPct val="90000"/>
              </a:lnSpc>
              <a:buNone/>
            </a:pPr>
            <a:r>
              <a:rPr lang="en-IN" sz="1400" dirty="0"/>
              <a:t>	</a:t>
            </a:r>
            <a:r>
              <a:rPr lang="en-IN" sz="1200" dirty="0"/>
              <a:t>1) Checked for Duplicate Values and found 3 duplicate values in </a:t>
            </a:r>
            <a:r>
              <a:rPr lang="en-IN" sz="1200" b="1" dirty="0"/>
              <a:t>1. Product Sales Data</a:t>
            </a:r>
            <a:r>
              <a:rPr lang="en-IN" sz="1200" dirty="0"/>
              <a:t> table.</a:t>
            </a:r>
          </a:p>
          <a:p>
            <a:pPr marL="314550" lvl="1" indent="0">
              <a:lnSpc>
                <a:spcPct val="90000"/>
              </a:lnSpc>
              <a:buNone/>
            </a:pPr>
            <a:endParaRPr lang="en-IN" sz="1200" dirty="0"/>
          </a:p>
          <a:p>
            <a:pPr marL="314550" lvl="1" indent="0">
              <a:lnSpc>
                <a:spcPct val="90000"/>
              </a:lnSpc>
              <a:buNone/>
            </a:pPr>
            <a:endParaRPr lang="en-IN" sz="1200" dirty="0"/>
          </a:p>
          <a:p>
            <a:pPr marL="314550" lvl="1" indent="0">
              <a:lnSpc>
                <a:spcPct val="90000"/>
              </a:lnSpc>
              <a:buNone/>
            </a:pPr>
            <a:endParaRPr lang="en-IN" sz="1200" dirty="0"/>
          </a:p>
          <a:p>
            <a:pPr marL="314550" lvl="1" indent="0">
              <a:lnSpc>
                <a:spcPct val="90000"/>
              </a:lnSpc>
              <a:buNone/>
            </a:pPr>
            <a:endParaRPr lang="en-IN" sz="1200" dirty="0"/>
          </a:p>
          <a:p>
            <a:pPr marL="314550" lvl="1" indent="0">
              <a:lnSpc>
                <a:spcPct val="90000"/>
              </a:lnSpc>
              <a:buNone/>
            </a:pPr>
            <a:endParaRPr lang="en-IN" sz="1200" dirty="0"/>
          </a:p>
          <a:p>
            <a:pPr marL="314550" lvl="1" indent="0">
              <a:lnSpc>
                <a:spcPct val="90000"/>
              </a:lnSpc>
              <a:buNone/>
            </a:pPr>
            <a:r>
              <a:rPr lang="en-IN" sz="1200" dirty="0"/>
              <a:t>	2) 1 row with incorrect </a:t>
            </a:r>
            <a:r>
              <a:rPr lang="en-IN" sz="1200" b="1" dirty="0"/>
              <a:t>Units Sold </a:t>
            </a:r>
            <a:r>
              <a:rPr lang="en-IN" sz="1200" dirty="0"/>
              <a:t>column format (i.e. </a:t>
            </a:r>
            <a:r>
              <a:rPr lang="en-IN" sz="1200" b="1" dirty="0"/>
              <a:t>###</a:t>
            </a:r>
            <a:r>
              <a:rPr lang="en-IN" sz="1200" dirty="0"/>
              <a:t>) was removed.</a:t>
            </a:r>
          </a:p>
          <a:p>
            <a:pPr marL="314550" lvl="1" indent="0">
              <a:lnSpc>
                <a:spcPct val="90000"/>
              </a:lnSpc>
              <a:buNone/>
            </a:pPr>
            <a:r>
              <a:rPr lang="en-IN" sz="1200" dirty="0">
                <a:solidFill>
                  <a:schemeClr val="tx1"/>
                </a:solidFill>
              </a:rPr>
              <a:t>	3) Replaced</a:t>
            </a:r>
            <a:r>
              <a:rPr lang="en-IN" sz="1200" b="1" dirty="0">
                <a:solidFill>
                  <a:schemeClr val="tx1"/>
                </a:solidFill>
              </a:rPr>
              <a:t> ‘-’ </a:t>
            </a:r>
            <a:r>
              <a:rPr lang="en-IN" sz="1200" dirty="0">
                <a:solidFill>
                  <a:schemeClr val="tx1"/>
                </a:solidFill>
              </a:rPr>
              <a:t>values from Store Details as blank values.</a:t>
            </a:r>
          </a:p>
          <a:p>
            <a:pPr marL="314550" lvl="1" indent="0">
              <a:lnSpc>
                <a:spcPct val="90000"/>
              </a:lnSpc>
              <a:buNone/>
            </a:pPr>
            <a:r>
              <a:rPr lang="en-IN" sz="1200" dirty="0"/>
              <a:t>	    </a:t>
            </a:r>
            <a:r>
              <a:rPr lang="en-IN" sz="1200" dirty="0">
                <a:solidFill>
                  <a:schemeClr val="tx1"/>
                </a:solidFill>
              </a:rPr>
              <a:t>Replaced </a:t>
            </a:r>
            <a:r>
              <a:rPr lang="en-IN" sz="1200" b="1" dirty="0">
                <a:solidFill>
                  <a:schemeClr val="tx1"/>
                </a:solidFill>
              </a:rPr>
              <a:t>‘-’</a:t>
            </a:r>
            <a:r>
              <a:rPr lang="en-IN" sz="1200" dirty="0">
                <a:solidFill>
                  <a:schemeClr val="tx1"/>
                </a:solidFill>
              </a:rPr>
              <a:t> values from </a:t>
            </a:r>
            <a:r>
              <a:rPr lang="en-IN" sz="1200" b="1" dirty="0">
                <a:solidFill>
                  <a:schemeClr val="tx1"/>
                </a:solidFill>
              </a:rPr>
              <a:t>Mean Time between orders </a:t>
            </a:r>
            <a:r>
              <a:rPr lang="en-IN" sz="1200" dirty="0">
                <a:solidFill>
                  <a:schemeClr val="tx1"/>
                </a:solidFill>
              </a:rPr>
              <a:t>as </a:t>
            </a:r>
            <a:r>
              <a:rPr lang="en-IN" sz="1200" b="1" dirty="0" err="1">
                <a:solidFill>
                  <a:schemeClr val="tx1"/>
                </a:solidFill>
              </a:rPr>
              <a:t>NaN</a:t>
            </a:r>
            <a:r>
              <a:rPr lang="en-IN" sz="1200" dirty="0">
                <a:solidFill>
                  <a:schemeClr val="tx1"/>
                </a:solidFill>
              </a:rPr>
              <a:t> values.</a:t>
            </a:r>
          </a:p>
          <a:p>
            <a:pPr marL="924300" lvl="2" indent="-285750">
              <a:lnSpc>
                <a:spcPct val="90000"/>
              </a:lnSpc>
            </a:pPr>
            <a:endParaRPr lang="en-US" dirty="0">
              <a:solidFill>
                <a:schemeClr val="tx1"/>
              </a:solidFill>
            </a:endParaRPr>
          </a:p>
          <a:p>
            <a:pPr marL="744300" lvl="1" indent="-285750" defTabSz="914400">
              <a:lnSpc>
                <a:spcPct val="90000"/>
              </a:lnSpc>
            </a:pPr>
            <a:r>
              <a:rPr lang="en-US" dirty="0">
                <a:solidFill>
                  <a:schemeClr val="tx1"/>
                </a:solidFill>
              </a:rPr>
              <a:t>Are there any data columns that contain incorrect data formats or entries?</a:t>
            </a:r>
          </a:p>
          <a:p>
            <a:pPr marL="314550" lvl="1" indent="0">
              <a:lnSpc>
                <a:spcPct val="90000"/>
              </a:lnSpc>
              <a:buNone/>
            </a:pPr>
            <a:r>
              <a:rPr lang="en-IN" sz="1400" dirty="0"/>
              <a:t>	</a:t>
            </a:r>
            <a:r>
              <a:rPr lang="en-IN" sz="1200" dirty="0"/>
              <a:t>1) We found 1 incorrect date entry and removed it.</a:t>
            </a:r>
          </a:p>
          <a:p>
            <a:pPr marL="314550" lvl="1" indent="0">
              <a:lnSpc>
                <a:spcPct val="90000"/>
              </a:lnSpc>
              <a:buNone/>
            </a:pPr>
            <a:endParaRPr lang="en-IN" sz="1200" dirty="0">
              <a:solidFill>
                <a:schemeClr val="tx1"/>
              </a:solidFill>
            </a:endParaRPr>
          </a:p>
          <a:p>
            <a:pPr marL="314550" lvl="1" indent="0">
              <a:lnSpc>
                <a:spcPct val="90000"/>
              </a:lnSpc>
              <a:buNone/>
            </a:pPr>
            <a:endParaRPr lang="en-IN" sz="1200" dirty="0"/>
          </a:p>
          <a:p>
            <a:pPr marL="314550" lvl="1" indent="0">
              <a:lnSpc>
                <a:spcPct val="90000"/>
              </a:lnSpc>
              <a:buNone/>
            </a:pPr>
            <a:endParaRPr lang="en-IN" sz="1200" dirty="0">
              <a:solidFill>
                <a:schemeClr val="tx1"/>
              </a:solidFill>
            </a:endParaRPr>
          </a:p>
          <a:p>
            <a:pPr marL="314550" lvl="1" indent="0">
              <a:lnSpc>
                <a:spcPct val="90000"/>
              </a:lnSpc>
              <a:buNone/>
            </a:pPr>
            <a:r>
              <a:rPr lang="en-IN" sz="1200" dirty="0"/>
              <a:t>	2) Changed date format of </a:t>
            </a:r>
            <a:r>
              <a:rPr lang="en-IN" sz="1200" b="1" dirty="0"/>
              <a:t>Inactive Date </a:t>
            </a:r>
            <a:r>
              <a:rPr lang="en-IN" sz="1200" dirty="0"/>
              <a:t>column of</a:t>
            </a:r>
            <a:r>
              <a:rPr lang="en-IN" sz="1200" b="1" dirty="0"/>
              <a:t> 2. Store Details table </a:t>
            </a:r>
            <a:r>
              <a:rPr lang="en-IN" sz="1200" dirty="0"/>
              <a:t>and </a:t>
            </a:r>
            <a:r>
              <a:rPr lang="en-IN" sz="1200" b="1" dirty="0"/>
              <a:t>Date</a:t>
            </a:r>
            <a:r>
              <a:rPr lang="en-IN" sz="1200" dirty="0"/>
              <a:t> column of </a:t>
            </a:r>
            <a:r>
              <a:rPr lang="en-IN" sz="1200" b="1" dirty="0"/>
              <a:t>1. Product Sales Data</a:t>
            </a:r>
            <a:r>
              <a:rPr lang="en-IN" sz="1200" dirty="0"/>
              <a:t> table as </a:t>
            </a:r>
          </a:p>
          <a:p>
            <a:pPr marL="314550" lvl="1" indent="0">
              <a:lnSpc>
                <a:spcPct val="90000"/>
              </a:lnSpc>
              <a:buNone/>
            </a:pPr>
            <a:r>
              <a:rPr lang="en-IN" sz="1200" b="1" dirty="0"/>
              <a:t>	</a:t>
            </a:r>
            <a:r>
              <a:rPr lang="en-IN" sz="1200" b="1" dirty="0" err="1"/>
              <a:t>yyyy</a:t>
            </a:r>
            <a:r>
              <a:rPr lang="en-IN" sz="1200" b="1" dirty="0"/>
              <a:t>-mm-dd</a:t>
            </a:r>
          </a:p>
          <a:p>
            <a:pPr marL="314550" lvl="1" indent="0">
              <a:lnSpc>
                <a:spcPct val="90000"/>
              </a:lnSpc>
              <a:buNone/>
            </a:pPr>
            <a:endParaRPr lang="en-IN" sz="1400" b="1" dirty="0"/>
          </a:p>
          <a:p>
            <a:pPr marL="924300" lvl="2" indent="-285750">
              <a:lnSpc>
                <a:spcPct val="90000"/>
              </a:lnSpc>
            </a:pPr>
            <a:endParaRPr lang="en-US" dirty="0">
              <a:solidFill>
                <a:schemeClr val="tx1"/>
              </a:solidFill>
            </a:endParaRPr>
          </a:p>
          <a:p>
            <a:pPr marL="924300" lvl="2" indent="-285750">
              <a:lnSpc>
                <a:spcPct val="90000"/>
              </a:lnSpc>
            </a:pPr>
            <a:endParaRPr lang="en-US" dirty="0">
              <a:solidFill>
                <a:schemeClr val="tx1"/>
              </a:solidFill>
            </a:endParaRPr>
          </a:p>
          <a:p>
            <a:pPr marL="744300" lvl="1" indent="-285750" defTabSz="914400">
              <a:lnSpc>
                <a:spcPct val="90000"/>
              </a:lnSpc>
            </a:pPr>
            <a:r>
              <a:rPr lang="en-US" dirty="0"/>
              <a:t>Are there any stores in the sales data that are inactive?</a:t>
            </a:r>
          </a:p>
          <a:p>
            <a:pPr marL="924300" lvl="2" indent="-285750">
              <a:lnSpc>
                <a:spcPct val="90000"/>
              </a:lnSpc>
            </a:pPr>
            <a:r>
              <a:rPr lang="en-US" sz="1200" dirty="0">
                <a:solidFill>
                  <a:schemeClr val="tx1"/>
                </a:solidFill>
              </a:rPr>
              <a:t>No there were no stores in sales data that are inactive.</a:t>
            </a:r>
          </a:p>
          <a:p>
            <a:pPr marL="314550" lvl="1" indent="0">
              <a:lnSpc>
                <a:spcPct val="90000"/>
              </a:lnSpc>
              <a:buNone/>
            </a:pPr>
            <a:endParaRPr lang="en-IN" dirty="0">
              <a:solidFill>
                <a:schemeClr val="tx1"/>
              </a:solidFill>
            </a:endParaRPr>
          </a:p>
        </p:txBody>
      </p:sp>
      <p:sp>
        <p:nvSpPr>
          <p:cNvPr id="2" name="TextBox 1">
            <a:extLst>
              <a:ext uri="{FF2B5EF4-FFF2-40B4-BE49-F238E27FC236}">
                <a16:creationId xmlns:a16="http://schemas.microsoft.com/office/drawing/2014/main" id="{41AC6B9E-8D4D-A0CD-D1C6-E837EA7BA0CB}"/>
              </a:ext>
            </a:extLst>
          </p:cNvPr>
          <p:cNvSpPr txBox="1"/>
          <p:nvPr/>
        </p:nvSpPr>
        <p:spPr>
          <a:xfrm>
            <a:off x="334960" y="771182"/>
            <a:ext cx="11520000" cy="323470"/>
          </a:xfrm>
          <a:prstGeom prst="rect">
            <a:avLst/>
          </a:prstGeom>
          <a:noFill/>
          <a:ln>
            <a:noFill/>
          </a:ln>
        </p:spPr>
        <p:txBody>
          <a:bodyPr wrap="square" lIns="91440" tIns="45720" rIns="91440" bIns="45720" rtlCol="0" anchor="ctr">
            <a:noAutofit/>
          </a:bodyPr>
          <a:lstStyle/>
          <a:p>
            <a:pPr>
              <a:spcBef>
                <a:spcPts val="600"/>
              </a:spcBef>
            </a:pPr>
            <a:r>
              <a:rPr lang="en-US" sz="1400" dirty="0">
                <a:latin typeface="+mj-lt"/>
                <a:cs typeface="Arial"/>
              </a:rPr>
              <a:t>Enlist the preprocessing and data refinement steps you performed. Note key observations/assumptions.</a:t>
            </a:r>
            <a:endParaRPr lang="en-IN" sz="1400" dirty="0">
              <a:latin typeface="+mj-lt"/>
              <a:cs typeface="Arial"/>
            </a:endParaRPr>
          </a:p>
        </p:txBody>
      </p:sp>
      <p:pic>
        <p:nvPicPr>
          <p:cNvPr id="5" name="Picture 4">
            <a:extLst>
              <a:ext uri="{FF2B5EF4-FFF2-40B4-BE49-F238E27FC236}">
                <a16:creationId xmlns:a16="http://schemas.microsoft.com/office/drawing/2014/main" id="{1DBE8863-FBC1-4C67-909E-76774A423D83}"/>
              </a:ext>
            </a:extLst>
          </p:cNvPr>
          <p:cNvPicPr>
            <a:picLocks noChangeAspect="1"/>
          </p:cNvPicPr>
          <p:nvPr/>
        </p:nvPicPr>
        <p:blipFill>
          <a:blip r:embed="rId2"/>
          <a:stretch>
            <a:fillRect/>
          </a:stretch>
        </p:blipFill>
        <p:spPr>
          <a:xfrm>
            <a:off x="1571625" y="1984743"/>
            <a:ext cx="4972050" cy="976312"/>
          </a:xfrm>
          <a:prstGeom prst="rect">
            <a:avLst/>
          </a:prstGeom>
        </p:spPr>
      </p:pic>
      <p:pic>
        <p:nvPicPr>
          <p:cNvPr id="9" name="Picture 8">
            <a:extLst>
              <a:ext uri="{FF2B5EF4-FFF2-40B4-BE49-F238E27FC236}">
                <a16:creationId xmlns:a16="http://schemas.microsoft.com/office/drawing/2014/main" id="{D0432DE7-3ECA-41B6-8BEE-482497B25A8C}"/>
              </a:ext>
            </a:extLst>
          </p:cNvPr>
          <p:cNvPicPr>
            <a:picLocks noChangeAspect="1"/>
          </p:cNvPicPr>
          <p:nvPr/>
        </p:nvPicPr>
        <p:blipFill rotWithShape="1">
          <a:blip r:embed="rId3"/>
          <a:srcRect r="15400" b="29748"/>
          <a:stretch/>
        </p:blipFill>
        <p:spPr>
          <a:xfrm>
            <a:off x="1571625" y="4477972"/>
            <a:ext cx="8058150" cy="694103"/>
          </a:xfrm>
          <a:prstGeom prst="rect">
            <a:avLst/>
          </a:prstGeom>
        </p:spPr>
      </p:pic>
      <p:pic>
        <p:nvPicPr>
          <p:cNvPr id="11" name="Picture 10">
            <a:extLst>
              <a:ext uri="{FF2B5EF4-FFF2-40B4-BE49-F238E27FC236}">
                <a16:creationId xmlns:a16="http://schemas.microsoft.com/office/drawing/2014/main" id="{793C5047-9AE9-4269-AC82-03D232CA5B86}"/>
              </a:ext>
            </a:extLst>
          </p:cNvPr>
          <p:cNvPicPr>
            <a:picLocks noChangeAspect="1"/>
          </p:cNvPicPr>
          <p:nvPr/>
        </p:nvPicPr>
        <p:blipFill>
          <a:blip r:embed="rId4"/>
          <a:stretch>
            <a:fillRect/>
          </a:stretch>
        </p:blipFill>
        <p:spPr>
          <a:xfrm>
            <a:off x="533400" y="5657942"/>
            <a:ext cx="4049085" cy="587465"/>
          </a:xfrm>
          <a:prstGeom prst="rect">
            <a:avLst/>
          </a:prstGeom>
        </p:spPr>
      </p:pic>
      <p:pic>
        <p:nvPicPr>
          <p:cNvPr id="15" name="Picture 14">
            <a:extLst>
              <a:ext uri="{FF2B5EF4-FFF2-40B4-BE49-F238E27FC236}">
                <a16:creationId xmlns:a16="http://schemas.microsoft.com/office/drawing/2014/main" id="{BEA0BEC7-3BA6-417A-B5EF-F71A977EE5BF}"/>
              </a:ext>
            </a:extLst>
          </p:cNvPr>
          <p:cNvPicPr>
            <a:picLocks noChangeAspect="1"/>
          </p:cNvPicPr>
          <p:nvPr/>
        </p:nvPicPr>
        <p:blipFill>
          <a:blip r:embed="rId5"/>
          <a:stretch>
            <a:fillRect/>
          </a:stretch>
        </p:blipFill>
        <p:spPr>
          <a:xfrm>
            <a:off x="6436518" y="5623403"/>
            <a:ext cx="5419726" cy="563167"/>
          </a:xfrm>
          <a:prstGeom prst="rect">
            <a:avLst/>
          </a:prstGeom>
        </p:spPr>
      </p:pic>
      <p:sp>
        <p:nvSpPr>
          <p:cNvPr id="16" name="Arrow: Right 15">
            <a:extLst>
              <a:ext uri="{FF2B5EF4-FFF2-40B4-BE49-F238E27FC236}">
                <a16:creationId xmlns:a16="http://schemas.microsoft.com/office/drawing/2014/main" id="{0202FF23-DD7A-460D-A6A9-0B27115AA41F}"/>
              </a:ext>
            </a:extLst>
          </p:cNvPr>
          <p:cNvSpPr/>
          <p:nvPr/>
        </p:nvSpPr>
        <p:spPr>
          <a:xfrm>
            <a:off x="4962525" y="5763514"/>
            <a:ext cx="1276350" cy="37632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88419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50701"/>
            <a:ext cx="11520000" cy="659636"/>
          </a:xfrm>
        </p:spPr>
        <p:txBody>
          <a:bodyPr anchor="t"/>
          <a:lstStyle/>
          <a:p>
            <a:r>
              <a:rPr lang="sv-SE" dirty="0"/>
              <a:t>Question 2: National Business Performance Overview</a:t>
            </a:r>
            <a:endParaRPr lang="en-IN" dirty="0"/>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AB3AA71-D9A9-8E73-129C-D52E7718D04A}"/>
              </a:ext>
            </a:extLst>
          </p:cNvPr>
          <p:cNvSpPr txBox="1"/>
          <p:nvPr/>
        </p:nvSpPr>
        <p:spPr>
          <a:xfrm>
            <a:off x="334960" y="736761"/>
            <a:ext cx="11520000" cy="473593"/>
          </a:xfrm>
          <a:prstGeom prst="rect">
            <a:avLst/>
          </a:prstGeom>
          <a:noFill/>
          <a:ln>
            <a:noFill/>
          </a:ln>
        </p:spPr>
        <p:txBody>
          <a:bodyPr wrap="square" lIns="91440" tIns="45720" rIns="91440" bIns="45720" rtlCol="0" anchor="ctr">
            <a:noAutofit/>
          </a:bodyPr>
          <a:lstStyle/>
          <a:p>
            <a:pPr>
              <a:spcBef>
                <a:spcPts val="600"/>
              </a:spcBef>
            </a:pPr>
            <a:r>
              <a:rPr lang="en-IN" sz="1400" dirty="0">
                <a:latin typeface="Arial"/>
                <a:cs typeface="Arial"/>
              </a:rPr>
              <a:t>Populate the following tables and create graphs for </a:t>
            </a:r>
            <a:r>
              <a:rPr lang="en-IN" sz="1400" b="1" dirty="0">
                <a:latin typeface="Arial"/>
                <a:cs typeface="Arial"/>
              </a:rPr>
              <a:t>National </a:t>
            </a:r>
            <a:r>
              <a:rPr lang="en-IN" sz="1400" dirty="0">
                <a:latin typeface="Arial"/>
                <a:cs typeface="Arial"/>
              </a:rPr>
              <a:t>Revenue and Profits. (Profit = Revenue – Product Cost – Cost of Operations (during relevant timeframe)) (Profitability = Profit/Revenue)</a:t>
            </a:r>
            <a:endParaRPr lang="en-IN" sz="1200" dirty="0">
              <a:latin typeface="Arial"/>
              <a:cs typeface="Arial"/>
            </a:endParaRPr>
          </a:p>
        </p:txBody>
      </p:sp>
      <p:pic>
        <p:nvPicPr>
          <p:cNvPr id="5" name="Picture 4">
            <a:extLst>
              <a:ext uri="{FF2B5EF4-FFF2-40B4-BE49-F238E27FC236}">
                <a16:creationId xmlns:a16="http://schemas.microsoft.com/office/drawing/2014/main" id="{63207186-1F67-4F01-A981-2AD55C2A0AEC}"/>
              </a:ext>
            </a:extLst>
          </p:cNvPr>
          <p:cNvPicPr>
            <a:picLocks noChangeAspect="1"/>
          </p:cNvPicPr>
          <p:nvPr/>
        </p:nvPicPr>
        <p:blipFill>
          <a:blip r:embed="rId2"/>
          <a:stretch>
            <a:fillRect/>
          </a:stretch>
        </p:blipFill>
        <p:spPr>
          <a:xfrm>
            <a:off x="334960" y="1893736"/>
            <a:ext cx="5721951" cy="659635"/>
          </a:xfrm>
          <a:prstGeom prst="rect">
            <a:avLst/>
          </a:prstGeom>
        </p:spPr>
      </p:pic>
      <p:pic>
        <p:nvPicPr>
          <p:cNvPr id="9" name="Picture 8">
            <a:extLst>
              <a:ext uri="{FF2B5EF4-FFF2-40B4-BE49-F238E27FC236}">
                <a16:creationId xmlns:a16="http://schemas.microsoft.com/office/drawing/2014/main" id="{F1CADC13-034C-4222-BE28-5108C35EA835}"/>
              </a:ext>
            </a:extLst>
          </p:cNvPr>
          <p:cNvPicPr>
            <a:picLocks noChangeAspect="1"/>
          </p:cNvPicPr>
          <p:nvPr/>
        </p:nvPicPr>
        <p:blipFill>
          <a:blip r:embed="rId3"/>
          <a:stretch>
            <a:fillRect/>
          </a:stretch>
        </p:blipFill>
        <p:spPr>
          <a:xfrm>
            <a:off x="571500" y="4172328"/>
            <a:ext cx="6331179" cy="2180847"/>
          </a:xfrm>
          <a:prstGeom prst="rect">
            <a:avLst/>
          </a:prstGeom>
        </p:spPr>
      </p:pic>
      <p:graphicFrame>
        <p:nvGraphicFramePr>
          <p:cNvPr id="17" name="Chart 16">
            <a:extLst>
              <a:ext uri="{FF2B5EF4-FFF2-40B4-BE49-F238E27FC236}">
                <a16:creationId xmlns:a16="http://schemas.microsoft.com/office/drawing/2014/main" id="{741FA72B-5B8D-4E86-94B7-F771B3D08869}"/>
              </a:ext>
            </a:extLst>
          </p:cNvPr>
          <p:cNvGraphicFramePr>
            <a:graphicFrameLocks/>
          </p:cNvGraphicFramePr>
          <p:nvPr>
            <p:extLst>
              <p:ext uri="{D42A27DB-BD31-4B8C-83A1-F6EECF244321}">
                <p14:modId xmlns:p14="http://schemas.microsoft.com/office/powerpoint/2010/main" val="3426216638"/>
              </p:ext>
            </p:extLst>
          </p:nvPr>
        </p:nvGraphicFramePr>
        <p:xfrm>
          <a:off x="6562724" y="1449236"/>
          <a:ext cx="5057775" cy="28911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27958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50701"/>
            <a:ext cx="11520000" cy="659636"/>
          </a:xfrm>
        </p:spPr>
        <p:txBody>
          <a:bodyPr anchor="t"/>
          <a:lstStyle/>
          <a:p>
            <a:r>
              <a:rPr lang="sv-SE" dirty="0"/>
              <a:t>Question 2: National Business Performance Overview</a:t>
            </a:r>
            <a:endParaRPr lang="en-IN" dirty="0"/>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AB3AA71-D9A9-8E73-129C-D52E7718D04A}"/>
              </a:ext>
            </a:extLst>
          </p:cNvPr>
          <p:cNvSpPr txBox="1"/>
          <p:nvPr/>
        </p:nvSpPr>
        <p:spPr>
          <a:xfrm>
            <a:off x="334960" y="736761"/>
            <a:ext cx="11520000" cy="473593"/>
          </a:xfrm>
          <a:prstGeom prst="rect">
            <a:avLst/>
          </a:prstGeom>
          <a:noFill/>
          <a:ln>
            <a:noFill/>
          </a:ln>
        </p:spPr>
        <p:txBody>
          <a:bodyPr wrap="square" lIns="91440" tIns="45720" rIns="91440" bIns="45720" rtlCol="0" anchor="ctr">
            <a:noAutofit/>
          </a:bodyPr>
          <a:lstStyle/>
          <a:p>
            <a:pPr>
              <a:spcBef>
                <a:spcPts val="600"/>
              </a:spcBef>
            </a:pPr>
            <a:r>
              <a:rPr lang="en-IN" sz="1400" dirty="0">
                <a:latin typeface="Arial"/>
                <a:cs typeface="Arial"/>
              </a:rPr>
              <a:t>Populate the following tables and create graphs for </a:t>
            </a:r>
            <a:r>
              <a:rPr lang="en-IN" sz="1400" b="1" dirty="0">
                <a:latin typeface="Arial"/>
                <a:cs typeface="Arial"/>
              </a:rPr>
              <a:t>National </a:t>
            </a:r>
            <a:r>
              <a:rPr lang="en-IN" sz="1400" dirty="0">
                <a:latin typeface="Arial"/>
                <a:cs typeface="Arial"/>
              </a:rPr>
              <a:t>Revenue and Profits. (Profit = Revenue – Product Cost – Cost of Operations (during relevant timeframe)) (Profitability = Profit/Revenue)</a:t>
            </a:r>
            <a:endParaRPr lang="en-IN" sz="1200" dirty="0">
              <a:latin typeface="Arial"/>
              <a:cs typeface="Arial"/>
            </a:endParaRPr>
          </a:p>
        </p:txBody>
      </p:sp>
      <p:sp>
        <p:nvSpPr>
          <p:cNvPr id="15" name="TextBox 14">
            <a:extLst>
              <a:ext uri="{FF2B5EF4-FFF2-40B4-BE49-F238E27FC236}">
                <a16:creationId xmlns:a16="http://schemas.microsoft.com/office/drawing/2014/main" id="{61067D5E-0A66-4A11-A053-702A47574C98}"/>
              </a:ext>
            </a:extLst>
          </p:cNvPr>
          <p:cNvSpPr txBox="1"/>
          <p:nvPr/>
        </p:nvSpPr>
        <p:spPr>
          <a:xfrm>
            <a:off x="334960" y="1491734"/>
            <a:ext cx="6096000"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Comment on the trends observed in the above tables.</a:t>
            </a:r>
          </a:p>
        </p:txBody>
      </p:sp>
      <p:sp>
        <p:nvSpPr>
          <p:cNvPr id="19" name="TextBox 18">
            <a:extLst>
              <a:ext uri="{FF2B5EF4-FFF2-40B4-BE49-F238E27FC236}">
                <a16:creationId xmlns:a16="http://schemas.microsoft.com/office/drawing/2014/main" id="{8E4044F5-1177-4A9F-ADBA-AF9AFE67A738}"/>
              </a:ext>
            </a:extLst>
          </p:cNvPr>
          <p:cNvSpPr txBox="1"/>
          <p:nvPr/>
        </p:nvSpPr>
        <p:spPr>
          <a:xfrm>
            <a:off x="992185" y="2380275"/>
            <a:ext cx="4878336" cy="2607699"/>
          </a:xfrm>
          <a:prstGeom prst="rect">
            <a:avLst/>
          </a:prstGeom>
        </p:spPr>
        <p:txBody>
          <a:bodyPr vert="horz" wrap="square" lIns="0" tIns="0" rIns="0" bIns="0" rtlCol="0">
            <a:noAutofit/>
          </a:bodyPr>
          <a:lstStyle/>
          <a:p>
            <a: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pPr>
            <a:endParaRPr lang="en-US" sz="1600" kern="1200" dirty="0" err="1">
              <a:solidFill>
                <a:schemeClr val="tx1"/>
              </a:solidFill>
              <a:latin typeface="+mj-lt"/>
              <a:ea typeface="+mn-ea"/>
              <a:cs typeface="Arial" panose="020B0604020202020204" pitchFamily="34" charset="0"/>
            </a:endParaRPr>
          </a:p>
        </p:txBody>
      </p:sp>
      <p:sp>
        <p:nvSpPr>
          <p:cNvPr id="20" name="Rectangle 5">
            <a:extLst>
              <a:ext uri="{FF2B5EF4-FFF2-40B4-BE49-F238E27FC236}">
                <a16:creationId xmlns:a16="http://schemas.microsoft.com/office/drawing/2014/main" id="{DE45F5C9-A51A-4686-BCFD-1FDD629428FD}"/>
              </a:ext>
            </a:extLst>
          </p:cNvPr>
          <p:cNvSpPr>
            <a:spLocks noChangeArrowheads="1"/>
          </p:cNvSpPr>
          <p:nvPr/>
        </p:nvSpPr>
        <p:spPr bwMode="auto">
          <a:xfrm>
            <a:off x="334960" y="1987563"/>
            <a:ext cx="1300918054" cy="3903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lang="en-US" altLang="en-US" sz="1400" dirty="0">
                <a:latin typeface="Arial" panose="020B0604020202020204" pitchFamily="34" charset="0"/>
              </a:rPr>
              <a:t>H</a:t>
            </a:r>
            <a:r>
              <a:rPr kumimoji="0" lang="en-US" altLang="en-US" sz="1400" b="0" i="0" u="none" strike="noStrike" cap="none" normalizeH="0" baseline="0" dirty="0">
                <a:ln>
                  <a:noFill/>
                </a:ln>
                <a:solidFill>
                  <a:schemeClr val="tx1"/>
                </a:solidFill>
                <a:effectLst/>
                <a:latin typeface="Arial" panose="020B0604020202020204" pitchFamily="34" charset="0"/>
              </a:rPr>
              <a:t>ere’s a </a:t>
            </a:r>
            <a:r>
              <a:rPr kumimoji="0" lang="en-US" altLang="en-US" sz="1400" b="1" i="0" u="none" strike="noStrike" cap="none" normalizeH="0" baseline="0" dirty="0">
                <a:ln>
                  <a:noFill/>
                </a:ln>
                <a:solidFill>
                  <a:schemeClr val="tx1"/>
                </a:solidFill>
                <a:effectLst/>
                <a:latin typeface="Arial" panose="020B0604020202020204" pitchFamily="34" charset="0"/>
              </a:rPr>
              <a:t>strong increase in revenue</a:t>
            </a:r>
            <a:r>
              <a:rPr kumimoji="0" lang="en-US" altLang="en-US" sz="1400" b="0" i="0" u="none" strike="noStrike" cap="none" normalizeH="0" baseline="0" dirty="0">
                <a:ln>
                  <a:noFill/>
                </a:ln>
                <a:solidFill>
                  <a:schemeClr val="tx1"/>
                </a:solidFill>
                <a:effectLst/>
                <a:latin typeface="Arial" panose="020B0604020202020204" pitchFamily="34" charset="0"/>
              </a:rPr>
              <a:t> from 2023 to 2024 — going from about </a:t>
            </a:r>
            <a:r>
              <a:rPr kumimoji="0" lang="en-US" altLang="en-US" sz="1400" b="1" i="0" u="none" strike="noStrike" cap="none" normalizeH="0" baseline="0" dirty="0">
                <a:ln>
                  <a:noFill/>
                </a:ln>
                <a:solidFill>
                  <a:schemeClr val="tx1"/>
                </a:solidFill>
                <a:effectLst/>
                <a:latin typeface="Arial" panose="020B0604020202020204" pitchFamily="34" charset="0"/>
              </a:rPr>
              <a:t>₹20.3 million to ₹33 million. </a:t>
            </a:r>
          </a:p>
          <a:p>
            <a:pPr marL="0" marR="0" lvl="0" indent="0" algn="l" defTabSz="914400" rtl="0" eaLnBrk="0" fontAlgn="base" latinLnBrk="0" hangingPunct="0">
              <a:lnSpc>
                <a:spcPct val="2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That’s a big leap and shows the business is growing well in terms of sales.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But here’s the catch: </a:t>
            </a:r>
            <a:r>
              <a:rPr kumimoji="0" lang="en-US" altLang="en-US" sz="1400" b="1" i="0" u="none" strike="noStrike" cap="none" normalizeH="0" baseline="0" dirty="0">
                <a:ln>
                  <a:noFill/>
                </a:ln>
                <a:solidFill>
                  <a:schemeClr val="tx1"/>
                </a:solidFill>
                <a:effectLst/>
                <a:latin typeface="Arial" panose="020B0604020202020204" pitchFamily="34" charset="0"/>
              </a:rPr>
              <a:t>profitability has actually dropped</a:t>
            </a:r>
            <a:r>
              <a:rPr kumimoji="0" lang="en-US" altLang="en-US" sz="1400" b="0" i="0" u="none" strike="noStrike" cap="none" normalizeH="0" baseline="0" dirty="0">
                <a:ln>
                  <a:noFill/>
                </a:ln>
                <a:solidFill>
                  <a:schemeClr val="tx1"/>
                </a:solidFill>
                <a:effectLst/>
                <a:latin typeface="Arial" panose="020B0604020202020204" pitchFamily="34" charset="0"/>
              </a:rPr>
              <a:t> (from 19.3% to 16.1%). </a:t>
            </a:r>
          </a:p>
          <a:p>
            <a:pPr marL="0" marR="0" lvl="0" indent="0" algn="l" defTabSz="914400" rtl="0" eaLnBrk="0" fontAlgn="base" latinLnBrk="0" hangingPunct="0">
              <a:lnSpc>
                <a:spcPct val="2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So even though we’re earning more, we’re not keeping as much of it as profit. That means </a:t>
            </a:r>
            <a:r>
              <a:rPr kumimoji="0" lang="en-US" altLang="en-US" sz="1400" b="1" i="0" u="none" strike="noStrike" cap="none" normalizeH="0" baseline="0" dirty="0">
                <a:ln>
                  <a:noFill/>
                </a:ln>
                <a:solidFill>
                  <a:schemeClr val="tx1"/>
                </a:solidFill>
                <a:effectLst/>
                <a:latin typeface="Arial" panose="020B0604020202020204" pitchFamily="34" charset="0"/>
              </a:rPr>
              <a:t>costs have gone up too</a:t>
            </a:r>
            <a:r>
              <a:rPr kumimoji="0" lang="en-US" altLang="en-US" sz="1400" b="0" i="0" u="none" strike="noStrike" cap="none" normalizeH="0" baseline="0" dirty="0">
                <a:ln>
                  <a:noFill/>
                </a:ln>
                <a:solidFill>
                  <a:schemeClr val="tx1"/>
                </a:solidFill>
                <a:effectLst/>
                <a:latin typeface="Arial" panose="020B0604020202020204" pitchFamily="34" charset="0"/>
              </a:rPr>
              <a:t> — either product costs or </a:t>
            </a:r>
          </a:p>
          <a:p>
            <a:pPr marL="0" marR="0" lvl="0" indent="0" algn="l" defTabSz="914400" rtl="0" eaLnBrk="0" fontAlgn="base" latinLnBrk="0" hangingPunct="0">
              <a:lnSpc>
                <a:spcPct val="200000"/>
              </a:lnSpc>
              <a:spcBef>
                <a:spcPct val="0"/>
              </a:spcBef>
              <a:spcAft>
                <a:spcPct val="0"/>
              </a:spcAft>
              <a:buClrTx/>
              <a:buSzTx/>
              <a:tabLst/>
            </a:pPr>
            <a:r>
              <a:rPr lang="en-US" altLang="en-US" sz="1400" dirty="0">
                <a:latin typeface="Arial" panose="020B0604020202020204" pitchFamily="34" charset="0"/>
              </a:rPr>
              <a:t> </a:t>
            </a:r>
            <a:r>
              <a:rPr kumimoji="0" lang="en-US" altLang="en-US" sz="1400" b="0" i="0" u="none" strike="noStrike" cap="none" normalizeH="0" baseline="0" dirty="0">
                <a:ln>
                  <a:noFill/>
                </a:ln>
                <a:solidFill>
                  <a:schemeClr val="tx1"/>
                </a:solidFill>
                <a:effectLst/>
                <a:latin typeface="Arial" panose="020B0604020202020204" pitchFamily="34" charset="0"/>
              </a:rPr>
              <a:t>operational expenses.</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Looking quarter by quarter:</a:t>
            </a:r>
          </a:p>
          <a:p>
            <a:pPr marL="0" marR="0" lvl="0" indent="0" algn="l" defTabSz="914400" rtl="0" eaLnBrk="0" fontAlgn="base" latinLnBrk="0" hangingPunct="0">
              <a:lnSpc>
                <a:spcPct val="2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  Q1’24</a:t>
            </a:r>
            <a:r>
              <a:rPr kumimoji="0" lang="en-US" altLang="en-US" sz="1400" b="0" i="0" u="none" strike="noStrike" cap="none" normalizeH="0" baseline="0" dirty="0">
                <a:ln>
                  <a:noFill/>
                </a:ln>
                <a:solidFill>
                  <a:schemeClr val="tx1"/>
                </a:solidFill>
                <a:effectLst/>
                <a:latin typeface="Arial" panose="020B0604020202020204" pitchFamily="34" charset="0"/>
              </a:rPr>
              <a:t> did very well — both high revenue and excellent profitability (</a:t>
            </a:r>
            <a:r>
              <a:rPr kumimoji="0" lang="en-US" altLang="en-US" sz="1400" b="1" i="0" u="none" strike="noStrike" cap="none" normalizeH="0" baseline="0" dirty="0">
                <a:ln>
                  <a:noFill/>
                </a:ln>
                <a:solidFill>
                  <a:schemeClr val="tx1"/>
                </a:solidFill>
                <a:effectLst/>
                <a:latin typeface="Arial" panose="020B0604020202020204" pitchFamily="34" charset="0"/>
              </a:rPr>
              <a:t>28.1%</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200000"/>
              </a:lnSpc>
              <a:spcBef>
                <a:spcPct val="0"/>
              </a:spcBef>
              <a:spcAft>
                <a:spcPct val="0"/>
              </a:spcAft>
              <a:buClrTx/>
              <a:buSzTx/>
              <a:tabLst/>
            </a:pPr>
            <a:r>
              <a:rPr kumimoji="0" lang="en-US" altLang="en-US" sz="1400" b="1" i="0" u="none" strike="noStrike" cap="none" normalizeH="0" baseline="0" dirty="0">
                <a:ln>
                  <a:noFill/>
                </a:ln>
                <a:solidFill>
                  <a:schemeClr val="tx1"/>
                </a:solidFill>
                <a:effectLst/>
                <a:latin typeface="Arial" panose="020B0604020202020204" pitchFamily="34" charset="0"/>
              </a:rPr>
              <a:t>  Q4’24</a:t>
            </a:r>
            <a:r>
              <a:rPr kumimoji="0" lang="en-US" altLang="en-US" sz="1400" b="0" i="0" u="none" strike="noStrike" cap="none" normalizeH="0" baseline="0" dirty="0">
                <a:ln>
                  <a:noFill/>
                </a:ln>
                <a:solidFill>
                  <a:schemeClr val="tx1"/>
                </a:solidFill>
                <a:effectLst/>
                <a:latin typeface="Arial" panose="020B0604020202020204" pitchFamily="34" charset="0"/>
              </a:rPr>
              <a:t> had the </a:t>
            </a:r>
            <a:r>
              <a:rPr kumimoji="0" lang="en-US" altLang="en-US" sz="1400" b="1" i="0" u="none" strike="noStrike" cap="none" normalizeH="0" baseline="0" dirty="0">
                <a:ln>
                  <a:noFill/>
                </a:ln>
                <a:solidFill>
                  <a:schemeClr val="tx1"/>
                </a:solidFill>
                <a:effectLst/>
                <a:latin typeface="Arial" panose="020B0604020202020204" pitchFamily="34" charset="0"/>
              </a:rPr>
              <a:t>highest revenue ever</a:t>
            </a:r>
            <a:r>
              <a:rPr kumimoji="0" lang="en-US" altLang="en-US" sz="1400" b="0" i="0" u="none" strike="noStrike" cap="none" normalizeH="0" baseline="0" dirty="0">
                <a:ln>
                  <a:noFill/>
                </a:ln>
                <a:solidFill>
                  <a:schemeClr val="tx1"/>
                </a:solidFill>
                <a:effectLst/>
                <a:latin typeface="Arial" panose="020B0604020202020204" pitchFamily="34" charset="0"/>
              </a:rPr>
              <a:t>, but profit margins completely collapsed to just </a:t>
            </a:r>
            <a:r>
              <a:rPr kumimoji="0" lang="en-US" altLang="en-US" sz="1400" b="1" i="0" u="none" strike="noStrike" cap="none" normalizeH="0" baseline="0" dirty="0">
                <a:ln>
                  <a:noFill/>
                </a:ln>
                <a:solidFill>
                  <a:schemeClr val="tx1"/>
                </a:solidFill>
                <a:effectLst/>
                <a:latin typeface="Arial" panose="020B0604020202020204" pitchFamily="34" charset="0"/>
              </a:rPr>
              <a:t>0.3%</a:t>
            </a:r>
            <a:r>
              <a:rPr kumimoji="0" lang="en-US" altLang="en-US" sz="1400" b="0" i="0" u="none" strike="noStrike" cap="none" normalizeH="0" baseline="0" dirty="0">
                <a:ln>
                  <a:noFill/>
                </a:ln>
                <a:solidFill>
                  <a:schemeClr val="tx1"/>
                </a:solidFill>
                <a:effectLst/>
                <a:latin typeface="Arial" panose="020B0604020202020204" pitchFamily="34" charset="0"/>
              </a:rPr>
              <a:t>, meaning costs probably spiked big time.</a:t>
            </a:r>
          </a:p>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Overall, the business is scaling up, but </a:t>
            </a:r>
            <a:r>
              <a:rPr kumimoji="0" lang="en-US" altLang="en-US" sz="1400" b="1" i="0" u="none" strike="noStrike" cap="none" normalizeH="0" baseline="0" dirty="0">
                <a:ln>
                  <a:noFill/>
                </a:ln>
                <a:solidFill>
                  <a:schemeClr val="tx1"/>
                </a:solidFill>
                <a:effectLst/>
                <a:latin typeface="Arial" panose="020B0604020202020204" pitchFamily="34" charset="0"/>
              </a:rPr>
              <a:t>needs better cost control</a:t>
            </a:r>
            <a:r>
              <a:rPr kumimoji="0" lang="en-US" altLang="en-US" sz="1400" b="0" i="0" u="none" strike="noStrike" cap="none" normalizeH="0" baseline="0" dirty="0">
                <a:ln>
                  <a:noFill/>
                </a:ln>
                <a:solidFill>
                  <a:schemeClr val="tx1"/>
                </a:solidFill>
                <a:effectLst/>
                <a:latin typeface="Arial" panose="020B0604020202020204" pitchFamily="34" charset="0"/>
              </a:rPr>
              <a:t>, especially during high-revenue periods.</a:t>
            </a:r>
          </a:p>
        </p:txBody>
      </p:sp>
    </p:spTree>
    <p:extLst>
      <p:ext uri="{BB962C8B-B14F-4D97-AF65-F5344CB8AC3E}">
        <p14:creationId xmlns:p14="http://schemas.microsoft.com/office/powerpoint/2010/main" val="224688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50701"/>
            <a:ext cx="11520000" cy="659636"/>
          </a:xfrm>
        </p:spPr>
        <p:txBody>
          <a:bodyPr anchor="t"/>
          <a:lstStyle/>
          <a:p>
            <a:r>
              <a:rPr lang="sv-SE" dirty="0"/>
              <a:t>Question 2: National Business Performance Overview</a:t>
            </a:r>
            <a:endParaRPr lang="en-IN" dirty="0"/>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7</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AB3AA71-D9A9-8E73-129C-D52E7718D04A}"/>
              </a:ext>
            </a:extLst>
          </p:cNvPr>
          <p:cNvSpPr txBox="1"/>
          <p:nvPr/>
        </p:nvSpPr>
        <p:spPr>
          <a:xfrm>
            <a:off x="334960" y="736761"/>
            <a:ext cx="11520000" cy="473593"/>
          </a:xfrm>
          <a:prstGeom prst="rect">
            <a:avLst/>
          </a:prstGeom>
          <a:noFill/>
          <a:ln>
            <a:noFill/>
          </a:ln>
        </p:spPr>
        <p:txBody>
          <a:bodyPr wrap="square" lIns="91440" tIns="45720" rIns="91440" bIns="45720" rtlCol="0" anchor="ctr">
            <a:noAutofit/>
          </a:bodyPr>
          <a:lstStyle/>
          <a:p>
            <a:pPr>
              <a:spcBef>
                <a:spcPts val="600"/>
              </a:spcBef>
            </a:pPr>
            <a:r>
              <a:rPr lang="en-IN" sz="1400" dirty="0">
                <a:latin typeface="Arial"/>
                <a:cs typeface="Arial"/>
              </a:rPr>
              <a:t>Populate the following tables and create graphs for </a:t>
            </a:r>
            <a:r>
              <a:rPr lang="en-IN" sz="1400" b="1" dirty="0">
                <a:latin typeface="Arial"/>
                <a:cs typeface="Arial"/>
              </a:rPr>
              <a:t>National </a:t>
            </a:r>
            <a:r>
              <a:rPr lang="en-IN" sz="1400" dirty="0">
                <a:latin typeface="Arial"/>
                <a:cs typeface="Arial"/>
              </a:rPr>
              <a:t>Revenue and Profits. (Profit = Revenue – Product Cost – Cost of Operations (during relevant timeframe)) (Profitability = Profit/Revenue)</a:t>
            </a:r>
            <a:endParaRPr lang="en-IN" sz="1200" dirty="0">
              <a:latin typeface="Arial"/>
              <a:cs typeface="Arial"/>
            </a:endParaRPr>
          </a:p>
        </p:txBody>
      </p:sp>
      <p:sp>
        <p:nvSpPr>
          <p:cNvPr id="15" name="TextBox 14">
            <a:extLst>
              <a:ext uri="{FF2B5EF4-FFF2-40B4-BE49-F238E27FC236}">
                <a16:creationId xmlns:a16="http://schemas.microsoft.com/office/drawing/2014/main" id="{61067D5E-0A66-4A11-A053-702A47574C98}"/>
              </a:ext>
            </a:extLst>
          </p:cNvPr>
          <p:cNvSpPr txBox="1"/>
          <p:nvPr/>
        </p:nvSpPr>
        <p:spPr>
          <a:xfrm>
            <a:off x="334959" y="1382413"/>
            <a:ext cx="8927027"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dirty="0">
                <a:latin typeface="Arial" panose="020B0604020202020204" pitchFamily="34" charset="0"/>
                <a:cs typeface="Arial" panose="020B0604020202020204" pitchFamily="34" charset="0"/>
              </a:rPr>
              <a:t>What are the possible hypotheses for the YoY and </a:t>
            </a:r>
            <a:r>
              <a:rPr lang="en-US" sz="1800" dirty="0" err="1">
                <a:latin typeface="Arial" panose="020B0604020202020204" pitchFamily="34" charset="0"/>
                <a:cs typeface="Arial" panose="020B0604020202020204" pitchFamily="34" charset="0"/>
              </a:rPr>
              <a:t>QoQ</a:t>
            </a:r>
            <a:r>
              <a:rPr lang="en-US" sz="1800" dirty="0">
                <a:latin typeface="Arial" panose="020B0604020202020204" pitchFamily="34" charset="0"/>
                <a:cs typeface="Arial" panose="020B0604020202020204" pitchFamily="34" charset="0"/>
              </a:rPr>
              <a:t> trends observed? </a:t>
            </a:r>
          </a:p>
        </p:txBody>
      </p:sp>
      <p:sp>
        <p:nvSpPr>
          <p:cNvPr id="19" name="TextBox 18">
            <a:extLst>
              <a:ext uri="{FF2B5EF4-FFF2-40B4-BE49-F238E27FC236}">
                <a16:creationId xmlns:a16="http://schemas.microsoft.com/office/drawing/2014/main" id="{8E4044F5-1177-4A9F-ADBA-AF9AFE67A738}"/>
              </a:ext>
            </a:extLst>
          </p:cNvPr>
          <p:cNvSpPr txBox="1"/>
          <p:nvPr/>
        </p:nvSpPr>
        <p:spPr>
          <a:xfrm>
            <a:off x="992185" y="2380275"/>
            <a:ext cx="4878336" cy="2607699"/>
          </a:xfrm>
          <a:prstGeom prst="rect">
            <a:avLst/>
          </a:prstGeom>
        </p:spPr>
        <p:txBody>
          <a:bodyPr vert="horz" wrap="square" lIns="0" tIns="0" rIns="0" bIns="0" rtlCol="0">
            <a:noAutofit/>
          </a:bodyPr>
          <a:lstStyle/>
          <a:p>
            <a: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pPr>
            <a:endParaRPr lang="en-US" sz="1600" kern="1200" dirty="0" err="1">
              <a:solidFill>
                <a:schemeClr val="tx1"/>
              </a:solidFill>
              <a:latin typeface="+mj-lt"/>
              <a:ea typeface="+mn-ea"/>
              <a:cs typeface="Arial" panose="020B0604020202020204" pitchFamily="34" charset="0"/>
            </a:endParaRPr>
          </a:p>
        </p:txBody>
      </p:sp>
      <p:sp>
        <p:nvSpPr>
          <p:cNvPr id="20" name="Rectangle 5">
            <a:extLst>
              <a:ext uri="{FF2B5EF4-FFF2-40B4-BE49-F238E27FC236}">
                <a16:creationId xmlns:a16="http://schemas.microsoft.com/office/drawing/2014/main" id="{DE45F5C9-A51A-4686-BCFD-1FDD629428FD}"/>
              </a:ext>
            </a:extLst>
          </p:cNvPr>
          <p:cNvSpPr>
            <a:spLocks noChangeArrowheads="1"/>
          </p:cNvSpPr>
          <p:nvPr/>
        </p:nvSpPr>
        <p:spPr bwMode="auto">
          <a:xfrm>
            <a:off x="334959" y="1751745"/>
            <a:ext cx="1300918054" cy="4940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00000"/>
              </a:lnSpc>
              <a:buFont typeface="Arial" panose="020B0604020202020204" pitchFamily="34" charset="0"/>
              <a:buChar char="•"/>
            </a:pPr>
            <a:r>
              <a:rPr lang="en-US" sz="1600" b="1" dirty="0"/>
              <a:t>Year-over-Year:</a:t>
            </a:r>
            <a:endParaRPr lang="en-US" sz="1600" dirty="0"/>
          </a:p>
          <a:p>
            <a:pPr marL="742950" lvl="1" indent="-285750">
              <a:lnSpc>
                <a:spcPct val="200000"/>
              </a:lnSpc>
              <a:buFont typeface="Arial" panose="020B0604020202020204" pitchFamily="34" charset="0"/>
              <a:buChar char="•"/>
            </a:pPr>
            <a:r>
              <a:rPr lang="en-US" sz="1600" dirty="0"/>
              <a:t>Maybe we opened more stores or launched new products in 2024 — that would explain the higher revenue.</a:t>
            </a:r>
          </a:p>
          <a:p>
            <a:pPr marL="742950" lvl="1" indent="-285750">
              <a:lnSpc>
                <a:spcPct val="200000"/>
              </a:lnSpc>
              <a:buFont typeface="Arial" panose="020B0604020202020204" pitchFamily="34" charset="0"/>
              <a:buChar char="•"/>
            </a:pPr>
            <a:r>
              <a:rPr lang="en-US" sz="1600" dirty="0"/>
              <a:t>But rising costs (maybe in logistics, supply chain, or marketing) are eating into profits.</a:t>
            </a:r>
          </a:p>
          <a:p>
            <a:pPr marL="742950" lvl="1" indent="-285750">
              <a:lnSpc>
                <a:spcPct val="200000"/>
              </a:lnSpc>
              <a:buFont typeface="Arial" panose="020B0604020202020204" pitchFamily="34" charset="0"/>
              <a:buChar char="•"/>
            </a:pPr>
            <a:r>
              <a:rPr lang="en-US" sz="1600" dirty="0"/>
              <a:t>Discounts or lower-margin product sales could also be a factor.</a:t>
            </a:r>
          </a:p>
          <a:p>
            <a:pPr>
              <a:lnSpc>
                <a:spcPct val="200000"/>
              </a:lnSpc>
              <a:buFont typeface="Arial" panose="020B0604020202020204" pitchFamily="34" charset="0"/>
              <a:buChar char="•"/>
            </a:pPr>
            <a:r>
              <a:rPr lang="en-US" sz="1600" b="1" dirty="0"/>
              <a:t>Quarter-over-Quarter:</a:t>
            </a:r>
            <a:endParaRPr lang="en-US" sz="1600" dirty="0"/>
          </a:p>
          <a:p>
            <a:pPr marL="742950" lvl="1" indent="-285750">
              <a:lnSpc>
                <a:spcPct val="200000"/>
              </a:lnSpc>
              <a:buFont typeface="Arial" panose="020B0604020202020204" pitchFamily="34" charset="0"/>
              <a:buChar char="•"/>
            </a:pPr>
            <a:r>
              <a:rPr lang="en-US" sz="1600" dirty="0"/>
              <a:t>Big jump in Q1'24 could be from New Year sales or a successful launch campaign.</a:t>
            </a:r>
          </a:p>
          <a:p>
            <a:pPr marL="742950" lvl="1" indent="-285750">
              <a:lnSpc>
                <a:spcPct val="200000"/>
              </a:lnSpc>
              <a:buFont typeface="Arial" panose="020B0604020202020204" pitchFamily="34" charset="0"/>
              <a:buChar char="•"/>
            </a:pPr>
            <a:r>
              <a:rPr lang="en-US" sz="1600" dirty="0"/>
              <a:t>Q4'24’s strange case — super high sales but almost no profit — might mean:</a:t>
            </a:r>
          </a:p>
          <a:p>
            <a:pPr marL="1143000" lvl="2" indent="-228600">
              <a:lnSpc>
                <a:spcPct val="200000"/>
              </a:lnSpc>
              <a:buFont typeface="Arial" panose="020B0604020202020204" pitchFamily="34" charset="0"/>
              <a:buChar char="•"/>
            </a:pPr>
            <a:r>
              <a:rPr lang="en-US" sz="1600" dirty="0"/>
              <a:t>Massive discounting or clearance sales.</a:t>
            </a:r>
          </a:p>
          <a:p>
            <a:pPr marL="1143000" lvl="2" indent="-228600">
              <a:lnSpc>
                <a:spcPct val="200000"/>
              </a:lnSpc>
              <a:buFont typeface="Arial" panose="020B0604020202020204" pitchFamily="34" charset="0"/>
              <a:buChar char="•"/>
            </a:pPr>
            <a:r>
              <a:rPr lang="en-US" sz="1600" dirty="0"/>
              <a:t>Unexpected costs like high returns or overspending in operations.</a:t>
            </a:r>
          </a:p>
          <a:p>
            <a:pPr marL="1143000" lvl="2" indent="-228600">
              <a:lnSpc>
                <a:spcPct val="200000"/>
              </a:lnSpc>
              <a:buFont typeface="Arial" panose="020B0604020202020204" pitchFamily="34" charset="0"/>
              <a:buChar char="•"/>
            </a:pPr>
            <a:r>
              <a:rPr lang="en-US" sz="1600" dirty="0"/>
              <a:t>Or perhaps stocking up inventory or vendor payment issues.</a:t>
            </a:r>
          </a:p>
        </p:txBody>
      </p:sp>
    </p:spTree>
    <p:extLst>
      <p:ext uri="{BB962C8B-B14F-4D97-AF65-F5344CB8AC3E}">
        <p14:creationId xmlns:p14="http://schemas.microsoft.com/office/powerpoint/2010/main" val="2476152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AAA260-664F-7A28-CFD2-A822A3AD7F61}"/>
              </a:ext>
            </a:extLst>
          </p:cNvPr>
          <p:cNvSpPr>
            <a:spLocks noGrp="1"/>
          </p:cNvSpPr>
          <p:nvPr>
            <p:ph type="title"/>
          </p:nvPr>
        </p:nvSpPr>
        <p:spPr>
          <a:xfrm>
            <a:off x="334963" y="350701"/>
            <a:ext cx="11520000" cy="659636"/>
          </a:xfrm>
        </p:spPr>
        <p:txBody>
          <a:bodyPr anchor="t"/>
          <a:lstStyle/>
          <a:p>
            <a:r>
              <a:rPr lang="sv-SE" dirty="0"/>
              <a:t>Question 2: National Business Performance Overview</a:t>
            </a:r>
            <a:endParaRPr lang="en-IN" dirty="0"/>
          </a:p>
        </p:txBody>
      </p:sp>
      <p:sp>
        <p:nvSpPr>
          <p:cNvPr id="8" name="Text Placeholder 7">
            <a:extLst>
              <a:ext uri="{FF2B5EF4-FFF2-40B4-BE49-F238E27FC236}">
                <a16:creationId xmlns:a16="http://schemas.microsoft.com/office/drawing/2014/main" id="{4CC360EE-A95C-7E06-1027-5C07C725F284}"/>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5C4C255C-0CBC-59E1-F4B1-51710CE186E6}"/>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7869D89F-CF9A-3587-9E80-B537C5748183}"/>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8</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14" name="TextBox 13">
            <a:extLst>
              <a:ext uri="{FF2B5EF4-FFF2-40B4-BE49-F238E27FC236}">
                <a16:creationId xmlns:a16="http://schemas.microsoft.com/office/drawing/2014/main" id="{8AB3AA71-D9A9-8E73-129C-D52E7718D04A}"/>
              </a:ext>
            </a:extLst>
          </p:cNvPr>
          <p:cNvSpPr txBox="1"/>
          <p:nvPr/>
        </p:nvSpPr>
        <p:spPr>
          <a:xfrm>
            <a:off x="334960" y="736761"/>
            <a:ext cx="11520000" cy="473593"/>
          </a:xfrm>
          <a:prstGeom prst="rect">
            <a:avLst/>
          </a:prstGeom>
          <a:noFill/>
          <a:ln>
            <a:noFill/>
          </a:ln>
        </p:spPr>
        <p:txBody>
          <a:bodyPr wrap="square" lIns="91440" tIns="45720" rIns="91440" bIns="45720" rtlCol="0" anchor="ctr">
            <a:noAutofit/>
          </a:bodyPr>
          <a:lstStyle/>
          <a:p>
            <a:pPr>
              <a:spcBef>
                <a:spcPts val="600"/>
              </a:spcBef>
            </a:pPr>
            <a:r>
              <a:rPr lang="en-IN" sz="1400" dirty="0">
                <a:latin typeface="Arial"/>
                <a:cs typeface="Arial"/>
              </a:rPr>
              <a:t>Populate the following tables and create graphs for </a:t>
            </a:r>
            <a:r>
              <a:rPr lang="en-IN" sz="1400" b="1" dirty="0">
                <a:latin typeface="Arial"/>
                <a:cs typeface="Arial"/>
              </a:rPr>
              <a:t>National </a:t>
            </a:r>
            <a:r>
              <a:rPr lang="en-IN" sz="1400" dirty="0">
                <a:latin typeface="Arial"/>
                <a:cs typeface="Arial"/>
              </a:rPr>
              <a:t>Revenue and Profits. (Profit = Revenue – Product Cost – Cost of Operations (during relevant timeframe)) (Profitability = Profit/Revenue)</a:t>
            </a:r>
            <a:endParaRPr lang="en-IN" sz="1200" dirty="0">
              <a:latin typeface="Arial"/>
              <a:cs typeface="Arial"/>
            </a:endParaRPr>
          </a:p>
        </p:txBody>
      </p:sp>
      <p:sp>
        <p:nvSpPr>
          <p:cNvPr id="15" name="TextBox 14">
            <a:extLst>
              <a:ext uri="{FF2B5EF4-FFF2-40B4-BE49-F238E27FC236}">
                <a16:creationId xmlns:a16="http://schemas.microsoft.com/office/drawing/2014/main" id="{61067D5E-0A66-4A11-A053-702A47574C98}"/>
              </a:ext>
            </a:extLst>
          </p:cNvPr>
          <p:cNvSpPr txBox="1"/>
          <p:nvPr/>
        </p:nvSpPr>
        <p:spPr>
          <a:xfrm>
            <a:off x="334959" y="1382413"/>
            <a:ext cx="8927027" cy="369332"/>
          </a:xfrm>
          <a:prstGeom prst="rect">
            <a:avLst/>
          </a:prstGeom>
          <a:noFill/>
        </p:spPr>
        <p:txBody>
          <a:bodyPr wrap="square">
            <a:spAutoFit/>
          </a:bodyPr>
          <a:lstStyle/>
          <a:p>
            <a:pPr marL="285750" indent="-285750">
              <a:spcBef>
                <a:spcPts val="600"/>
              </a:spcBef>
              <a:buClr>
                <a:srgbClr val="1E5E70"/>
              </a:buClr>
              <a:buFont typeface="Wingdings" panose="05000000000000000000" pitchFamily="2" charset="2"/>
              <a:buChar char="v"/>
            </a:pPr>
            <a:r>
              <a:rPr lang="en-US" sz="1800">
                <a:latin typeface="Arial" panose="020B0604020202020204" pitchFamily="34" charset="0"/>
                <a:cs typeface="Arial" panose="020B0604020202020204" pitchFamily="34" charset="0"/>
              </a:rPr>
              <a:t>Mention top 3 cities that are bringing the most revenue.</a:t>
            </a:r>
            <a:endParaRPr lang="en-US" sz="180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484E79D-CDAB-4643-A4BD-C9672D6C9179}"/>
              </a:ext>
            </a:extLst>
          </p:cNvPr>
          <p:cNvPicPr>
            <a:picLocks noChangeAspect="1"/>
          </p:cNvPicPr>
          <p:nvPr/>
        </p:nvPicPr>
        <p:blipFill>
          <a:blip r:embed="rId2"/>
          <a:stretch>
            <a:fillRect/>
          </a:stretch>
        </p:blipFill>
        <p:spPr>
          <a:xfrm>
            <a:off x="3262150" y="2502901"/>
            <a:ext cx="4887735" cy="2071756"/>
          </a:xfrm>
          <a:prstGeom prst="rect">
            <a:avLst/>
          </a:prstGeom>
        </p:spPr>
      </p:pic>
    </p:spTree>
    <p:extLst>
      <p:ext uri="{BB962C8B-B14F-4D97-AF65-F5344CB8AC3E}">
        <p14:creationId xmlns:p14="http://schemas.microsoft.com/office/powerpoint/2010/main" val="1720068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61F6-7FC6-12C3-318B-55D67C5BA24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ECC41B-83DA-385D-C925-17D1EDFE269F}"/>
              </a:ext>
            </a:extLst>
          </p:cNvPr>
          <p:cNvSpPr>
            <a:spLocks noGrp="1"/>
          </p:cNvSpPr>
          <p:nvPr>
            <p:ph type="title"/>
          </p:nvPr>
        </p:nvSpPr>
        <p:spPr>
          <a:xfrm>
            <a:off x="334963" y="356032"/>
            <a:ext cx="11520000" cy="659636"/>
          </a:xfrm>
        </p:spPr>
        <p:txBody>
          <a:bodyPr anchor="t"/>
          <a:lstStyle/>
          <a:p>
            <a:r>
              <a:rPr lang="sv-SE" dirty="0"/>
              <a:t>Question 3: Business Performance Overview</a:t>
            </a:r>
            <a:endParaRPr lang="en-IN" dirty="0"/>
          </a:p>
        </p:txBody>
      </p:sp>
      <p:sp>
        <p:nvSpPr>
          <p:cNvPr id="8" name="Text Placeholder 7">
            <a:extLst>
              <a:ext uri="{FF2B5EF4-FFF2-40B4-BE49-F238E27FC236}">
                <a16:creationId xmlns:a16="http://schemas.microsoft.com/office/drawing/2014/main" id="{E60A39D7-EC4F-F4AD-0EB5-6E7ACAF9F20B}"/>
              </a:ext>
            </a:extLst>
          </p:cNvPr>
          <p:cNvSpPr>
            <a:spLocks noGrp="1"/>
          </p:cNvSpPr>
          <p:nvPr>
            <p:ph type="body" sz="quarter" idx="10"/>
          </p:nvPr>
        </p:nvSpPr>
        <p:spPr/>
        <p:txBody>
          <a:bodyPr/>
          <a:lstStyle/>
          <a:p>
            <a:endParaRPr lang="en-IN"/>
          </a:p>
        </p:txBody>
      </p:sp>
      <p:sp>
        <p:nvSpPr>
          <p:cNvPr id="12" name="Footer Placeholder 4">
            <a:extLst>
              <a:ext uri="{FF2B5EF4-FFF2-40B4-BE49-F238E27FC236}">
                <a16:creationId xmlns:a16="http://schemas.microsoft.com/office/drawing/2014/main" id="{AA60F57B-77C1-9068-0234-EA929650AC39}"/>
              </a:ext>
            </a:extLst>
          </p:cNvPr>
          <p:cNvSpPr>
            <a:spLocks noGrp="1"/>
          </p:cNvSpPr>
          <p:nvPr>
            <p:ph type="ftr" sz="quarter" idx="3"/>
          </p:nvPr>
        </p:nvSpPr>
        <p:spPr>
          <a:xfrm>
            <a:off x="334963" y="6582750"/>
            <a:ext cx="1080000" cy="180000"/>
          </a:xfrm>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rPr>
              <a:t>© 2024 ProcDNA</a:t>
            </a:r>
          </a:p>
        </p:txBody>
      </p:sp>
      <p:sp>
        <p:nvSpPr>
          <p:cNvPr id="13" name="Slide Number Placeholder 12">
            <a:extLst>
              <a:ext uri="{FF2B5EF4-FFF2-40B4-BE49-F238E27FC236}">
                <a16:creationId xmlns:a16="http://schemas.microsoft.com/office/drawing/2014/main" id="{6177C0DB-DE11-5C5C-957A-26C071D6D5C0}"/>
              </a:ext>
            </a:extLst>
          </p:cNvPr>
          <p:cNvSpPr>
            <a:spLocks noGrp="1"/>
          </p:cNvSpPr>
          <p:nvPr>
            <p:ph type="sldNum" sz="quarter" idx="4"/>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611B2C2B-439E-457D-A75F-A794D509B660}" type="slidenum">
              <a:rPr kumimoji="0" lang="en-IN" sz="800" b="0" i="0" u="none" strike="noStrike" kern="1200" cap="none" spc="0" normalizeH="0" baseline="0" noProof="0" smtClean="0">
                <a:ln>
                  <a:noFill/>
                </a:ln>
                <a:solidFill>
                  <a:prstClr val="white">
                    <a:lumMod val="50000"/>
                  </a:prstClr>
                </a:solidFill>
                <a:effectLst/>
                <a:uLnTx/>
                <a:uFillTx/>
                <a:latin typeface="Arial" panose="020B0604020202020204" pitchFamily="34" charset="0"/>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IN" sz="800" b="0" i="0" u="none" strike="noStrike" kern="1200" cap="none" spc="0" normalizeH="0" baseline="0" noProof="0">
              <a:ln>
                <a:noFill/>
              </a:ln>
              <a:solidFill>
                <a:prstClr val="white">
                  <a:lumMod val="50000"/>
                </a:prstClr>
              </a:solidFill>
              <a:effectLst/>
              <a:uLnTx/>
              <a:uFillTx/>
              <a:latin typeface="Arial" panose="020B0604020202020204" pitchFamily="34" charset="0"/>
              <a:ea typeface="+mn-ea"/>
              <a:cs typeface="Arial" panose="020B0604020202020204" pitchFamily="34" charset="0"/>
            </a:endParaRPr>
          </a:p>
        </p:txBody>
      </p:sp>
      <p:sp>
        <p:nvSpPr>
          <p:cNvPr id="3" name="TextBox 2">
            <a:extLst>
              <a:ext uri="{FF2B5EF4-FFF2-40B4-BE49-F238E27FC236}">
                <a16:creationId xmlns:a16="http://schemas.microsoft.com/office/drawing/2014/main" id="{0132D015-7428-A01B-0E6B-C7B4659AB2BE}"/>
              </a:ext>
            </a:extLst>
          </p:cNvPr>
          <p:cNvSpPr txBox="1"/>
          <p:nvPr/>
        </p:nvSpPr>
        <p:spPr>
          <a:xfrm>
            <a:off x="334963" y="711772"/>
            <a:ext cx="11519999" cy="418585"/>
          </a:xfrm>
          <a:prstGeom prst="rect">
            <a:avLst/>
          </a:prstGeom>
          <a:noFill/>
          <a:ln>
            <a:noFill/>
          </a:ln>
        </p:spPr>
        <p:txBody>
          <a:bodyPr wrap="square" rtlCol="0" anchor="ctr">
            <a:noAutofit/>
          </a:bodyPr>
          <a:lstStyle/>
          <a:p>
            <a:pPr>
              <a:spcBef>
                <a:spcPts val="600"/>
              </a:spcBef>
            </a:pPr>
            <a:r>
              <a:rPr lang="en-IN" sz="1400" dirty="0">
                <a:latin typeface="Arial" panose="020B0604020202020204" pitchFamily="34" charset="0"/>
                <a:cs typeface="Arial" panose="020B0604020202020204" pitchFamily="34" charset="0"/>
              </a:rPr>
              <a:t>Populate the following tables to understand profits from each product category </a:t>
            </a:r>
            <a:endParaRPr lang="en-IN" sz="12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494DEDE9-337B-4E61-A7DE-765A5914B050}"/>
              </a:ext>
            </a:extLst>
          </p:cNvPr>
          <p:cNvPicPr>
            <a:picLocks noChangeAspect="1"/>
          </p:cNvPicPr>
          <p:nvPr/>
        </p:nvPicPr>
        <p:blipFill>
          <a:blip r:embed="rId2"/>
          <a:stretch>
            <a:fillRect/>
          </a:stretch>
        </p:blipFill>
        <p:spPr>
          <a:xfrm>
            <a:off x="435768" y="4342780"/>
            <a:ext cx="11326639" cy="1428204"/>
          </a:xfrm>
          <a:prstGeom prst="rect">
            <a:avLst/>
          </a:prstGeom>
        </p:spPr>
      </p:pic>
      <p:pic>
        <p:nvPicPr>
          <p:cNvPr id="10" name="Picture 9">
            <a:extLst>
              <a:ext uri="{FF2B5EF4-FFF2-40B4-BE49-F238E27FC236}">
                <a16:creationId xmlns:a16="http://schemas.microsoft.com/office/drawing/2014/main" id="{18BD4E84-50C2-4A82-9051-E0515025A44C}"/>
              </a:ext>
            </a:extLst>
          </p:cNvPr>
          <p:cNvPicPr>
            <a:picLocks noChangeAspect="1"/>
          </p:cNvPicPr>
          <p:nvPr/>
        </p:nvPicPr>
        <p:blipFill>
          <a:blip r:embed="rId3"/>
          <a:stretch>
            <a:fillRect/>
          </a:stretch>
        </p:blipFill>
        <p:spPr>
          <a:xfrm>
            <a:off x="522451" y="1543548"/>
            <a:ext cx="10974587" cy="1987466"/>
          </a:xfrm>
          <a:prstGeom prst="rect">
            <a:avLst/>
          </a:prstGeom>
        </p:spPr>
      </p:pic>
    </p:spTree>
    <p:extLst>
      <p:ext uri="{BB962C8B-B14F-4D97-AF65-F5344CB8AC3E}">
        <p14:creationId xmlns:p14="http://schemas.microsoft.com/office/powerpoint/2010/main" val="42842697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Public Information"/>
</p:tagLst>
</file>

<file path=ppt/tags/tag2.xml><?xml version="1.0" encoding="utf-8"?>
<p:tagLst xmlns:a="http://schemas.openxmlformats.org/drawingml/2006/main" xmlns:r="http://schemas.openxmlformats.org/officeDocument/2006/relationships" xmlns:p="http://schemas.openxmlformats.org/presentationml/2006/main">
  <p:tag name="BJHEADERFOOTERLABEL" val="TRUE"/>
  <p:tag name="BJHEADERFOOTERTEXTLABEL" val="Public Information"/>
</p:tagLst>
</file>

<file path=ppt/theme/theme1.xml><?xml version="1.0" encoding="utf-8"?>
<a:theme xmlns:a="http://schemas.openxmlformats.org/drawingml/2006/main" name="2_Office Theme">
  <a:themeElements>
    <a:clrScheme name="ProcDNA - Updated">
      <a:dk1>
        <a:sysClr val="windowText" lastClr="000000"/>
      </a:dk1>
      <a:lt1>
        <a:sysClr val="window" lastClr="FFFFFF"/>
      </a:lt1>
      <a:dk2>
        <a:srgbClr val="005CD9"/>
      </a:dk2>
      <a:lt2>
        <a:srgbClr val="001E96"/>
      </a:lt2>
      <a:accent1>
        <a:srgbClr val="008CE3"/>
      </a:accent1>
      <a:accent2>
        <a:srgbClr val="2C8C8C"/>
      </a:accent2>
      <a:accent3>
        <a:srgbClr val="D6454A"/>
      </a:accent3>
      <a:accent4>
        <a:srgbClr val="57C785"/>
      </a:accent4>
      <a:accent5>
        <a:srgbClr val="36A463"/>
      </a:accent5>
      <a:accent6>
        <a:srgbClr val="FF8D1A"/>
      </a:accent6>
      <a:hlink>
        <a:srgbClr val="005CD9"/>
      </a:hlink>
      <a:folHlink>
        <a:srgbClr val="008CE3"/>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rtlCol="0" anchor="ctr"/>
      <a:lstStyle>
        <a:defPPr algn="ctr">
          <a:defRPr dirty="0" err="1" smtClean="0">
            <a:latin typeface="Arial" panose="020B0604020202020204" pitchFamily="34" charset="0"/>
            <a:cs typeface="Arial" panose="020B0604020202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wrap="none" lIns="0" tIns="0" rIns="0" bIns="0" rtlCol="0">
        <a:noAutofit/>
      </a:bodyPr>
      <a:lstStyle>
        <a:defPPr marL="180000" indent="-180000" algn="l" defTabSz="914400" rtl="0" eaLnBrk="1" latinLnBrk="0" hangingPunct="1">
          <a:lnSpc>
            <a:spcPct val="100000"/>
          </a:lnSpc>
          <a:spcBef>
            <a:spcPts val="300"/>
          </a:spcBef>
          <a:spcAft>
            <a:spcPts val="300"/>
          </a:spcAft>
          <a:buClr>
            <a:schemeClr val="bg2"/>
          </a:buClr>
          <a:buSzPct val="110000"/>
          <a:buFont typeface="Wingdings" panose="05000000000000000000" pitchFamily="2" charset="2"/>
          <a:buChar char="§"/>
          <a:defRPr sz="1600" kern="1200" dirty="0" err="1" smtClean="0">
            <a:solidFill>
              <a:schemeClr val="tx1"/>
            </a:solidFill>
            <a:latin typeface="+mj-lt"/>
            <a:ea typeface="+mn-ea"/>
            <a:cs typeface="Arial" panose="020B0604020202020204" pitchFamily="34" charset="0"/>
          </a:defRPr>
        </a:defPPr>
      </a:lstStyle>
    </a:txDef>
  </a:objectDefaults>
  <a:extraClrSchemeLst/>
  <a:extLst>
    <a:ext uri="{05A4C25C-085E-4340-85A3-A5531E510DB2}">
      <thm15:themeFamily xmlns:thm15="http://schemas.microsoft.com/office/thememl/2012/main" name="Presentation1" id="{98717234-11BC-4F9C-9897-79F89000A9BB}" vid="{2BD9D480-684F-4539-8BE6-9E8D2F3AF00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80ACDDD4-C2C9-4F5F-96EE-A83F64CD69F4}">
  <we:reference id="wa104381063" version="1.0.0.1" store="en-US" storeType="OMEX"/>
  <we:alternateReferences>
    <we:reference id="WA104381063" version="1.0.0.1" store="WA10438106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31a11f04-f971-43d9-9a3f-056acc49ce6e">
      <UserInfo>
        <DisplayName>SharingLinks.60dd1f52-45c3-4f2f-a26f-96f482b5cdfd.OrganizationEdit.94acaed5-1a8d-4848-9b98-94ac5c92ceb2</DisplayName>
        <AccountId>166</AccountId>
        <AccountType/>
      </UserInfo>
      <UserInfo>
        <DisplayName>Saurav Kumar</DisplayName>
        <AccountId>52</AccountId>
        <AccountType/>
      </UserInfo>
      <UserInfo>
        <DisplayName>Aakriti Chopra</DisplayName>
        <AccountId>362</AccountId>
        <AccountType/>
      </UserInfo>
      <UserInfo>
        <DisplayName>Dhruv Goel</DisplayName>
        <AccountId>1007</AccountId>
        <AccountType/>
      </UserInfo>
      <UserInfo>
        <DisplayName>Raghav Gupta</DisplayName>
        <AccountId>735</AccountId>
        <AccountType/>
      </UserInfo>
      <UserInfo>
        <DisplayName>Yash Yadav</DisplayName>
        <AccountId>400</AccountId>
        <AccountType/>
      </UserInfo>
      <UserInfo>
        <DisplayName>Sanchit Popli</DisplayName>
        <AccountId>506</AccountId>
        <AccountType/>
      </UserInfo>
      <UserInfo>
        <DisplayName>Roshan Alvares</DisplayName>
        <AccountId>23</AccountId>
        <AccountType/>
      </UserInfo>
      <UserInfo>
        <DisplayName>Ashish Agrawal</DisplayName>
        <AccountId>12</AccountId>
        <AccountType/>
      </UserInfo>
      <UserInfo>
        <DisplayName>Gunmeet Singh</DisplayName>
        <AccountId>1872</AccountId>
        <AccountType/>
      </UserInfo>
      <UserInfo>
        <DisplayName>Michael Kurima</DisplayName>
        <AccountId>328</AccountId>
        <AccountType/>
      </UserInfo>
      <UserInfo>
        <DisplayName>Shailesh Tiwari</DisplayName>
        <AccountId>1093</AccountId>
        <AccountType/>
      </UserInfo>
      <UserInfo>
        <DisplayName>Harpreet Singh</DisplayName>
        <AccountId>9</AccountId>
        <AccountType/>
      </UserInfo>
      <UserInfo>
        <DisplayName>Nikhil Jain</DisplayName>
        <AccountId>21</AccountId>
        <AccountType/>
      </UserInfo>
      <UserInfo>
        <DisplayName>Sudhanshu Dogra</DisplayName>
        <AccountId>2056</AccountId>
        <AccountType/>
      </UserInfo>
      <UserInfo>
        <DisplayName>Ankush Kumar</DisplayName>
        <AccountId>116</AccountId>
        <AccountType/>
      </UserInfo>
      <UserInfo>
        <DisplayName>Sanjukta Saha Moitra</DisplayName>
        <AccountId>754</AccountId>
        <AccountType/>
      </UserInfo>
      <UserInfo>
        <DisplayName>Riya Dhamija</DisplayName>
        <AccountId>759</AccountId>
        <AccountType/>
      </UserInfo>
      <UserInfo>
        <DisplayName>Biswaroop Mishra</DisplayName>
        <AccountId>2129</AccountId>
        <AccountType/>
      </UserInfo>
      <UserInfo>
        <DisplayName>Yashveer Nain</DisplayName>
        <AccountId>231</AccountId>
        <AccountType/>
      </UserInfo>
    </SharedWithUsers>
    <lcf76f155ced4ddcb4097134ff3c332f xmlns="b479540b-5329-4255-9f32-920ee6315e1c">
      <Terms xmlns="http://schemas.microsoft.com/office/infopath/2007/PartnerControls"/>
    </lcf76f155ced4ddcb4097134ff3c332f>
    <TaxCatchAll xmlns="31a11f04-f971-43d9-9a3f-056acc49ce6e" xsi:nil="true"/>
  </documentManagement>
</p:properties>
</file>

<file path=customXml/item2.xml><?xml version="1.0" encoding="utf-8"?>
<sisl xmlns:xsi="http://www.w3.org/2001/XMLSchema-instance" xmlns:xsd="http://www.w3.org/2001/XMLSchema" xmlns="http://www.boldonjames.com/2008/01/sie/internal/label" sislVersion="0" policy="82ad3a63-90ad-4a46-a3cb-757f4658e205" origin="userSelected">
  <element uid="8490d18d-1e1f-4ae2-adbe-3f6683173bee" value=""/>
  <element uid="7bb1a8e3-a989-435c-a38d-552e98c69b15" value=""/>
  <element uid="ed7b54fd-91d7-427f-98f6-664e9e8c628a" value=""/>
</sisl>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ct:contentTypeSchema xmlns:ct="http://schemas.microsoft.com/office/2006/metadata/contentType" xmlns:ma="http://schemas.microsoft.com/office/2006/metadata/properties/metaAttributes" ct:_="" ma:_="" ma:contentTypeName="Document" ma:contentTypeID="0x0101005FD2CABA4A82784EA5374EDEE17ABA26" ma:contentTypeVersion="18" ma:contentTypeDescription="Create a new document." ma:contentTypeScope="" ma:versionID="86a3743d6ed17226d1df8b1706fe81eb">
  <xsd:schema xmlns:xsd="http://www.w3.org/2001/XMLSchema" xmlns:xs="http://www.w3.org/2001/XMLSchema" xmlns:p="http://schemas.microsoft.com/office/2006/metadata/properties" xmlns:ns2="b479540b-5329-4255-9f32-920ee6315e1c" xmlns:ns3="31a11f04-f971-43d9-9a3f-056acc49ce6e" targetNamespace="http://schemas.microsoft.com/office/2006/metadata/properties" ma:root="true" ma:fieldsID="b05965a48d17f350078a1d53dc93e678" ns2:_="" ns3:_="">
    <xsd:import namespace="b479540b-5329-4255-9f32-920ee6315e1c"/>
    <xsd:import namespace="31a11f04-f971-43d9-9a3f-056acc49ce6e"/>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MediaServiceObjectDetectorVersions" minOccurs="0"/>
                <xsd:element ref="ns2:lcf76f155ced4ddcb4097134ff3c332f" minOccurs="0"/>
                <xsd:element ref="ns3:TaxCatchAll"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479540b-5329-4255-9f32-920ee6315e1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bd89b0c0-4dea-49c6-8d57-4e6bc3aaa8cc" ma:termSetId="09814cd3-568e-fe90-9814-8d621ff8fb84" ma:anchorId="fba54fb3-c3e1-fe81-a776-ca4b69148c4d" ma:open="true" ma:isKeyword="false">
      <xsd:complexType>
        <xsd:sequence>
          <xsd:element ref="pc:Terms" minOccurs="0" maxOccurs="1"/>
        </xsd:sequence>
      </xsd:complex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1a11f04-f971-43d9-9a3f-056acc49ce6e"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4401d742-73a1-4ecf-bed1-7535dc16dd24}" ma:internalName="TaxCatchAll" ma:showField="CatchAllData" ma:web="31a11f04-f971-43d9-9a3f-056acc49ce6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434DBB5-9D9E-4567-99B1-CB165F2F1532}">
  <ds:schemaRefs>
    <ds:schemaRef ds:uri="http://schemas.microsoft.com/office/2006/documentManagement/types"/>
    <ds:schemaRef ds:uri="http://purl.org/dc/terms/"/>
    <ds:schemaRef ds:uri="http://schemas.microsoft.com/office/infopath/2007/PartnerControls"/>
    <ds:schemaRef ds:uri="http://www.w3.org/XML/1998/namespace"/>
    <ds:schemaRef ds:uri="http://schemas.openxmlformats.org/package/2006/metadata/core-properties"/>
    <ds:schemaRef ds:uri="http://purl.org/dc/dcmitype/"/>
    <ds:schemaRef ds:uri="31a11f04-f971-43d9-9a3f-056acc49ce6e"/>
    <ds:schemaRef ds:uri="http://purl.org/dc/elements/1.1/"/>
    <ds:schemaRef ds:uri="b479540b-5329-4255-9f32-920ee6315e1c"/>
    <ds:schemaRef ds:uri="http://schemas.microsoft.com/office/2006/metadata/properties"/>
  </ds:schemaRefs>
</ds:datastoreItem>
</file>

<file path=customXml/itemProps2.xml><?xml version="1.0" encoding="utf-8"?>
<ds:datastoreItem xmlns:ds="http://schemas.openxmlformats.org/officeDocument/2006/customXml" ds:itemID="{8EDB340D-3D1A-4353-8C9E-CD506090C9E0}">
  <ds:schemaRefs>
    <ds:schemaRef ds:uri="http://www.boldonjames.com/2008/01/sie/internal/label"/>
    <ds:schemaRef ds:uri="http://www.w3.org/2001/XMLSchema"/>
  </ds:schemaRefs>
</ds:datastoreItem>
</file>

<file path=customXml/itemProps3.xml><?xml version="1.0" encoding="utf-8"?>
<ds:datastoreItem xmlns:ds="http://schemas.openxmlformats.org/officeDocument/2006/customXml" ds:itemID="{9BE63996-063B-4A77-98A1-EA997F4B6EF9}">
  <ds:schemaRefs>
    <ds:schemaRef ds:uri="http://schemas.microsoft.com/sharepoint/v3/contenttype/forms"/>
  </ds:schemaRefs>
</ds:datastoreItem>
</file>

<file path=customXml/itemProps4.xml><?xml version="1.0" encoding="utf-8"?>
<ds:datastoreItem xmlns:ds="http://schemas.openxmlformats.org/officeDocument/2006/customXml" ds:itemID="{551605FC-8807-4C5D-8DB3-A697EE88664A}">
  <ds:schemaRefs>
    <ds:schemaRef ds:uri="31a11f04-f971-43d9-9a3f-056acc49ce6e"/>
    <ds:schemaRef ds:uri="b479540b-5329-4255-9f32-920ee6315e1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ProcDNA PowerPoint Template 2024</Template>
  <TotalTime>2622</TotalTime>
  <Words>2450</Words>
  <Application>Microsoft Office PowerPoint</Application>
  <PresentationFormat>Widescreen</PresentationFormat>
  <Paragraphs>282</Paragraphs>
  <Slides>21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Wingdings</vt:lpstr>
      <vt:lpstr>Arial</vt:lpstr>
      <vt:lpstr>Montserrat</vt:lpstr>
      <vt:lpstr>2_Office Theme</vt:lpstr>
      <vt:lpstr> Case Study:VoltEdge-Electronics </vt:lpstr>
      <vt:lpstr>VoltEdge Electronics – Business Overview</vt:lpstr>
      <vt:lpstr>Question 1: Data Pre-Processing</vt:lpstr>
      <vt:lpstr>Question 1: Data Pre-Processing</vt:lpstr>
      <vt:lpstr>Question 2: National Business Performance Overview</vt:lpstr>
      <vt:lpstr>Question 2: National Business Performance Overview</vt:lpstr>
      <vt:lpstr>Question 2: National Business Performance Overview</vt:lpstr>
      <vt:lpstr>Question 2: National Business Performance Overview</vt:lpstr>
      <vt:lpstr>Question 3: Business Performance Overview</vt:lpstr>
      <vt:lpstr>Question 3: Business Performance Overview</vt:lpstr>
      <vt:lpstr>Question 3: Business Performance Overview</vt:lpstr>
      <vt:lpstr>Question 4: Subcategory Deep dives</vt:lpstr>
      <vt:lpstr>Question 4: Subcategory Deep dives</vt:lpstr>
      <vt:lpstr>Question 4: Subcategory Deep dives</vt:lpstr>
      <vt:lpstr>Question 5.1: Store Performance Review</vt:lpstr>
      <vt:lpstr>Question 5.1: Store Performance Review</vt:lpstr>
      <vt:lpstr>Question 5.2: Store Performance Review</vt:lpstr>
      <vt:lpstr>Question 5.2: Store Performance Review</vt:lpstr>
      <vt:lpstr>Question 6: Demographics </vt:lpstr>
      <vt:lpstr>Question 6: Demographics </vt:lpstr>
      <vt:lpstr>Question 7: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Siddhesh Dandagavhal</dc:creator>
  <cp:keywords>PowerPoint Template</cp:keywords>
  <cp:lastModifiedBy>ABHISHEK YADAV</cp:lastModifiedBy>
  <cp:revision>38</cp:revision>
  <dcterms:created xsi:type="dcterms:W3CDTF">2024-05-14T16:34:46Z</dcterms:created>
  <dcterms:modified xsi:type="dcterms:W3CDTF">2025-08-01T14:14:54Z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0x010100226109B1AEA7664C8539810F77940BA6</vt:lpwstr>
  </property>
  <property fmtid="{D5CDD505-2E9C-101B-9397-08002B2CF9AE}" pid="3" name="MediaServiceImageTags">
    <vt:lpwstr/>
  </property>
</Properties>
</file>