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97" r:id="rId5"/>
    <p:sldId id="257" r:id="rId6"/>
    <p:sldId id="279" r:id="rId7"/>
    <p:sldId id="270" r:id="rId8"/>
    <p:sldId id="276" r:id="rId9"/>
    <p:sldId id="272" r:id="rId10"/>
    <p:sldId id="291" r:id="rId11"/>
    <p:sldId id="292" r:id="rId12"/>
    <p:sldId id="293" r:id="rId13"/>
    <p:sldId id="289" r:id="rId14"/>
    <p:sldId id="295" r:id="rId15"/>
    <p:sldId id="298" r:id="rId16"/>
    <p:sldId id="294" r:id="rId17"/>
    <p:sldId id="282" r:id="rId18"/>
    <p:sldId id="296" r:id="rId19"/>
    <p:sldId id="278"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0" d="100"/>
          <a:sy n="80" d="100"/>
        </p:scale>
        <p:origin x="336"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29-May-17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29-May-17</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s://thenewboston.com/videos.php?cat=11" TargetMode="External"/><Relationship Id="rId5" Type="http://schemas.openxmlformats.org/officeDocument/2006/relationships/hyperlink" Target="https://www.w3schools.com/w3css/default.asp" TargetMode="External"/><Relationship Id="rId4" Type="http://schemas.openxmlformats.org/officeDocument/2006/relationships/hyperlink" Target="https://www.w3schools.com/php/default.asp"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5400" b="1" dirty="0" smtClean="0"/>
              <a:t>ODF</a:t>
            </a:r>
            <a:r>
              <a:rPr lang="en-US" dirty="0" smtClean="0"/>
              <a:t/>
            </a:r>
            <a:br>
              <a:rPr lang="en-US" dirty="0" smtClean="0"/>
            </a:br>
            <a:r>
              <a:rPr lang="en-US" sz="3100" dirty="0" smtClean="0"/>
              <a:t>(OPEN DISCUSSION FORUM)</a:t>
            </a:r>
            <a:endParaRPr lang="en-US" sz="3100" dirty="0"/>
          </a:p>
        </p:txBody>
      </p:sp>
      <p:sp>
        <p:nvSpPr>
          <p:cNvPr id="7" name="Subtitle 6"/>
          <p:cNvSpPr>
            <a:spLocks noGrp="1"/>
          </p:cNvSpPr>
          <p:nvPr>
            <p:ph type="subTitle" idx="1"/>
          </p:nvPr>
        </p:nvSpPr>
        <p:spPr/>
        <p:txBody>
          <a:bodyPr/>
          <a:lstStyle/>
          <a:p>
            <a:r>
              <a:rPr lang="en-US" dirty="0" smtClean="0"/>
              <a:t>Supervisor:</a:t>
            </a:r>
          </a:p>
          <a:p>
            <a:r>
              <a:rPr lang="en-US" dirty="0" smtClean="0"/>
              <a:t>Mr. Amol Sharma</a:t>
            </a:r>
          </a:p>
          <a:p>
            <a:r>
              <a:rPr lang="en-US" dirty="0" smtClean="0"/>
              <a:t>Asst. Professor</a:t>
            </a:r>
          </a:p>
          <a:p>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12989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dirty="0" smtClean="0">
                <a:latin typeface="Times New Roman" panose="02020603050405020304" pitchFamily="18" charset="0"/>
                <a:cs typeface="Times New Roman" panose="02020603050405020304" pitchFamily="18" charset="0"/>
              </a:rPr>
              <a:t>0 LEVEL DFD</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F54DE5-C571-48E8-A5BC-B369434E2F44}" type="slidenum">
              <a:rPr lang="en-US" smtClean="0"/>
              <a:t>10</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7878" y="1600200"/>
            <a:ext cx="11054860" cy="4572000"/>
          </a:xfrm>
          <a:prstGeom prst="rect">
            <a:avLst/>
          </a:prstGeom>
        </p:spPr>
      </p:pic>
    </p:spTree>
    <p:extLst>
      <p:ext uri="{BB962C8B-B14F-4D97-AF65-F5344CB8AC3E}">
        <p14:creationId xmlns:p14="http://schemas.microsoft.com/office/powerpoint/2010/main" val="193484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1- LEVEL </a:t>
            </a:r>
            <a:r>
              <a:rPr lang="en-US" sz="4000" dirty="0" smtClean="0">
                <a:latin typeface="Times New Roman" panose="02020603050405020304" pitchFamily="18" charset="0"/>
                <a:cs typeface="Times New Roman" panose="02020603050405020304" pitchFamily="18" charset="0"/>
              </a:rPr>
              <a:t>DFD (Teachers)</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F54DE5-C571-48E8-A5BC-B369434E2F44}" type="slidenum">
              <a:rPr lang="en-US" smtClean="0"/>
              <a:t>11</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09402" y="1588325"/>
            <a:ext cx="9963397" cy="4572000"/>
          </a:xfrm>
          <a:prstGeom prst="rect">
            <a:avLst/>
          </a:prstGeom>
        </p:spPr>
      </p:pic>
    </p:spTree>
    <p:extLst>
      <p:ext uri="{BB962C8B-B14F-4D97-AF65-F5344CB8AC3E}">
        <p14:creationId xmlns:p14="http://schemas.microsoft.com/office/powerpoint/2010/main" val="342532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1- LEVEL </a:t>
            </a:r>
            <a:r>
              <a:rPr lang="en-US" sz="4000" dirty="0" smtClean="0">
                <a:latin typeface="Times New Roman" pitchFamily="18" charset="0"/>
                <a:cs typeface="Times New Roman" pitchFamily="18" charset="0"/>
              </a:rPr>
              <a:t>DFD (Students)</a:t>
            </a:r>
            <a:endParaRPr lang="en-US" sz="4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FF54DE5-C571-48E8-A5BC-B369434E2F44}" type="slidenum">
              <a:rPr lang="en-US" smtClean="0"/>
              <a:t>12</a:t>
            </a:fld>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26274" y="1776046"/>
            <a:ext cx="9963399" cy="4572000"/>
          </a:xfrm>
          <a:prstGeom prst="rect">
            <a:avLst/>
          </a:prstGeom>
        </p:spPr>
      </p:pic>
    </p:spTree>
    <p:extLst>
      <p:ext uri="{BB962C8B-B14F-4D97-AF65-F5344CB8AC3E}">
        <p14:creationId xmlns:p14="http://schemas.microsoft.com/office/powerpoint/2010/main" val="190263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RESOURCE REQUIREMENT</a:t>
            </a:r>
            <a:endParaRPr lang="en-US" sz="4000" dirty="0"/>
          </a:p>
        </p:txBody>
      </p:sp>
      <p:sp>
        <p:nvSpPr>
          <p:cNvPr id="3" name="Content Placeholder 2"/>
          <p:cNvSpPr>
            <a:spLocks noGrp="1"/>
          </p:cNvSpPr>
          <p:nvPr>
            <p:ph idx="1"/>
          </p:nvPr>
        </p:nvSpPr>
        <p:spPr/>
        <p:txBody>
          <a:bodyPr>
            <a:normAutofit fontScale="77500" lnSpcReduction="20000"/>
          </a:bodyPr>
          <a:lstStyle/>
          <a:p>
            <a:r>
              <a:rPr lang="en-US" sz="2600" dirty="0" smtClean="0">
                <a:latin typeface="Times New Roman" pitchFamily="18" charset="0"/>
                <a:cs typeface="Times New Roman" pitchFamily="18" charset="0"/>
              </a:rPr>
              <a:t>HARDWARE  REQUIRMEMENT</a:t>
            </a:r>
          </a:p>
          <a:p>
            <a:pPr lvl="1"/>
            <a:r>
              <a:rPr lang="en-US" sz="2600" dirty="0" smtClean="0">
                <a:latin typeface="Times New Roman" pitchFamily="18" charset="0"/>
                <a:cs typeface="Times New Roman" pitchFamily="18" charset="0"/>
              </a:rPr>
              <a:t>Processor(minimum PENTIUM III 866  MHz)</a:t>
            </a:r>
          </a:p>
          <a:p>
            <a:pPr lvl="1"/>
            <a:r>
              <a:rPr lang="en-US" sz="2600" dirty="0" smtClean="0">
                <a:latin typeface="Times New Roman" pitchFamily="18" charset="0"/>
                <a:cs typeface="Times New Roman" pitchFamily="18" charset="0"/>
              </a:rPr>
              <a:t>RAM (minimum 128 MB SD )</a:t>
            </a:r>
          </a:p>
          <a:p>
            <a:pPr lvl="1"/>
            <a:r>
              <a:rPr lang="en-US" sz="2600" dirty="0" smtClean="0">
                <a:latin typeface="Times New Roman" pitchFamily="18" charset="0"/>
                <a:cs typeface="Times New Roman" pitchFamily="18" charset="0"/>
              </a:rPr>
              <a:t>Storage(minimum 20 GB)</a:t>
            </a:r>
          </a:p>
          <a:p>
            <a:pPr lvl="1"/>
            <a:r>
              <a:rPr lang="en-US" sz="2600" dirty="0" smtClean="0">
                <a:latin typeface="Times New Roman" pitchFamily="18" charset="0"/>
                <a:cs typeface="Times New Roman" pitchFamily="18" charset="0"/>
              </a:rPr>
              <a:t>Keyboard</a:t>
            </a:r>
          </a:p>
          <a:p>
            <a:pPr lvl="1"/>
            <a:r>
              <a:rPr lang="en-US" sz="2600" dirty="0" smtClean="0">
                <a:latin typeface="Times New Roman" pitchFamily="18" charset="0"/>
                <a:cs typeface="Times New Roman" pitchFamily="18" charset="0"/>
              </a:rPr>
              <a:t>Mouse</a:t>
            </a:r>
          </a:p>
          <a:p>
            <a:pPr lvl="1"/>
            <a:r>
              <a:rPr lang="en-US" sz="2600" dirty="0" smtClean="0">
                <a:latin typeface="Times New Roman" pitchFamily="18" charset="0"/>
                <a:cs typeface="Times New Roman" pitchFamily="18" charset="0"/>
              </a:rPr>
              <a:t>Monitor</a:t>
            </a:r>
          </a:p>
          <a:p>
            <a:pPr lvl="1"/>
            <a:r>
              <a:rPr lang="en-US" sz="2600" dirty="0" smtClean="0">
                <a:latin typeface="Times New Roman" pitchFamily="18" charset="0"/>
                <a:cs typeface="Times New Roman" pitchFamily="18" charset="0"/>
              </a:rPr>
              <a:t>NIC</a:t>
            </a:r>
          </a:p>
          <a:p>
            <a:r>
              <a:rPr lang="en-US" sz="2600" dirty="0" smtClean="0">
                <a:latin typeface="Times New Roman" pitchFamily="18" charset="0"/>
                <a:cs typeface="Times New Roman" pitchFamily="18" charset="0"/>
              </a:rPr>
              <a:t>SOFTWARE REQUIREMENT</a:t>
            </a:r>
          </a:p>
          <a:p>
            <a:pPr lvl="1"/>
            <a:r>
              <a:rPr lang="en-US" sz="2600" dirty="0" smtClean="0">
                <a:latin typeface="Times New Roman" pitchFamily="18" charset="0"/>
                <a:cs typeface="Times New Roman" pitchFamily="18" charset="0"/>
              </a:rPr>
              <a:t>XAMPP(Apache version 2.4.10)</a:t>
            </a:r>
          </a:p>
          <a:p>
            <a:pPr lvl="1"/>
            <a:r>
              <a:rPr lang="en-US" sz="2600" dirty="0" smtClean="0">
                <a:latin typeface="Times New Roman" pitchFamily="18" charset="0"/>
                <a:cs typeface="Times New Roman" pitchFamily="18" charset="0"/>
              </a:rPr>
              <a:t>Browser(any enabled with java script)</a:t>
            </a:r>
          </a:p>
          <a:p>
            <a:pPr lvl="1"/>
            <a:r>
              <a:rPr lang="en-US" sz="2600" dirty="0" smtClean="0">
                <a:latin typeface="Times New Roman" pitchFamily="18" charset="0"/>
                <a:cs typeface="Times New Roman" pitchFamily="18" charset="0"/>
              </a:rPr>
              <a:t>PHP(version 5.6.3)</a:t>
            </a:r>
          </a:p>
          <a:p>
            <a:pPr lvl="1"/>
            <a:r>
              <a:rPr lang="en-US" sz="2600" dirty="0" smtClean="0">
                <a:latin typeface="Times New Roman" pitchFamily="18" charset="0"/>
                <a:cs typeface="Times New Roman" pitchFamily="18" charset="0"/>
              </a:rPr>
              <a:t>HTML</a:t>
            </a:r>
          </a:p>
          <a:p>
            <a:pPr lvl="1"/>
            <a:r>
              <a:rPr lang="en-US" sz="2600" dirty="0" smtClean="0">
                <a:latin typeface="Times New Roman" pitchFamily="18" charset="0"/>
                <a:cs typeface="Times New Roman" pitchFamily="18" charset="0"/>
              </a:rPr>
              <a:t>CSS</a:t>
            </a:r>
          </a:p>
          <a:p>
            <a:pPr lvl="1"/>
            <a:r>
              <a:rPr lang="en-US" sz="2600" dirty="0" smtClean="0">
                <a:latin typeface="Times New Roman" pitchFamily="18" charset="0"/>
                <a:cs typeface="Times New Roman" pitchFamily="18" charset="0"/>
              </a:rPr>
              <a:t>Java Script</a:t>
            </a:r>
          </a:p>
          <a:p>
            <a:pPr lvl="1"/>
            <a:endParaRPr lang="en-US" dirty="0"/>
          </a:p>
          <a:p>
            <a:pPr lvl="1"/>
            <a:endParaRPr lang="en-US" dirty="0" smtClean="0"/>
          </a:p>
          <a:p>
            <a:pPr lvl="1"/>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0FF54DE5-C571-48E8-A5BC-B369434E2F44}" type="slidenum">
              <a:rPr lang="en-US" smtClean="0"/>
              <a:t>13</a:t>
            </a:fld>
            <a:endParaRPr lang="en-US" dirty="0"/>
          </a:p>
        </p:txBody>
      </p:sp>
    </p:spTree>
    <p:extLst>
      <p:ext uri="{BB962C8B-B14F-4D97-AF65-F5344CB8AC3E}">
        <p14:creationId xmlns:p14="http://schemas.microsoft.com/office/powerpoint/2010/main" val="315133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latin typeface="Times New Roman" pitchFamily="18" charset="0"/>
                <a:cs typeface="Times New Roman" pitchFamily="18" charset="0"/>
              </a:rPr>
              <a:t>This Project basically is a Question and Answers website which every student can efficiently use for clearing his or her doubts. </a:t>
            </a:r>
          </a:p>
          <a:p>
            <a:pPr marL="0" indent="0" algn="just">
              <a:buNone/>
            </a:pPr>
            <a:r>
              <a:rPr lang="en-US" b="1" u="sng" dirty="0" smtClean="0">
                <a:latin typeface="Times New Roman" pitchFamily="18" charset="0"/>
                <a:cs typeface="Times New Roman" pitchFamily="18" charset="0"/>
              </a:rPr>
              <a:t>Future Scope:</a:t>
            </a:r>
          </a:p>
          <a:p>
            <a:pPr marL="0" indent="0" algn="just">
              <a:buNone/>
            </a:pPr>
            <a:r>
              <a:rPr lang="en-US" dirty="0" smtClean="0">
                <a:latin typeface="Times New Roman" pitchFamily="18" charset="0"/>
                <a:cs typeface="Times New Roman" pitchFamily="18" charset="0"/>
              </a:rPr>
              <a:t>Every application has its own merits and demerits. The project has covered almost all the requirement . Further requirements and improvements can easily  be done since the coding is mainly  structured and modular in nature .Changing the existing module or adding new  modules can append improvements .Further enhancement can be made to the application, so that website function very attractive and useful manner than the present one.</a:t>
            </a:r>
          </a:p>
          <a:p>
            <a:pPr marL="0" indent="0" algn="just">
              <a:buNone/>
            </a:pPr>
            <a:r>
              <a:rPr lang="en-US" dirty="0" smtClean="0">
                <a:latin typeface="Times New Roman" pitchFamily="18" charset="0"/>
                <a:cs typeface="Times New Roman" pitchFamily="18" charset="0"/>
              </a:rPr>
              <a:t>Some of the ideas of the improvements are-</a:t>
            </a:r>
          </a:p>
          <a:p>
            <a:pPr lvl="1" algn="just">
              <a:buFont typeface="Arial" pitchFamily="34" charset="0"/>
              <a:buChar char="•"/>
            </a:pPr>
            <a:r>
              <a:rPr lang="en-US" sz="2000" dirty="0" smtClean="0">
                <a:latin typeface="Times New Roman" pitchFamily="18" charset="0"/>
                <a:cs typeface="Times New Roman" pitchFamily="18" charset="0"/>
              </a:rPr>
              <a:t>Build the search engine for the website.</a:t>
            </a:r>
          </a:p>
          <a:p>
            <a:pPr lvl="1" algn="just">
              <a:buFont typeface="Arial" pitchFamily="34" charset="0"/>
              <a:buChar char="•"/>
            </a:pPr>
            <a:r>
              <a:rPr lang="en-US" sz="2000" dirty="0" smtClean="0">
                <a:latin typeface="Times New Roman" pitchFamily="18" charset="0"/>
                <a:cs typeface="Times New Roman" pitchFamily="18" charset="0"/>
              </a:rPr>
              <a:t>Build a chat system for the website.</a:t>
            </a:r>
          </a:p>
          <a:p>
            <a:pPr lvl="1" algn="just">
              <a:buFont typeface="Arial" pitchFamily="34" charset="0"/>
              <a:buChar char="•"/>
            </a:pPr>
            <a:r>
              <a:rPr lang="en-US" sz="2000" dirty="0" smtClean="0">
                <a:latin typeface="Times New Roman" pitchFamily="18" charset="0"/>
                <a:cs typeface="Times New Roman" pitchFamily="18" charset="0"/>
              </a:rPr>
              <a:t>Introduce some visualization  based on the interest in technologies etc.</a:t>
            </a:r>
          </a:p>
          <a:p>
            <a:pPr marL="0" indent="0">
              <a:buNone/>
            </a:pPr>
            <a:r>
              <a:rPr lang="en-US" sz="2400" b="1" u="sng" dirty="0"/>
              <a:t> </a:t>
            </a:r>
            <a:r>
              <a:rPr lang="en-US" sz="2400" b="1" u="sng" dirty="0" smtClean="0"/>
              <a:t> </a:t>
            </a:r>
          </a:p>
        </p:txBody>
      </p:sp>
      <p:sp>
        <p:nvSpPr>
          <p:cNvPr id="4" name="Slide Number Placeholder 3"/>
          <p:cNvSpPr>
            <a:spLocks noGrp="1"/>
          </p:cNvSpPr>
          <p:nvPr>
            <p:ph type="sldNum" sz="quarter" idx="12"/>
          </p:nvPr>
        </p:nvSpPr>
        <p:spPr/>
        <p:txBody>
          <a:bodyPr/>
          <a:lstStyle/>
          <a:p>
            <a:fld id="{0FF54DE5-C571-48E8-A5BC-B369434E2F44}" type="slidenum">
              <a:rPr lang="en-US" smtClean="0"/>
              <a:t>14</a:t>
            </a:fld>
            <a:endParaRPr lang="en-US" dirty="0"/>
          </a:p>
        </p:txBody>
      </p:sp>
    </p:spTree>
    <p:extLst>
      <p:ext uri="{BB962C8B-B14F-4D97-AF65-F5344CB8AC3E}">
        <p14:creationId xmlns:p14="http://schemas.microsoft.com/office/powerpoint/2010/main" val="176569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REFERENCES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hlinkClick r:id="rId2"/>
              </a:rPr>
              <a:t>https://www.w3schools.com/html</a:t>
            </a:r>
            <a:r>
              <a:rPr lang="en-US" dirty="0" smtClean="0">
                <a:hlinkClick r:id="rId2"/>
              </a:rPr>
              <a:t>/</a:t>
            </a:r>
            <a:endParaRPr lang="en-US" dirty="0" smtClean="0"/>
          </a:p>
          <a:p>
            <a:r>
              <a:rPr lang="en-US" dirty="0">
                <a:hlinkClick r:id="rId3"/>
              </a:rPr>
              <a:t>https://</a:t>
            </a:r>
            <a:r>
              <a:rPr lang="en-US" dirty="0" smtClean="0">
                <a:hlinkClick r:id="rId3"/>
              </a:rPr>
              <a:t>www.w3schools.com/css/default.asp</a:t>
            </a:r>
            <a:endParaRPr lang="en-US" dirty="0" smtClean="0"/>
          </a:p>
          <a:p>
            <a:r>
              <a:rPr lang="en-US" dirty="0">
                <a:hlinkClick r:id="rId4"/>
              </a:rPr>
              <a:t>https://</a:t>
            </a:r>
            <a:r>
              <a:rPr lang="en-US" dirty="0" smtClean="0">
                <a:hlinkClick r:id="rId4"/>
              </a:rPr>
              <a:t>www.w3schools.com/php/default.asp</a:t>
            </a:r>
            <a:endParaRPr lang="en-US" dirty="0" smtClean="0"/>
          </a:p>
          <a:p>
            <a:r>
              <a:rPr lang="en-US" dirty="0">
                <a:hlinkClick r:id="rId5"/>
              </a:rPr>
              <a:t>https://</a:t>
            </a:r>
            <a:r>
              <a:rPr lang="en-US" dirty="0" smtClean="0">
                <a:hlinkClick r:id="rId5"/>
              </a:rPr>
              <a:t>www.w3schools.com/w3css/default.asp</a:t>
            </a:r>
            <a:endParaRPr lang="en-US" dirty="0" smtClean="0"/>
          </a:p>
          <a:p>
            <a:r>
              <a:rPr lang="en-US" dirty="0">
                <a:hlinkClick r:id="rId6"/>
              </a:rPr>
              <a:t>https://</a:t>
            </a:r>
            <a:r>
              <a:rPr lang="en-US" dirty="0" smtClean="0">
                <a:hlinkClick r:id="rId6"/>
              </a:rPr>
              <a:t>thenewboston.com/videos.php?cat=11</a:t>
            </a:r>
            <a:endParaRPr lang="en-US" dirty="0" smtClean="0"/>
          </a:p>
        </p:txBody>
      </p:sp>
      <p:sp>
        <p:nvSpPr>
          <p:cNvPr id="4" name="Slide Number Placeholder 3"/>
          <p:cNvSpPr>
            <a:spLocks noGrp="1"/>
          </p:cNvSpPr>
          <p:nvPr>
            <p:ph type="sldNum" sz="quarter" idx="12"/>
          </p:nvPr>
        </p:nvSpPr>
        <p:spPr/>
        <p:txBody>
          <a:bodyPr/>
          <a:lstStyle/>
          <a:p>
            <a:fld id="{0FF54DE5-C571-48E8-A5BC-B369434E2F44}" type="slidenum">
              <a:rPr lang="en-US" smtClean="0"/>
              <a:t>15</a:t>
            </a:fld>
            <a:endParaRPr lang="en-US" dirty="0"/>
          </a:p>
        </p:txBody>
      </p:sp>
    </p:spTree>
    <p:extLst>
      <p:ext uri="{BB962C8B-B14F-4D97-AF65-F5344CB8AC3E}">
        <p14:creationId xmlns:p14="http://schemas.microsoft.com/office/powerpoint/2010/main" val="314162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10" y="0"/>
            <a:ext cx="11977352" cy="6858000"/>
          </a:xfrm>
        </p:spPr>
      </p:pic>
      <p:sp>
        <p:nvSpPr>
          <p:cNvPr id="3" name="Slide Number Placeholder 2"/>
          <p:cNvSpPr>
            <a:spLocks noGrp="1"/>
          </p:cNvSpPr>
          <p:nvPr>
            <p:ph type="sldNum" sz="quarter" idx="12"/>
          </p:nvPr>
        </p:nvSpPr>
        <p:spPr/>
        <p:txBody>
          <a:bodyPr/>
          <a:lstStyle/>
          <a:p>
            <a:fld id="{0FF54DE5-C571-48E8-A5BC-B369434E2F44}" type="slidenum">
              <a:rPr lang="en-US" smtClean="0"/>
              <a:t>16</a:t>
            </a:fld>
            <a:endParaRPr lang="en-US" dirty="0"/>
          </a:p>
        </p:txBody>
      </p:sp>
    </p:spTree>
    <p:extLst>
      <p:ext uri="{BB962C8B-B14F-4D97-AF65-F5344CB8AC3E}">
        <p14:creationId xmlns:p14="http://schemas.microsoft.com/office/powerpoint/2010/main" val="296958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713" y="994810"/>
            <a:ext cx="7418231" cy="5174170"/>
          </a:xfrm>
          <a:prstGeom prst="rect">
            <a:avLst/>
          </a:prstGeom>
        </p:spPr>
      </p:pic>
      <p:sp>
        <p:nvSpPr>
          <p:cNvPr id="3" name="Slide Number Placeholder 2"/>
          <p:cNvSpPr>
            <a:spLocks noGrp="1"/>
          </p:cNvSpPr>
          <p:nvPr>
            <p:ph type="sldNum" sz="quarter" idx="12"/>
          </p:nvPr>
        </p:nvSpPr>
        <p:spPr/>
        <p:txBody>
          <a:bodyPr/>
          <a:lstStyle/>
          <a:p>
            <a:fld id="{0FF54DE5-C571-48E8-A5BC-B369434E2F44}" type="slidenum">
              <a:rPr lang="en-US" smtClean="0"/>
              <a:t>17</a:t>
            </a:fld>
            <a:endParaRPr lang="en-US" dirty="0"/>
          </a:p>
        </p:txBody>
      </p:sp>
    </p:spTree>
    <p:extLst>
      <p:ext uri="{BB962C8B-B14F-4D97-AF65-F5344CB8AC3E}">
        <p14:creationId xmlns:p14="http://schemas.microsoft.com/office/powerpoint/2010/main" val="372979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u="sng" dirty="0" smtClean="0">
                <a:latin typeface="Times New Roman" pitchFamily="18" charset="0"/>
                <a:cs typeface="Times New Roman" pitchFamily="18" charset="0"/>
              </a:rPr>
              <a:t>Team </a:t>
            </a:r>
            <a:r>
              <a:rPr lang="en-US" sz="4000" u="sng" dirty="0">
                <a:latin typeface="Times New Roman" pitchFamily="18" charset="0"/>
                <a:cs typeface="Times New Roman" pitchFamily="18" charset="0"/>
              </a:rPr>
              <a:t>5</a:t>
            </a:r>
          </a:p>
        </p:txBody>
      </p:sp>
      <p:sp>
        <p:nvSpPr>
          <p:cNvPr id="14" name="Content Placeholder 13"/>
          <p:cNvSpPr>
            <a:spLocks noGrp="1"/>
          </p:cNvSpPr>
          <p:nvPr>
            <p:ph idx="1"/>
          </p:nvPr>
        </p:nvSpPr>
        <p:spPr/>
        <p:txBody>
          <a:bodyPr/>
          <a:lstStyle/>
          <a:p>
            <a:r>
              <a:rPr lang="en-US" dirty="0" err="1" smtClean="0">
                <a:latin typeface="Times New Roman" pitchFamily="18" charset="0"/>
                <a:cs typeface="Times New Roman" pitchFamily="18" charset="0"/>
              </a:rPr>
              <a:t>Neeraj</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K</a:t>
            </a:r>
            <a:r>
              <a:rPr lang="en-US" dirty="0" smtClean="0">
                <a:latin typeface="Times New Roman" pitchFamily="18" charset="0"/>
                <a:cs typeface="Times New Roman" pitchFamily="18" charset="0"/>
              </a:rPr>
              <a:t>umar(1329210050)</a:t>
            </a:r>
          </a:p>
          <a:p>
            <a:r>
              <a:rPr lang="en-US" dirty="0" err="1" smtClean="0">
                <a:latin typeface="Times New Roman" pitchFamily="18" charset="0"/>
                <a:cs typeface="Times New Roman" pitchFamily="18" charset="0"/>
              </a:rPr>
              <a:t>Pragya</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R</a:t>
            </a:r>
            <a:r>
              <a:rPr lang="en-US" dirty="0" err="1" smtClean="0">
                <a:latin typeface="Times New Roman" pitchFamily="18" charset="0"/>
                <a:cs typeface="Times New Roman" pitchFamily="18" charset="0"/>
              </a:rPr>
              <a:t>ajvanshi</a:t>
            </a:r>
            <a:r>
              <a:rPr lang="en-US" dirty="0" smtClean="0">
                <a:latin typeface="Times New Roman" pitchFamily="18" charset="0"/>
                <a:cs typeface="Times New Roman" pitchFamily="18" charset="0"/>
              </a:rPr>
              <a:t>(1329210057)</a:t>
            </a:r>
          </a:p>
          <a:p>
            <a:r>
              <a:rPr lang="en-US" dirty="0" err="1" smtClean="0">
                <a:latin typeface="Times New Roman" pitchFamily="18" charset="0"/>
                <a:cs typeface="Times New Roman" pitchFamily="18" charset="0"/>
              </a:rPr>
              <a:t>Shivika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Tyagi</a:t>
            </a:r>
            <a:r>
              <a:rPr lang="en-US" dirty="0" smtClean="0">
                <a:latin typeface="Times New Roman" pitchFamily="18" charset="0"/>
                <a:cs typeface="Times New Roman" pitchFamily="18" charset="0"/>
              </a:rPr>
              <a:t>(1329210069)</a:t>
            </a:r>
          </a:p>
          <a:p>
            <a:r>
              <a:rPr lang="en-US" dirty="0" err="1" smtClean="0">
                <a:latin typeface="Times New Roman" pitchFamily="18" charset="0"/>
                <a:cs typeface="Times New Roman" pitchFamily="18" charset="0"/>
              </a:rPr>
              <a:t>Vasu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Garg</a:t>
            </a:r>
            <a:r>
              <a:rPr lang="en-US" dirty="0" smtClean="0">
                <a:latin typeface="Times New Roman" pitchFamily="18" charset="0"/>
                <a:cs typeface="Times New Roman" pitchFamily="18" charset="0"/>
              </a:rPr>
              <a:t>(1329210078)</a:t>
            </a:r>
          </a:p>
          <a:p>
            <a:r>
              <a:rPr lang="en-US" dirty="0" smtClean="0">
                <a:latin typeface="Times New Roman" pitchFamily="18" charset="0"/>
                <a:cs typeface="Times New Roman" pitchFamily="18" charset="0"/>
              </a:rPr>
              <a:t>Vishal </a:t>
            </a: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hauhan(1329210079)</a:t>
            </a:r>
            <a:endParaRPr lang="en-US" dirty="0">
              <a:latin typeface="Times New Roman" pitchFamily="18" charset="0"/>
              <a:cs typeface="Times New Roman" pitchFamily="18" charset="0"/>
            </a:endParaRPr>
          </a:p>
          <a:p>
            <a:endParaRPr lang="en-US" dirty="0"/>
          </a:p>
          <a:p>
            <a:pPr marL="0" indent="0">
              <a:buNone/>
            </a:pPr>
            <a:endParaRPr lang="en-US" dirty="0" smtClean="0"/>
          </a:p>
          <a:p>
            <a:pPr marL="0" indent="0">
              <a:buNone/>
            </a:pPr>
            <a:endParaRPr lang="en-US" dirty="0" smtClean="0"/>
          </a:p>
          <a:p>
            <a:pPr marL="0" indent="0">
              <a:buNone/>
            </a:pPr>
            <a:endParaRPr lang="en-US" dirty="0"/>
          </a:p>
        </p:txBody>
      </p:sp>
      <p:sp>
        <p:nvSpPr>
          <p:cNvPr id="2" name="Slide Number Placeholder 1"/>
          <p:cNvSpPr>
            <a:spLocks noGrp="1"/>
          </p:cNvSpPr>
          <p:nvPr>
            <p:ph type="sldNum" sz="quarter" idx="12"/>
          </p:nvPr>
        </p:nvSpPr>
        <p:spPr/>
        <p:txBody>
          <a:bodyPr/>
          <a:lstStyle/>
          <a:p>
            <a:fld id="{0FF54DE5-C571-48E8-A5BC-B369434E2F44}" type="slidenum">
              <a:rPr lang="en-US" smtClean="0"/>
              <a:t>2</a:t>
            </a:fld>
            <a:endParaRPr lang="en-US"/>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CONTENTS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INTRODUCTION</a:t>
            </a:r>
          </a:p>
          <a:p>
            <a:r>
              <a:rPr lang="en-US" dirty="0">
                <a:latin typeface="Times New Roman" pitchFamily="18" charset="0"/>
                <a:cs typeface="Times New Roman" pitchFamily="18" charset="0"/>
              </a:rPr>
              <a:t>SCOPE &amp; </a:t>
            </a:r>
            <a:r>
              <a:rPr lang="en-US" dirty="0" smtClean="0">
                <a:latin typeface="Times New Roman" pitchFamily="18" charset="0"/>
                <a:cs typeface="Times New Roman" pitchFamily="18" charset="0"/>
              </a:rPr>
              <a:t>SIGNIFICANCE</a:t>
            </a:r>
          </a:p>
          <a:p>
            <a:r>
              <a:rPr lang="en-US" dirty="0" smtClean="0">
                <a:latin typeface="Times New Roman" pitchFamily="18" charset="0"/>
                <a:cs typeface="Times New Roman" pitchFamily="18" charset="0"/>
              </a:rPr>
              <a:t>FEATURES</a:t>
            </a:r>
          </a:p>
          <a:p>
            <a:r>
              <a:rPr lang="en-US" dirty="0" smtClean="0">
                <a:latin typeface="Times New Roman" pitchFamily="18" charset="0"/>
                <a:cs typeface="Times New Roman" pitchFamily="18" charset="0"/>
              </a:rPr>
              <a:t>PROCESS DESCRIPTION</a:t>
            </a:r>
          </a:p>
          <a:p>
            <a:r>
              <a:rPr lang="en-US" dirty="0" smtClean="0">
                <a:latin typeface="Times New Roman" pitchFamily="18" charset="0"/>
                <a:cs typeface="Times New Roman" pitchFamily="18" charset="0"/>
              </a:rPr>
              <a:t>RESOURCE REQUIREMENTS</a:t>
            </a: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REFERENCES</a:t>
            </a:r>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t>3</a:t>
            </a:fld>
            <a:endParaRPr lang="en-US"/>
          </a:p>
        </p:txBody>
      </p:sp>
    </p:spTree>
    <p:extLst>
      <p:ext uri="{BB962C8B-B14F-4D97-AF65-F5344CB8AC3E}">
        <p14:creationId xmlns:p14="http://schemas.microsoft.com/office/powerpoint/2010/main" val="9080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INTRODUCTION</a:t>
            </a:r>
            <a:endParaRPr lang="en-US" sz="4000" dirty="0">
              <a:latin typeface="Times New Roman" pitchFamily="18" charset="0"/>
              <a:cs typeface="Times New Roman" pitchFamily="18" charset="0"/>
            </a:endParaRPr>
          </a:p>
        </p:txBody>
      </p:sp>
      <p:sp>
        <p:nvSpPr>
          <p:cNvPr id="4" name="Text Placeholder 3"/>
          <p:cNvSpPr>
            <a:spLocks noGrp="1"/>
          </p:cNvSpPr>
          <p:nvPr>
            <p:ph type="body" sz="half" idx="2"/>
          </p:nvPr>
        </p:nvSpPr>
        <p:spPr/>
        <p:txBody>
          <a:bodyPr>
            <a:normAutofit/>
          </a:bodyPr>
          <a:lstStyle/>
          <a:p>
            <a:pPr marL="342900" indent="-342900">
              <a:buFont typeface="Wingdings" pitchFamily="2" charset="2"/>
              <a:buChar char="§"/>
            </a:pPr>
            <a:r>
              <a:rPr lang="en-US" sz="2000" dirty="0" smtClean="0">
                <a:latin typeface="Times New Roman" panose="02020603050405020304" pitchFamily="18" charset="0"/>
                <a:cs typeface="Times New Roman" panose="02020603050405020304" pitchFamily="18" charset="0"/>
              </a:rPr>
              <a:t>Open Discussion Forum</a:t>
            </a:r>
          </a:p>
          <a:p>
            <a:pPr marL="342900" indent="-342900">
              <a:buFont typeface="Wingdings" pitchFamily="2" charset="2"/>
              <a:buChar char="§"/>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website which helps to resolve doubts, queries related to any field by having discussions with other registered users.</a:t>
            </a:r>
          </a:p>
          <a:p>
            <a:pPr marL="342900" indent="-342900">
              <a:buFont typeface="Wingdings" pitchFamily="2" charset="2"/>
              <a:buChar char="§"/>
            </a:pPr>
            <a:r>
              <a:rPr lang="en-IN" sz="2000" dirty="0">
                <a:latin typeface="Times New Roman" panose="02020603050405020304" pitchFamily="18" charset="0"/>
                <a:cs typeface="Times New Roman" panose="02020603050405020304" pitchFamily="18" charset="0"/>
              </a:rPr>
              <a:t>This will help the students to improve their skills according to their desired technologies by interacting with their teachers and colleagues</a:t>
            </a:r>
            <a:r>
              <a:rPr lang="en-IN" sz="2000" dirty="0"/>
              <a:t>.</a:t>
            </a:r>
            <a:endParaRPr lang="en-US" sz="20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215944" y="2060620"/>
            <a:ext cx="3335628" cy="344187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6202" y="2060619"/>
            <a:ext cx="3107967" cy="3441879"/>
          </a:xfrm>
          <a:prstGeom prst="rect">
            <a:avLst/>
          </a:prstGeom>
        </p:spPr>
      </p:pic>
      <p:sp>
        <p:nvSpPr>
          <p:cNvPr id="3" name="Slide Number Placeholder 2"/>
          <p:cNvSpPr>
            <a:spLocks noGrp="1"/>
          </p:cNvSpPr>
          <p:nvPr>
            <p:ph type="sldNum" sz="quarter" idx="12"/>
          </p:nvPr>
        </p:nvSpPr>
        <p:spPr/>
        <p:txBody>
          <a:bodyPr/>
          <a:lstStyle/>
          <a:p>
            <a:fld id="{0FF54DE5-C571-48E8-A5BC-B369434E2F44}" type="slidenum">
              <a:rPr lang="en-US" smtClean="0"/>
              <a:t>4</a:t>
            </a:fld>
            <a:endParaRPr lang="en-US" dirty="0"/>
          </a:p>
        </p:txBody>
      </p:sp>
    </p:spTree>
    <p:extLst>
      <p:ext uri="{BB962C8B-B14F-4D97-AF65-F5344CB8AC3E}">
        <p14:creationId xmlns:p14="http://schemas.microsoft.com/office/powerpoint/2010/main" val="298269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SCOPE &amp; SIGNIFICANCE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Education Purpose.</a:t>
            </a:r>
          </a:p>
          <a:p>
            <a:r>
              <a:rPr lang="en-US" dirty="0" smtClean="0">
                <a:latin typeface="Times New Roman" pitchFamily="18" charset="0"/>
                <a:cs typeface="Times New Roman" pitchFamily="18" charset="0"/>
              </a:rPr>
              <a:t>Query Solutions for everyone.</a:t>
            </a:r>
          </a:p>
          <a:p>
            <a:r>
              <a:rPr lang="en-US" dirty="0" smtClean="0">
                <a:latin typeface="Times New Roman" pitchFamily="18" charset="0"/>
                <a:cs typeface="Times New Roman" pitchFamily="18" charset="0"/>
              </a:rPr>
              <a:t>Interaction with Other students and Faculties.</a:t>
            </a:r>
          </a:p>
          <a:p>
            <a:r>
              <a:rPr lang="en-US" dirty="0" smtClean="0">
                <a:latin typeface="Times New Roman" pitchFamily="18" charset="0"/>
                <a:cs typeface="Times New Roman" pitchFamily="18" charset="0"/>
              </a:rPr>
              <a:t>Education as per your domain.</a:t>
            </a:r>
          </a:p>
          <a:p>
            <a:endParaRPr lang="en-US" dirty="0" smtClean="0">
              <a:latin typeface="Times New Roman" pitchFamily="18" charset="0"/>
              <a:cs typeface="Times New Roman" pitchFamily="18" charset="0"/>
            </a:endParaRPr>
          </a:p>
          <a:p>
            <a:endParaRPr lang="en-US" dirty="0" smtClean="0"/>
          </a:p>
        </p:txBody>
      </p:sp>
      <p:sp>
        <p:nvSpPr>
          <p:cNvPr id="4" name="Slide Number Placeholder 3"/>
          <p:cNvSpPr>
            <a:spLocks noGrp="1"/>
          </p:cNvSpPr>
          <p:nvPr>
            <p:ph type="sldNum" sz="quarter" idx="12"/>
          </p:nvPr>
        </p:nvSpPr>
        <p:spPr/>
        <p:txBody>
          <a:bodyPr/>
          <a:lstStyle/>
          <a:p>
            <a:fld id="{0FF54DE5-C571-48E8-A5BC-B369434E2F44}" type="slidenum">
              <a:rPr lang="en-US" smtClean="0"/>
              <a:t>5</a:t>
            </a:fld>
            <a:endParaRPr lang="en-US" dirty="0"/>
          </a:p>
        </p:txBody>
      </p:sp>
    </p:spTree>
    <p:extLst>
      <p:ext uri="{BB962C8B-B14F-4D97-AF65-F5344CB8AC3E}">
        <p14:creationId xmlns:p14="http://schemas.microsoft.com/office/powerpoint/2010/main" val="42928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smtClean="0">
                <a:latin typeface="Times New Roman" pitchFamily="18" charset="0"/>
                <a:cs typeface="Times New Roman" pitchFamily="18" charset="0"/>
              </a:rPr>
              <a:t>FEATURES</a:t>
            </a:r>
            <a:endParaRPr lang="en-US" sz="4000" dirty="0">
              <a:latin typeface="Times New Roman" pitchFamily="18" charset="0"/>
              <a:cs typeface="Times New Roman" pitchFamily="18" charset="0"/>
            </a:endParaRPr>
          </a:p>
        </p:txBody>
      </p:sp>
      <p:sp>
        <p:nvSpPr>
          <p:cNvPr id="14" name="Content Placeholder 13"/>
          <p:cNvSpPr>
            <a:spLocks noGrp="1"/>
          </p:cNvSpPr>
          <p:nvPr>
            <p:ph idx="1"/>
          </p:nvPr>
        </p:nvSpPr>
        <p:spPr/>
        <p:txBody>
          <a:bodyPr/>
          <a:lstStyle/>
          <a:p>
            <a:pPr lvl="0"/>
            <a:r>
              <a:rPr lang="en-IN" dirty="0">
                <a:latin typeface="Times New Roman" panose="02020603050405020304" pitchFamily="18" charset="0"/>
                <a:cs typeface="Times New Roman" panose="02020603050405020304" pitchFamily="18" charset="0"/>
              </a:rPr>
              <a:t>Registration, Verification and Login</a:t>
            </a:r>
          </a:p>
          <a:p>
            <a:pPr lvl="0"/>
            <a:r>
              <a:rPr lang="en-IN" dirty="0" smtClean="0">
                <a:latin typeface="Times New Roman" panose="02020603050405020304" pitchFamily="18" charset="0"/>
                <a:cs typeface="Times New Roman" panose="02020603050405020304" pitchFamily="18" charset="0"/>
              </a:rPr>
              <a:t>Questions</a:t>
            </a:r>
          </a:p>
          <a:p>
            <a:pPr lvl="0"/>
            <a:r>
              <a:rPr lang="en-US" dirty="0" err="1" smtClean="0">
                <a:latin typeface="Times New Roman" panose="02020603050405020304" pitchFamily="18" charset="0"/>
                <a:cs typeface="Times New Roman" panose="02020603050405020304" pitchFamily="18" charset="0"/>
              </a:rPr>
              <a:t>Upvote</a:t>
            </a:r>
            <a:r>
              <a:rPr lang="en-US" dirty="0" smtClean="0">
                <a:latin typeface="Times New Roman" panose="02020603050405020304" pitchFamily="18" charset="0"/>
                <a:cs typeface="Times New Roman" panose="02020603050405020304" pitchFamily="18" charset="0"/>
              </a:rPr>
              <a:t> Questions</a:t>
            </a:r>
            <a:endParaRPr lang="en-IN" dirty="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Answers</a:t>
            </a:r>
          </a:p>
          <a:p>
            <a:pPr lvl="0"/>
            <a:r>
              <a:rPr lang="en-US" dirty="0" smtClean="0">
                <a:latin typeface="Times New Roman" panose="02020603050405020304" pitchFamily="18" charset="0"/>
                <a:cs typeface="Times New Roman" panose="02020603050405020304" pitchFamily="18" charset="0"/>
              </a:rPr>
              <a:t>Like Answers</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Assignment</a:t>
            </a:r>
          </a:p>
          <a:p>
            <a:pPr lvl="0"/>
            <a:r>
              <a:rPr lang="en-IN" dirty="0">
                <a:latin typeface="Times New Roman" panose="02020603050405020304" pitchFamily="18" charset="0"/>
                <a:cs typeface="Times New Roman" panose="02020603050405020304" pitchFamily="18" charset="0"/>
              </a:rPr>
              <a:t>Subscribing </a:t>
            </a:r>
            <a:r>
              <a:rPr lang="en-IN" dirty="0" smtClean="0">
                <a:latin typeface="Times New Roman" panose="02020603050405020304" pitchFamily="18" charset="0"/>
                <a:cs typeface="Times New Roman" panose="02020603050405020304" pitchFamily="18" charset="0"/>
              </a:rPr>
              <a:t>domain</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Notification</a:t>
            </a:r>
          </a:p>
        </p:txBody>
      </p:sp>
      <p:sp>
        <p:nvSpPr>
          <p:cNvPr id="2" name="Slide Number Placeholder 1"/>
          <p:cNvSpPr>
            <a:spLocks noGrp="1"/>
          </p:cNvSpPr>
          <p:nvPr>
            <p:ph type="sldNum" sz="quarter" idx="12"/>
          </p:nvPr>
        </p:nvSpPr>
        <p:spPr/>
        <p:txBody>
          <a:bodyPr/>
          <a:lstStyle/>
          <a:p>
            <a:fld id="{0FF54DE5-C571-48E8-A5BC-B369434E2F44}" type="slidenum">
              <a:rPr lang="en-US" smtClean="0"/>
              <a:t>6</a:t>
            </a:fld>
            <a:endParaRPr lang="en-US"/>
          </a:p>
        </p:txBody>
      </p:sp>
    </p:spTree>
    <p:extLst>
      <p:ext uri="{BB962C8B-B14F-4D97-AF65-F5344CB8AC3E}">
        <p14:creationId xmlns:p14="http://schemas.microsoft.com/office/powerpoint/2010/main" val="402571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USE CASE DAIGRAM</a:t>
            </a:r>
            <a:endParaRPr lang="en-US" sz="4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FF54DE5-C571-48E8-A5BC-B369434E2F44}" type="slidenum">
              <a:rPr lang="en-US" smtClean="0"/>
              <a:t>7</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08892" y="1600200"/>
            <a:ext cx="11254154" cy="4572000"/>
          </a:xfrm>
          <a:prstGeom prst="rect">
            <a:avLst/>
          </a:prstGeom>
        </p:spPr>
      </p:pic>
    </p:spTree>
    <p:extLst>
      <p:ext uri="{BB962C8B-B14F-4D97-AF65-F5344CB8AC3E}">
        <p14:creationId xmlns:p14="http://schemas.microsoft.com/office/powerpoint/2010/main" val="343037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RELATION  MODEL DAIGRAM</a:t>
            </a:r>
            <a:endParaRPr lang="en-US" sz="4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0FF54DE5-C571-48E8-A5BC-B369434E2F44}" type="slidenum">
              <a:rPr lang="en-US" smtClean="0"/>
              <a:t>8</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08892" y="1600200"/>
            <a:ext cx="10562493" cy="4572000"/>
          </a:xfrm>
          <a:prstGeom prst="rect">
            <a:avLst/>
          </a:prstGeom>
        </p:spPr>
      </p:pic>
    </p:spTree>
    <p:extLst>
      <p:ext uri="{BB962C8B-B14F-4D97-AF65-F5344CB8AC3E}">
        <p14:creationId xmlns:p14="http://schemas.microsoft.com/office/powerpoint/2010/main" val="299369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ACTIVITY DIAGRAM</a:t>
            </a:r>
            <a:endParaRPr lang="en-US" sz="4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FF54DE5-C571-48E8-A5BC-B369434E2F44}" type="slidenum">
              <a:rPr lang="en-US" smtClean="0"/>
              <a:t>9</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11148646" cy="4572000"/>
          </a:xfrm>
          <a:prstGeom prst="rect">
            <a:avLst/>
          </a:prstGeom>
        </p:spPr>
      </p:pic>
    </p:spTree>
    <p:extLst>
      <p:ext uri="{BB962C8B-B14F-4D97-AF65-F5344CB8AC3E}">
        <p14:creationId xmlns:p14="http://schemas.microsoft.com/office/powerpoint/2010/main" val="34123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4873beb7-5857-4685-be1f-d57550cc96cc"/>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705</TotalTime>
  <Words>393</Words>
  <Application>Microsoft Office PowerPoint</Application>
  <PresentationFormat>Widescreen</PresentationFormat>
  <Paragraphs>97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Euphemia</vt:lpstr>
      <vt:lpstr>Plantagenet Cherokee</vt:lpstr>
      <vt:lpstr>Times New Roman</vt:lpstr>
      <vt:lpstr>Wingdings</vt:lpstr>
      <vt:lpstr>Academic Literature 16x9</vt:lpstr>
      <vt:lpstr>ODF (OPEN DISCUSSION FORUM)</vt:lpstr>
      <vt:lpstr>Team 5</vt:lpstr>
      <vt:lpstr>CONTENTS</vt:lpstr>
      <vt:lpstr>INTRODUCTION</vt:lpstr>
      <vt:lpstr>SCOPE &amp; SIGNIFICANCE</vt:lpstr>
      <vt:lpstr>FEATURES</vt:lpstr>
      <vt:lpstr>USE CASE DAIGRAM</vt:lpstr>
      <vt:lpstr>RELATION  MODEL DAIGRAM</vt:lpstr>
      <vt:lpstr>ACTIVITY DIAGRAM</vt:lpstr>
      <vt:lpstr> 0 LEVEL DFD</vt:lpstr>
      <vt:lpstr>1- LEVEL DFD (Teachers)</vt:lpstr>
      <vt:lpstr>1- LEVEL DFD (Students)</vt:lpstr>
      <vt:lpstr>RESOURCE REQUIREMENT</vt:lpstr>
      <vt:lpstr>CONCLUSION</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Vishal Chauhan</dc:creator>
  <cp:lastModifiedBy>Vasu Garg</cp:lastModifiedBy>
  <cp:revision>91</cp:revision>
  <dcterms:created xsi:type="dcterms:W3CDTF">2016-10-12T01:06:04Z</dcterms:created>
  <dcterms:modified xsi:type="dcterms:W3CDTF">2017-05-29T13:59:10Z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