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0" r:id="rId6"/>
    <p:sldId id="262" r:id="rId7"/>
    <p:sldId id="263" r:id="rId8"/>
    <p:sldId id="264" r:id="rId9"/>
    <p:sldId id="266"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2537"/>
    <a:srgbClr val="8E675B"/>
    <a:srgbClr val="7E453A"/>
    <a:srgbClr val="532926"/>
    <a:srgbClr val="B1B1A7"/>
    <a:srgbClr val="154263"/>
    <a:srgbClr val="483E31"/>
    <a:srgbClr val="58595B"/>
    <a:srgbClr val="C0BBB7"/>
    <a:srgbClr val="2025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D2FB65-02F3-4E10-852E-21A8D57F129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7341C3ED-CC6B-45AE-A449-C806CD15A28E}">
      <dgm:prSet phldrT="[Text]"/>
      <dgm:spPr/>
      <dgm:t>
        <a:bodyPr/>
        <a:lstStyle/>
        <a:p>
          <a:r>
            <a:rPr lang="en-GB" b="1" dirty="0"/>
            <a:t>Data Collection</a:t>
          </a:r>
          <a:endParaRPr lang="en-IN" dirty="0"/>
        </a:p>
      </dgm:t>
    </dgm:pt>
    <dgm:pt modelId="{CDDE9106-C06E-4514-B302-B5E3A27E0AA4}" type="parTrans" cxnId="{A6021D00-5530-47A5-8C7A-330354689E84}">
      <dgm:prSet/>
      <dgm:spPr/>
      <dgm:t>
        <a:bodyPr/>
        <a:lstStyle/>
        <a:p>
          <a:endParaRPr lang="en-IN"/>
        </a:p>
      </dgm:t>
    </dgm:pt>
    <dgm:pt modelId="{BFD1A779-B747-458F-9D33-D41D3537ED2C}" type="sibTrans" cxnId="{A6021D00-5530-47A5-8C7A-330354689E84}">
      <dgm:prSet/>
      <dgm:spPr/>
      <dgm:t>
        <a:bodyPr/>
        <a:lstStyle/>
        <a:p>
          <a:endParaRPr lang="en-IN"/>
        </a:p>
      </dgm:t>
    </dgm:pt>
    <dgm:pt modelId="{0DA831FA-EDA7-45FC-9671-472E7D9BF47A}">
      <dgm:prSet phldrT="[Text]"/>
      <dgm:spPr/>
      <dgm:t>
        <a:bodyPr/>
        <a:lstStyle/>
        <a:p>
          <a:r>
            <a:rPr lang="en-IN" b="1" dirty="0"/>
            <a:t>Analysis and Planning</a:t>
          </a:r>
          <a:endParaRPr lang="en-IN" dirty="0"/>
        </a:p>
      </dgm:t>
    </dgm:pt>
    <dgm:pt modelId="{B42E7BF8-1037-4581-902A-2A51026ADC4C}" type="parTrans" cxnId="{83764A20-7843-4047-8417-F215145ECE8A}">
      <dgm:prSet/>
      <dgm:spPr/>
      <dgm:t>
        <a:bodyPr/>
        <a:lstStyle/>
        <a:p>
          <a:endParaRPr lang="en-IN"/>
        </a:p>
      </dgm:t>
    </dgm:pt>
    <dgm:pt modelId="{33B7577E-3076-45A2-AADD-769441D85E64}" type="sibTrans" cxnId="{83764A20-7843-4047-8417-F215145ECE8A}">
      <dgm:prSet/>
      <dgm:spPr/>
      <dgm:t>
        <a:bodyPr/>
        <a:lstStyle/>
        <a:p>
          <a:endParaRPr lang="en-IN"/>
        </a:p>
      </dgm:t>
    </dgm:pt>
    <dgm:pt modelId="{374B9894-45BE-4406-8060-D7AF1FCAA9FB}">
      <dgm:prSet phldrT="[Text]"/>
      <dgm:spPr/>
      <dgm:t>
        <a:bodyPr/>
        <a:lstStyle/>
        <a:p>
          <a:r>
            <a:rPr lang="en-IN" b="1" dirty="0"/>
            <a:t>Implementation of Solutions</a:t>
          </a:r>
          <a:endParaRPr lang="en-IN" dirty="0"/>
        </a:p>
      </dgm:t>
    </dgm:pt>
    <dgm:pt modelId="{CFB03DCC-E9A0-405B-9BA0-EAB2C19B0BAD}" type="parTrans" cxnId="{C017397D-270B-41DC-8FCF-E61D0A5C67A5}">
      <dgm:prSet/>
      <dgm:spPr/>
      <dgm:t>
        <a:bodyPr/>
        <a:lstStyle/>
        <a:p>
          <a:endParaRPr lang="en-IN"/>
        </a:p>
      </dgm:t>
    </dgm:pt>
    <dgm:pt modelId="{38C67292-F809-4C92-A824-96C7C9EF73B2}" type="sibTrans" cxnId="{C017397D-270B-41DC-8FCF-E61D0A5C67A5}">
      <dgm:prSet/>
      <dgm:spPr/>
      <dgm:t>
        <a:bodyPr/>
        <a:lstStyle/>
        <a:p>
          <a:endParaRPr lang="en-IN"/>
        </a:p>
      </dgm:t>
    </dgm:pt>
    <dgm:pt modelId="{78F7A617-C602-4CD4-B003-157651FD1287}">
      <dgm:prSet custT="1"/>
      <dgm:spPr>
        <a:noFill/>
      </dgm:spPr>
      <dgm:t>
        <a:bodyPr/>
        <a:lstStyle/>
        <a:p>
          <a:r>
            <a:rPr lang="en-GB" sz="1400" dirty="0"/>
            <a:t>Gathering information on train schedules, routes, and passenger traffic</a:t>
          </a:r>
          <a:r>
            <a:rPr lang="en-GB" sz="1200" dirty="0"/>
            <a:t>.</a:t>
          </a:r>
          <a:endParaRPr lang="en-IN" sz="1200" dirty="0"/>
        </a:p>
      </dgm:t>
    </dgm:pt>
    <dgm:pt modelId="{5FB78D92-04B3-476F-AA09-CF712F81318C}" type="parTrans" cxnId="{D50754A7-00E2-4D1C-92B8-248D519ED55E}">
      <dgm:prSet/>
      <dgm:spPr/>
      <dgm:t>
        <a:bodyPr/>
        <a:lstStyle/>
        <a:p>
          <a:endParaRPr lang="en-IN"/>
        </a:p>
      </dgm:t>
    </dgm:pt>
    <dgm:pt modelId="{8517D2AA-AABD-4742-90DC-9976131E7AAA}" type="sibTrans" cxnId="{D50754A7-00E2-4D1C-92B8-248D519ED55E}">
      <dgm:prSet/>
      <dgm:spPr/>
      <dgm:t>
        <a:bodyPr/>
        <a:lstStyle/>
        <a:p>
          <a:endParaRPr lang="en-IN"/>
        </a:p>
      </dgm:t>
    </dgm:pt>
    <dgm:pt modelId="{14977701-8ADC-493E-8C27-AAA4890A3723}">
      <dgm:prSet custT="1"/>
      <dgm:spPr>
        <a:noFill/>
      </dgm:spPr>
      <dgm:t>
        <a:bodyPr/>
        <a:lstStyle/>
        <a:p>
          <a:r>
            <a:rPr lang="en-GB" sz="1400" dirty="0"/>
            <a:t>Utilizing the collected data to identify potential bottlenecks and optimize traffic flow.</a:t>
          </a:r>
          <a:endParaRPr lang="en-IN" sz="1400" dirty="0"/>
        </a:p>
      </dgm:t>
    </dgm:pt>
    <dgm:pt modelId="{2707705C-8FE2-4A0B-AA75-A7939E103DDF}" type="parTrans" cxnId="{93A62FCD-F418-40CA-8AAD-993BD66D04DF}">
      <dgm:prSet/>
      <dgm:spPr/>
      <dgm:t>
        <a:bodyPr/>
        <a:lstStyle/>
        <a:p>
          <a:endParaRPr lang="en-IN"/>
        </a:p>
      </dgm:t>
    </dgm:pt>
    <dgm:pt modelId="{691379F3-E605-4ECB-A277-77A697D8C522}" type="sibTrans" cxnId="{93A62FCD-F418-40CA-8AAD-993BD66D04DF}">
      <dgm:prSet/>
      <dgm:spPr/>
      <dgm:t>
        <a:bodyPr/>
        <a:lstStyle/>
        <a:p>
          <a:endParaRPr lang="en-IN"/>
        </a:p>
      </dgm:t>
    </dgm:pt>
    <dgm:pt modelId="{FD58B916-BD08-4812-B3F7-8FF90071649A}">
      <dgm:prSet custT="1"/>
      <dgm:spPr>
        <a:noFill/>
      </dgm:spPr>
      <dgm:t>
        <a:bodyPr/>
        <a:lstStyle/>
        <a:p>
          <a:r>
            <a:rPr lang="en-GB" sz="1400" dirty="0"/>
            <a:t>Deploying strategies to improve efficiency and ensure smooth railway operations.</a:t>
          </a:r>
          <a:endParaRPr lang="en-IN" sz="1400" dirty="0"/>
        </a:p>
      </dgm:t>
    </dgm:pt>
    <dgm:pt modelId="{C5407A3E-073B-4648-B6BF-DD361F30EAE2}" type="parTrans" cxnId="{4D4FA9D6-C56D-4FF2-A607-2B4D4614BE33}">
      <dgm:prSet/>
      <dgm:spPr/>
      <dgm:t>
        <a:bodyPr/>
        <a:lstStyle/>
        <a:p>
          <a:endParaRPr lang="en-IN"/>
        </a:p>
      </dgm:t>
    </dgm:pt>
    <dgm:pt modelId="{561CF5A3-1AFF-49C3-A57A-480CD8FE06CB}" type="sibTrans" cxnId="{4D4FA9D6-C56D-4FF2-A607-2B4D4614BE33}">
      <dgm:prSet/>
      <dgm:spPr/>
      <dgm:t>
        <a:bodyPr/>
        <a:lstStyle/>
        <a:p>
          <a:endParaRPr lang="en-IN"/>
        </a:p>
      </dgm:t>
    </dgm:pt>
    <dgm:pt modelId="{7FB09B6D-1BB1-45C8-A06E-674490B8CAA2}" type="pres">
      <dgm:prSet presAssocID="{6DD2FB65-02F3-4E10-852E-21A8D57F129E}" presName="linear" presStyleCnt="0">
        <dgm:presLayoutVars>
          <dgm:dir/>
          <dgm:animLvl val="lvl"/>
          <dgm:resizeHandles val="exact"/>
        </dgm:presLayoutVars>
      </dgm:prSet>
      <dgm:spPr/>
    </dgm:pt>
    <dgm:pt modelId="{7C49F7EB-B254-4DDB-B3B2-0A3F54D8FFBB}" type="pres">
      <dgm:prSet presAssocID="{7341C3ED-CC6B-45AE-A449-C806CD15A28E}" presName="parentLin" presStyleCnt="0"/>
      <dgm:spPr/>
    </dgm:pt>
    <dgm:pt modelId="{153531AD-B454-4469-8679-75DD2512907D}" type="pres">
      <dgm:prSet presAssocID="{7341C3ED-CC6B-45AE-A449-C806CD15A28E}" presName="parentLeftMargin" presStyleLbl="node1" presStyleIdx="0" presStyleCnt="3"/>
      <dgm:spPr/>
    </dgm:pt>
    <dgm:pt modelId="{51DED4B9-A7F7-4412-B775-12B5DDC2D087}" type="pres">
      <dgm:prSet presAssocID="{7341C3ED-CC6B-45AE-A449-C806CD15A28E}" presName="parentText" presStyleLbl="node1" presStyleIdx="0" presStyleCnt="3">
        <dgm:presLayoutVars>
          <dgm:chMax val="0"/>
          <dgm:bulletEnabled val="1"/>
        </dgm:presLayoutVars>
      </dgm:prSet>
      <dgm:spPr/>
    </dgm:pt>
    <dgm:pt modelId="{7F13CD27-5954-4568-AC0D-E47124ED5793}" type="pres">
      <dgm:prSet presAssocID="{7341C3ED-CC6B-45AE-A449-C806CD15A28E}" presName="negativeSpace" presStyleCnt="0"/>
      <dgm:spPr/>
    </dgm:pt>
    <dgm:pt modelId="{24BDE992-A9ED-4B01-8349-449CD25C56F0}" type="pres">
      <dgm:prSet presAssocID="{7341C3ED-CC6B-45AE-A449-C806CD15A28E}" presName="childText" presStyleLbl="conFgAcc1" presStyleIdx="0" presStyleCnt="3">
        <dgm:presLayoutVars>
          <dgm:bulletEnabled val="1"/>
        </dgm:presLayoutVars>
      </dgm:prSet>
      <dgm:spPr/>
    </dgm:pt>
    <dgm:pt modelId="{3812FDFD-6F5F-4759-AE73-0F95753E5495}" type="pres">
      <dgm:prSet presAssocID="{BFD1A779-B747-458F-9D33-D41D3537ED2C}" presName="spaceBetweenRectangles" presStyleCnt="0"/>
      <dgm:spPr/>
    </dgm:pt>
    <dgm:pt modelId="{4E3A7CCD-6766-41F8-8D25-26868719C506}" type="pres">
      <dgm:prSet presAssocID="{0DA831FA-EDA7-45FC-9671-472E7D9BF47A}" presName="parentLin" presStyleCnt="0"/>
      <dgm:spPr/>
    </dgm:pt>
    <dgm:pt modelId="{79444616-4CBF-4EF9-BD3F-836C9B3AF183}" type="pres">
      <dgm:prSet presAssocID="{0DA831FA-EDA7-45FC-9671-472E7D9BF47A}" presName="parentLeftMargin" presStyleLbl="node1" presStyleIdx="0" presStyleCnt="3"/>
      <dgm:spPr/>
    </dgm:pt>
    <dgm:pt modelId="{BBC842CE-E691-4791-A2E2-2AB09D4CE87D}" type="pres">
      <dgm:prSet presAssocID="{0DA831FA-EDA7-45FC-9671-472E7D9BF47A}" presName="parentText" presStyleLbl="node1" presStyleIdx="1" presStyleCnt="3">
        <dgm:presLayoutVars>
          <dgm:chMax val="0"/>
          <dgm:bulletEnabled val="1"/>
        </dgm:presLayoutVars>
      </dgm:prSet>
      <dgm:spPr/>
    </dgm:pt>
    <dgm:pt modelId="{482E3B4C-FF57-4010-AD65-52B1595B05C9}" type="pres">
      <dgm:prSet presAssocID="{0DA831FA-EDA7-45FC-9671-472E7D9BF47A}" presName="negativeSpace" presStyleCnt="0"/>
      <dgm:spPr/>
    </dgm:pt>
    <dgm:pt modelId="{DA39DE1C-C229-435B-859D-907BC6FE457D}" type="pres">
      <dgm:prSet presAssocID="{0DA831FA-EDA7-45FC-9671-472E7D9BF47A}" presName="childText" presStyleLbl="conFgAcc1" presStyleIdx="1" presStyleCnt="3">
        <dgm:presLayoutVars>
          <dgm:bulletEnabled val="1"/>
        </dgm:presLayoutVars>
      </dgm:prSet>
      <dgm:spPr/>
    </dgm:pt>
    <dgm:pt modelId="{7D1A643D-53F4-4642-825C-7AD97EEA3CB4}" type="pres">
      <dgm:prSet presAssocID="{33B7577E-3076-45A2-AADD-769441D85E64}" presName="spaceBetweenRectangles" presStyleCnt="0"/>
      <dgm:spPr/>
    </dgm:pt>
    <dgm:pt modelId="{29B812F8-AA35-46D4-A309-780244F5ED0D}" type="pres">
      <dgm:prSet presAssocID="{374B9894-45BE-4406-8060-D7AF1FCAA9FB}" presName="parentLin" presStyleCnt="0"/>
      <dgm:spPr/>
    </dgm:pt>
    <dgm:pt modelId="{992E3B7E-930D-4A74-9D8E-AEC2122CA9CC}" type="pres">
      <dgm:prSet presAssocID="{374B9894-45BE-4406-8060-D7AF1FCAA9FB}" presName="parentLeftMargin" presStyleLbl="node1" presStyleIdx="1" presStyleCnt="3"/>
      <dgm:spPr/>
    </dgm:pt>
    <dgm:pt modelId="{8CC2EA6B-4DF5-405A-8114-D8CCDDAAC65A}" type="pres">
      <dgm:prSet presAssocID="{374B9894-45BE-4406-8060-D7AF1FCAA9FB}" presName="parentText" presStyleLbl="node1" presStyleIdx="2" presStyleCnt="3">
        <dgm:presLayoutVars>
          <dgm:chMax val="0"/>
          <dgm:bulletEnabled val="1"/>
        </dgm:presLayoutVars>
      </dgm:prSet>
      <dgm:spPr/>
    </dgm:pt>
    <dgm:pt modelId="{9EF595DF-75A7-4B6A-BEAD-07EF80CF399A}" type="pres">
      <dgm:prSet presAssocID="{374B9894-45BE-4406-8060-D7AF1FCAA9FB}" presName="negativeSpace" presStyleCnt="0"/>
      <dgm:spPr/>
    </dgm:pt>
    <dgm:pt modelId="{21F24217-9A77-4E9B-A02C-11989B7D171E}" type="pres">
      <dgm:prSet presAssocID="{374B9894-45BE-4406-8060-D7AF1FCAA9FB}" presName="childText" presStyleLbl="conFgAcc1" presStyleIdx="2" presStyleCnt="3">
        <dgm:presLayoutVars>
          <dgm:bulletEnabled val="1"/>
        </dgm:presLayoutVars>
      </dgm:prSet>
      <dgm:spPr/>
    </dgm:pt>
  </dgm:ptLst>
  <dgm:cxnLst>
    <dgm:cxn modelId="{A6021D00-5530-47A5-8C7A-330354689E84}" srcId="{6DD2FB65-02F3-4E10-852E-21A8D57F129E}" destId="{7341C3ED-CC6B-45AE-A449-C806CD15A28E}" srcOrd="0" destOrd="0" parTransId="{CDDE9106-C06E-4514-B302-B5E3A27E0AA4}" sibTransId="{BFD1A779-B747-458F-9D33-D41D3537ED2C}"/>
    <dgm:cxn modelId="{7C914E08-A357-4D36-961A-6DDA87CAB999}" type="presOf" srcId="{374B9894-45BE-4406-8060-D7AF1FCAA9FB}" destId="{992E3B7E-930D-4A74-9D8E-AEC2122CA9CC}" srcOrd="0" destOrd="0" presId="urn:microsoft.com/office/officeart/2005/8/layout/list1"/>
    <dgm:cxn modelId="{83764A20-7843-4047-8417-F215145ECE8A}" srcId="{6DD2FB65-02F3-4E10-852E-21A8D57F129E}" destId="{0DA831FA-EDA7-45FC-9671-472E7D9BF47A}" srcOrd="1" destOrd="0" parTransId="{B42E7BF8-1037-4581-902A-2A51026ADC4C}" sibTransId="{33B7577E-3076-45A2-AADD-769441D85E64}"/>
    <dgm:cxn modelId="{4218B948-D2D9-473C-B543-B7882680C9CB}" type="presOf" srcId="{7341C3ED-CC6B-45AE-A449-C806CD15A28E}" destId="{51DED4B9-A7F7-4412-B775-12B5DDC2D087}" srcOrd="1" destOrd="0" presId="urn:microsoft.com/office/officeart/2005/8/layout/list1"/>
    <dgm:cxn modelId="{48200849-AFB0-4869-8D56-65704C59FD6E}" type="presOf" srcId="{6DD2FB65-02F3-4E10-852E-21A8D57F129E}" destId="{7FB09B6D-1BB1-45C8-A06E-674490B8CAA2}" srcOrd="0" destOrd="0" presId="urn:microsoft.com/office/officeart/2005/8/layout/list1"/>
    <dgm:cxn modelId="{C017397D-270B-41DC-8FCF-E61D0A5C67A5}" srcId="{6DD2FB65-02F3-4E10-852E-21A8D57F129E}" destId="{374B9894-45BE-4406-8060-D7AF1FCAA9FB}" srcOrd="2" destOrd="0" parTransId="{CFB03DCC-E9A0-405B-9BA0-EAB2C19B0BAD}" sibTransId="{38C67292-F809-4C92-A824-96C7C9EF73B2}"/>
    <dgm:cxn modelId="{5AF96585-7D73-4CA8-B729-7410AB65B2E4}" type="presOf" srcId="{0DA831FA-EDA7-45FC-9671-472E7D9BF47A}" destId="{BBC842CE-E691-4791-A2E2-2AB09D4CE87D}" srcOrd="1" destOrd="0" presId="urn:microsoft.com/office/officeart/2005/8/layout/list1"/>
    <dgm:cxn modelId="{69D7BD8C-90BE-4CD9-93BA-4EE44570CADC}" type="presOf" srcId="{78F7A617-C602-4CD4-B003-157651FD1287}" destId="{24BDE992-A9ED-4B01-8349-449CD25C56F0}" srcOrd="0" destOrd="0" presId="urn:microsoft.com/office/officeart/2005/8/layout/list1"/>
    <dgm:cxn modelId="{39BA6B9B-117D-4792-87A3-674485114223}" type="presOf" srcId="{FD58B916-BD08-4812-B3F7-8FF90071649A}" destId="{21F24217-9A77-4E9B-A02C-11989B7D171E}" srcOrd="0" destOrd="0" presId="urn:microsoft.com/office/officeart/2005/8/layout/list1"/>
    <dgm:cxn modelId="{34FFFDA4-F273-4FCC-A908-4041A1ECC9F2}" type="presOf" srcId="{14977701-8ADC-493E-8C27-AAA4890A3723}" destId="{DA39DE1C-C229-435B-859D-907BC6FE457D}" srcOrd="0" destOrd="0" presId="urn:microsoft.com/office/officeart/2005/8/layout/list1"/>
    <dgm:cxn modelId="{D50754A7-00E2-4D1C-92B8-248D519ED55E}" srcId="{7341C3ED-CC6B-45AE-A449-C806CD15A28E}" destId="{78F7A617-C602-4CD4-B003-157651FD1287}" srcOrd="0" destOrd="0" parTransId="{5FB78D92-04B3-476F-AA09-CF712F81318C}" sibTransId="{8517D2AA-AABD-4742-90DC-9976131E7AAA}"/>
    <dgm:cxn modelId="{93A62FCD-F418-40CA-8AAD-993BD66D04DF}" srcId="{0DA831FA-EDA7-45FC-9671-472E7D9BF47A}" destId="{14977701-8ADC-493E-8C27-AAA4890A3723}" srcOrd="0" destOrd="0" parTransId="{2707705C-8FE2-4A0B-AA75-A7939E103DDF}" sibTransId="{691379F3-E605-4ECB-A277-77A697D8C522}"/>
    <dgm:cxn modelId="{AA9748CE-A024-42C0-BB34-08009BAA9A4E}" type="presOf" srcId="{374B9894-45BE-4406-8060-D7AF1FCAA9FB}" destId="{8CC2EA6B-4DF5-405A-8114-D8CCDDAAC65A}" srcOrd="1" destOrd="0" presId="urn:microsoft.com/office/officeart/2005/8/layout/list1"/>
    <dgm:cxn modelId="{94AC9AD6-23CD-446C-A5D9-157F7A6E31ED}" type="presOf" srcId="{7341C3ED-CC6B-45AE-A449-C806CD15A28E}" destId="{153531AD-B454-4469-8679-75DD2512907D}" srcOrd="0" destOrd="0" presId="urn:microsoft.com/office/officeart/2005/8/layout/list1"/>
    <dgm:cxn modelId="{4D4FA9D6-C56D-4FF2-A607-2B4D4614BE33}" srcId="{374B9894-45BE-4406-8060-D7AF1FCAA9FB}" destId="{FD58B916-BD08-4812-B3F7-8FF90071649A}" srcOrd="0" destOrd="0" parTransId="{C5407A3E-073B-4648-B6BF-DD361F30EAE2}" sibTransId="{561CF5A3-1AFF-49C3-A57A-480CD8FE06CB}"/>
    <dgm:cxn modelId="{FAF883EC-8B14-4FD5-B7FF-DC560673D6F9}" type="presOf" srcId="{0DA831FA-EDA7-45FC-9671-472E7D9BF47A}" destId="{79444616-4CBF-4EF9-BD3F-836C9B3AF183}" srcOrd="0" destOrd="0" presId="urn:microsoft.com/office/officeart/2005/8/layout/list1"/>
    <dgm:cxn modelId="{134E5AE4-487C-42E4-99BF-6FF105159DE0}" type="presParOf" srcId="{7FB09B6D-1BB1-45C8-A06E-674490B8CAA2}" destId="{7C49F7EB-B254-4DDB-B3B2-0A3F54D8FFBB}" srcOrd="0" destOrd="0" presId="urn:microsoft.com/office/officeart/2005/8/layout/list1"/>
    <dgm:cxn modelId="{6EF4451B-F4E6-4B72-9E3F-2A7FE60F3B73}" type="presParOf" srcId="{7C49F7EB-B254-4DDB-B3B2-0A3F54D8FFBB}" destId="{153531AD-B454-4469-8679-75DD2512907D}" srcOrd="0" destOrd="0" presId="urn:microsoft.com/office/officeart/2005/8/layout/list1"/>
    <dgm:cxn modelId="{280DEFBA-C47C-4CD3-951D-F759D36355EC}" type="presParOf" srcId="{7C49F7EB-B254-4DDB-B3B2-0A3F54D8FFBB}" destId="{51DED4B9-A7F7-4412-B775-12B5DDC2D087}" srcOrd="1" destOrd="0" presId="urn:microsoft.com/office/officeart/2005/8/layout/list1"/>
    <dgm:cxn modelId="{AAA4252B-A824-4624-8CD6-8437C1DD32ED}" type="presParOf" srcId="{7FB09B6D-1BB1-45C8-A06E-674490B8CAA2}" destId="{7F13CD27-5954-4568-AC0D-E47124ED5793}" srcOrd="1" destOrd="0" presId="urn:microsoft.com/office/officeart/2005/8/layout/list1"/>
    <dgm:cxn modelId="{97D7C4D4-F6A1-49A5-B882-EF12BDEAB2A4}" type="presParOf" srcId="{7FB09B6D-1BB1-45C8-A06E-674490B8CAA2}" destId="{24BDE992-A9ED-4B01-8349-449CD25C56F0}" srcOrd="2" destOrd="0" presId="urn:microsoft.com/office/officeart/2005/8/layout/list1"/>
    <dgm:cxn modelId="{150EB44D-3BD7-440D-B72F-C16E210FB669}" type="presParOf" srcId="{7FB09B6D-1BB1-45C8-A06E-674490B8CAA2}" destId="{3812FDFD-6F5F-4759-AE73-0F95753E5495}" srcOrd="3" destOrd="0" presId="urn:microsoft.com/office/officeart/2005/8/layout/list1"/>
    <dgm:cxn modelId="{1192C23D-D060-4B0E-A6A3-C51A2D6C209E}" type="presParOf" srcId="{7FB09B6D-1BB1-45C8-A06E-674490B8CAA2}" destId="{4E3A7CCD-6766-41F8-8D25-26868719C506}" srcOrd="4" destOrd="0" presId="urn:microsoft.com/office/officeart/2005/8/layout/list1"/>
    <dgm:cxn modelId="{7956CC50-C271-43F8-B496-A6B594F5B058}" type="presParOf" srcId="{4E3A7CCD-6766-41F8-8D25-26868719C506}" destId="{79444616-4CBF-4EF9-BD3F-836C9B3AF183}" srcOrd="0" destOrd="0" presId="urn:microsoft.com/office/officeart/2005/8/layout/list1"/>
    <dgm:cxn modelId="{8C9E8E92-E7C1-4D2C-9EB7-F5486D44CD10}" type="presParOf" srcId="{4E3A7CCD-6766-41F8-8D25-26868719C506}" destId="{BBC842CE-E691-4791-A2E2-2AB09D4CE87D}" srcOrd="1" destOrd="0" presId="urn:microsoft.com/office/officeart/2005/8/layout/list1"/>
    <dgm:cxn modelId="{0FA73A74-555B-4EB3-A970-DC30B00DF8BB}" type="presParOf" srcId="{7FB09B6D-1BB1-45C8-A06E-674490B8CAA2}" destId="{482E3B4C-FF57-4010-AD65-52B1595B05C9}" srcOrd="5" destOrd="0" presId="urn:microsoft.com/office/officeart/2005/8/layout/list1"/>
    <dgm:cxn modelId="{CC68C922-5491-47F2-9C6E-E051C7FE5D2D}" type="presParOf" srcId="{7FB09B6D-1BB1-45C8-A06E-674490B8CAA2}" destId="{DA39DE1C-C229-435B-859D-907BC6FE457D}" srcOrd="6" destOrd="0" presId="urn:microsoft.com/office/officeart/2005/8/layout/list1"/>
    <dgm:cxn modelId="{569B068B-D914-4D08-A9B0-9BABB989DCEF}" type="presParOf" srcId="{7FB09B6D-1BB1-45C8-A06E-674490B8CAA2}" destId="{7D1A643D-53F4-4642-825C-7AD97EEA3CB4}" srcOrd="7" destOrd="0" presId="urn:microsoft.com/office/officeart/2005/8/layout/list1"/>
    <dgm:cxn modelId="{030FCA60-BCC7-4B16-85FB-CBF428B183ED}" type="presParOf" srcId="{7FB09B6D-1BB1-45C8-A06E-674490B8CAA2}" destId="{29B812F8-AA35-46D4-A309-780244F5ED0D}" srcOrd="8" destOrd="0" presId="urn:microsoft.com/office/officeart/2005/8/layout/list1"/>
    <dgm:cxn modelId="{F6854F1F-73BE-414B-B6C5-E54ED1C9369D}" type="presParOf" srcId="{29B812F8-AA35-46D4-A309-780244F5ED0D}" destId="{992E3B7E-930D-4A74-9D8E-AEC2122CA9CC}" srcOrd="0" destOrd="0" presId="urn:microsoft.com/office/officeart/2005/8/layout/list1"/>
    <dgm:cxn modelId="{9EC6C0CB-C88E-4790-95E0-EE267D25A94A}" type="presParOf" srcId="{29B812F8-AA35-46D4-A309-780244F5ED0D}" destId="{8CC2EA6B-4DF5-405A-8114-D8CCDDAAC65A}" srcOrd="1" destOrd="0" presId="urn:microsoft.com/office/officeart/2005/8/layout/list1"/>
    <dgm:cxn modelId="{96C292F5-C9D7-467B-8A3B-B557EF2219C3}" type="presParOf" srcId="{7FB09B6D-1BB1-45C8-A06E-674490B8CAA2}" destId="{9EF595DF-75A7-4B6A-BEAD-07EF80CF399A}" srcOrd="9" destOrd="0" presId="urn:microsoft.com/office/officeart/2005/8/layout/list1"/>
    <dgm:cxn modelId="{15E35F99-E4AE-4A2E-B0F0-E195A71B4D79}" type="presParOf" srcId="{7FB09B6D-1BB1-45C8-A06E-674490B8CAA2}" destId="{21F24217-9A77-4E9B-A02C-11989B7D171E}"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B432B1D7-2652-4A4A-A285-63B86BD0E03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FB340F53-B541-4EE7-94F3-C7DBF9B560FE}">
      <dgm:prSet phldrT="[Text]"/>
      <dgm:spPr>
        <a:solidFill>
          <a:schemeClr val="tx1"/>
        </a:solidFill>
      </dgm:spPr>
      <dgm:t>
        <a:bodyPr/>
        <a:lstStyle/>
        <a:p>
          <a:r>
            <a:rPr lang="en-IN" b="1" i="0" dirty="0"/>
            <a:t>Initial Collisions</a:t>
          </a:r>
          <a:endParaRPr lang="en-IN" dirty="0"/>
        </a:p>
      </dgm:t>
    </dgm:pt>
    <dgm:pt modelId="{5E5C850F-E8C7-41F8-8908-705895391345}" type="parTrans" cxnId="{A999C430-21EC-4FD4-A153-7CECC78DDC26}">
      <dgm:prSet/>
      <dgm:spPr/>
      <dgm:t>
        <a:bodyPr/>
        <a:lstStyle/>
        <a:p>
          <a:endParaRPr lang="en-IN"/>
        </a:p>
      </dgm:t>
    </dgm:pt>
    <dgm:pt modelId="{88B11F2B-847C-4562-B23E-9EEAE59F06EA}" type="sibTrans" cxnId="{A999C430-21EC-4FD4-A153-7CECC78DDC26}">
      <dgm:prSet/>
      <dgm:spPr/>
      <dgm:t>
        <a:bodyPr/>
        <a:lstStyle/>
        <a:p>
          <a:endParaRPr lang="en-IN"/>
        </a:p>
      </dgm:t>
    </dgm:pt>
    <dgm:pt modelId="{33B1649D-76ED-44FE-95FE-F59BA958B3CA}">
      <dgm:prSet phldrT="[Text]"/>
      <dgm:spPr>
        <a:solidFill>
          <a:schemeClr val="tx1"/>
        </a:solidFill>
      </dgm:spPr>
      <dgm:t>
        <a:bodyPr/>
        <a:lstStyle/>
        <a:p>
          <a:r>
            <a:rPr lang="en-IN" b="1" i="0" dirty="0"/>
            <a:t>Final Collisions</a:t>
          </a:r>
          <a:endParaRPr lang="en-IN" dirty="0"/>
        </a:p>
      </dgm:t>
    </dgm:pt>
    <dgm:pt modelId="{E49BB276-90AD-4E3A-9771-4FB28A3B91CB}" type="parTrans" cxnId="{764B5772-497C-43B0-889F-1995CB8B881D}">
      <dgm:prSet/>
      <dgm:spPr/>
      <dgm:t>
        <a:bodyPr/>
        <a:lstStyle/>
        <a:p>
          <a:endParaRPr lang="en-IN"/>
        </a:p>
      </dgm:t>
    </dgm:pt>
    <dgm:pt modelId="{BF6105A1-F1C4-45D2-8F5E-217FEFE7B856}" type="sibTrans" cxnId="{764B5772-497C-43B0-889F-1995CB8B881D}">
      <dgm:prSet/>
      <dgm:spPr/>
      <dgm:t>
        <a:bodyPr/>
        <a:lstStyle/>
        <a:p>
          <a:endParaRPr lang="en-IN"/>
        </a:p>
      </dgm:t>
    </dgm:pt>
    <dgm:pt modelId="{A5CA4896-B980-47A6-B450-279257C84647}">
      <dgm:prSet/>
      <dgm:spPr>
        <a:ln>
          <a:solidFill>
            <a:schemeClr val="tx1">
              <a:lumMod val="95000"/>
              <a:lumOff val="5000"/>
            </a:schemeClr>
          </a:solidFill>
        </a:ln>
      </dgm:spPr>
      <dgm:t>
        <a:bodyPr/>
        <a:lstStyle/>
        <a:p>
          <a:r>
            <a:rPr lang="en-GB" b="0" i="0" dirty="0"/>
            <a:t>The initial analysis revealed collisions between trains, indicating potential conflicts in the scheduled timings.</a:t>
          </a:r>
          <a:endParaRPr lang="en-IN" dirty="0"/>
        </a:p>
      </dgm:t>
    </dgm:pt>
    <dgm:pt modelId="{1B6259F5-5BDB-4171-A284-81BD09EBCB72}" type="parTrans" cxnId="{9DE9511A-93E2-43D9-B04A-3CD097BC41AE}">
      <dgm:prSet/>
      <dgm:spPr/>
      <dgm:t>
        <a:bodyPr/>
        <a:lstStyle/>
        <a:p>
          <a:endParaRPr lang="en-IN"/>
        </a:p>
      </dgm:t>
    </dgm:pt>
    <dgm:pt modelId="{C6F5931F-6AAA-40B9-95B6-F5BBB72F5C3F}" type="sibTrans" cxnId="{9DE9511A-93E2-43D9-B04A-3CD097BC41AE}">
      <dgm:prSet/>
      <dgm:spPr/>
      <dgm:t>
        <a:bodyPr/>
        <a:lstStyle/>
        <a:p>
          <a:endParaRPr lang="en-IN"/>
        </a:p>
      </dgm:t>
    </dgm:pt>
    <dgm:pt modelId="{55264207-0735-4C6A-9DC9-6915967D73A5}">
      <dgm:prSet/>
      <dgm:spPr>
        <a:ln>
          <a:solidFill>
            <a:schemeClr val="tx1">
              <a:lumMod val="95000"/>
              <a:lumOff val="5000"/>
            </a:schemeClr>
          </a:solidFill>
        </a:ln>
      </dgm:spPr>
      <dgm:t>
        <a:bodyPr/>
        <a:lstStyle/>
        <a:p>
          <a:r>
            <a:rPr lang="en-GB" b="0" i="0" dirty="0"/>
            <a:t>After adjusting the schedules to avoid collisions, the final analysis showed a reduction or elimination of collisions, indicating successful management of train timings.</a:t>
          </a:r>
          <a:endParaRPr lang="en-IN" dirty="0"/>
        </a:p>
      </dgm:t>
    </dgm:pt>
    <dgm:pt modelId="{081ED5DD-C64A-43EE-9FBC-C26493C1C5AC}" type="parTrans" cxnId="{B0EDD178-1BFD-45C1-9791-C39EBE57C0C0}">
      <dgm:prSet/>
      <dgm:spPr/>
      <dgm:t>
        <a:bodyPr/>
        <a:lstStyle/>
        <a:p>
          <a:endParaRPr lang="en-IN"/>
        </a:p>
      </dgm:t>
    </dgm:pt>
    <dgm:pt modelId="{E72DDAD6-1BA7-4D91-94EC-CF68A956773E}" type="sibTrans" cxnId="{B0EDD178-1BFD-45C1-9791-C39EBE57C0C0}">
      <dgm:prSet/>
      <dgm:spPr/>
      <dgm:t>
        <a:bodyPr/>
        <a:lstStyle/>
        <a:p>
          <a:endParaRPr lang="en-IN"/>
        </a:p>
      </dgm:t>
    </dgm:pt>
    <dgm:pt modelId="{93B03C0B-0814-4CE0-888D-F4337AB3D47F}" type="pres">
      <dgm:prSet presAssocID="{B432B1D7-2652-4A4A-A285-63B86BD0E030}" presName="linear" presStyleCnt="0">
        <dgm:presLayoutVars>
          <dgm:dir/>
          <dgm:animLvl val="lvl"/>
          <dgm:resizeHandles val="exact"/>
        </dgm:presLayoutVars>
      </dgm:prSet>
      <dgm:spPr/>
    </dgm:pt>
    <dgm:pt modelId="{23C2A05E-363A-48E7-8046-688B0E85F77E}" type="pres">
      <dgm:prSet presAssocID="{FB340F53-B541-4EE7-94F3-C7DBF9B560FE}" presName="parentLin" presStyleCnt="0"/>
      <dgm:spPr/>
    </dgm:pt>
    <dgm:pt modelId="{6578AF7A-1DD5-4606-9289-2687E6288432}" type="pres">
      <dgm:prSet presAssocID="{FB340F53-B541-4EE7-94F3-C7DBF9B560FE}" presName="parentLeftMargin" presStyleLbl="node1" presStyleIdx="0" presStyleCnt="2"/>
      <dgm:spPr/>
    </dgm:pt>
    <dgm:pt modelId="{FA0D63CE-F551-4360-AA33-E3E08CD06D69}" type="pres">
      <dgm:prSet presAssocID="{FB340F53-B541-4EE7-94F3-C7DBF9B560FE}" presName="parentText" presStyleLbl="node1" presStyleIdx="0" presStyleCnt="2">
        <dgm:presLayoutVars>
          <dgm:chMax val="0"/>
          <dgm:bulletEnabled val="1"/>
        </dgm:presLayoutVars>
      </dgm:prSet>
      <dgm:spPr/>
    </dgm:pt>
    <dgm:pt modelId="{514D69EC-A5E3-4ED4-93BC-AAFC15BAD434}" type="pres">
      <dgm:prSet presAssocID="{FB340F53-B541-4EE7-94F3-C7DBF9B560FE}" presName="negativeSpace" presStyleCnt="0"/>
      <dgm:spPr/>
    </dgm:pt>
    <dgm:pt modelId="{302A07CE-56B5-4027-8499-D1BC94BAF18D}" type="pres">
      <dgm:prSet presAssocID="{FB340F53-B541-4EE7-94F3-C7DBF9B560FE}" presName="childText" presStyleLbl="conFgAcc1" presStyleIdx="0" presStyleCnt="2">
        <dgm:presLayoutVars>
          <dgm:bulletEnabled val="1"/>
        </dgm:presLayoutVars>
      </dgm:prSet>
      <dgm:spPr/>
    </dgm:pt>
    <dgm:pt modelId="{F901D4C8-AA90-4056-A77C-3AD040CA4D1B}" type="pres">
      <dgm:prSet presAssocID="{88B11F2B-847C-4562-B23E-9EEAE59F06EA}" presName="spaceBetweenRectangles" presStyleCnt="0"/>
      <dgm:spPr/>
    </dgm:pt>
    <dgm:pt modelId="{DD816BA9-3458-45C2-BD34-56199E36B727}" type="pres">
      <dgm:prSet presAssocID="{33B1649D-76ED-44FE-95FE-F59BA958B3CA}" presName="parentLin" presStyleCnt="0"/>
      <dgm:spPr/>
    </dgm:pt>
    <dgm:pt modelId="{120DF851-2DC3-4F51-98BD-4D4146AE218D}" type="pres">
      <dgm:prSet presAssocID="{33B1649D-76ED-44FE-95FE-F59BA958B3CA}" presName="parentLeftMargin" presStyleLbl="node1" presStyleIdx="0" presStyleCnt="2"/>
      <dgm:spPr/>
    </dgm:pt>
    <dgm:pt modelId="{5D238A0D-1B07-43E6-9232-81C46583F716}" type="pres">
      <dgm:prSet presAssocID="{33B1649D-76ED-44FE-95FE-F59BA958B3CA}" presName="parentText" presStyleLbl="node1" presStyleIdx="1" presStyleCnt="2">
        <dgm:presLayoutVars>
          <dgm:chMax val="0"/>
          <dgm:bulletEnabled val="1"/>
        </dgm:presLayoutVars>
      </dgm:prSet>
      <dgm:spPr/>
    </dgm:pt>
    <dgm:pt modelId="{449A7924-AE88-4C01-8011-159C45256A1B}" type="pres">
      <dgm:prSet presAssocID="{33B1649D-76ED-44FE-95FE-F59BA958B3CA}" presName="negativeSpace" presStyleCnt="0"/>
      <dgm:spPr/>
    </dgm:pt>
    <dgm:pt modelId="{1CD3E884-730D-453F-929B-3B834DA58AB8}" type="pres">
      <dgm:prSet presAssocID="{33B1649D-76ED-44FE-95FE-F59BA958B3CA}" presName="childText" presStyleLbl="conFgAcc1" presStyleIdx="1" presStyleCnt="2">
        <dgm:presLayoutVars>
          <dgm:bulletEnabled val="1"/>
        </dgm:presLayoutVars>
      </dgm:prSet>
      <dgm:spPr/>
    </dgm:pt>
  </dgm:ptLst>
  <dgm:cxnLst>
    <dgm:cxn modelId="{9DE9511A-93E2-43D9-B04A-3CD097BC41AE}" srcId="{FB340F53-B541-4EE7-94F3-C7DBF9B560FE}" destId="{A5CA4896-B980-47A6-B450-279257C84647}" srcOrd="0" destOrd="0" parTransId="{1B6259F5-5BDB-4171-A284-81BD09EBCB72}" sibTransId="{C6F5931F-6AAA-40B9-95B6-F5BBB72F5C3F}"/>
    <dgm:cxn modelId="{96C4B528-9A03-42A0-AA54-DE1E52B93A45}" type="presOf" srcId="{33B1649D-76ED-44FE-95FE-F59BA958B3CA}" destId="{5D238A0D-1B07-43E6-9232-81C46583F716}" srcOrd="1" destOrd="0" presId="urn:microsoft.com/office/officeart/2005/8/layout/list1"/>
    <dgm:cxn modelId="{A999C430-21EC-4FD4-A153-7CECC78DDC26}" srcId="{B432B1D7-2652-4A4A-A285-63B86BD0E030}" destId="{FB340F53-B541-4EE7-94F3-C7DBF9B560FE}" srcOrd="0" destOrd="0" parTransId="{5E5C850F-E8C7-41F8-8908-705895391345}" sibTransId="{88B11F2B-847C-4562-B23E-9EEAE59F06EA}"/>
    <dgm:cxn modelId="{635BBE42-38A6-4324-A1B8-3DB06385B84D}" type="presOf" srcId="{A5CA4896-B980-47A6-B450-279257C84647}" destId="{302A07CE-56B5-4027-8499-D1BC94BAF18D}" srcOrd="0" destOrd="0" presId="urn:microsoft.com/office/officeart/2005/8/layout/list1"/>
    <dgm:cxn modelId="{61E4FD49-8D4C-4B1F-AEE3-CA647D961331}" type="presOf" srcId="{33B1649D-76ED-44FE-95FE-F59BA958B3CA}" destId="{120DF851-2DC3-4F51-98BD-4D4146AE218D}" srcOrd="0" destOrd="0" presId="urn:microsoft.com/office/officeart/2005/8/layout/list1"/>
    <dgm:cxn modelId="{ED10C86C-EA0B-496A-854D-2819FDCA9DED}" type="presOf" srcId="{FB340F53-B541-4EE7-94F3-C7DBF9B560FE}" destId="{6578AF7A-1DD5-4606-9289-2687E6288432}" srcOrd="0" destOrd="0" presId="urn:microsoft.com/office/officeart/2005/8/layout/list1"/>
    <dgm:cxn modelId="{E35B6E6E-A14A-43E4-9D9B-98C814C74E3A}" type="presOf" srcId="{FB340F53-B541-4EE7-94F3-C7DBF9B560FE}" destId="{FA0D63CE-F551-4360-AA33-E3E08CD06D69}" srcOrd="1" destOrd="0" presId="urn:microsoft.com/office/officeart/2005/8/layout/list1"/>
    <dgm:cxn modelId="{764B5772-497C-43B0-889F-1995CB8B881D}" srcId="{B432B1D7-2652-4A4A-A285-63B86BD0E030}" destId="{33B1649D-76ED-44FE-95FE-F59BA958B3CA}" srcOrd="1" destOrd="0" parTransId="{E49BB276-90AD-4E3A-9771-4FB28A3B91CB}" sibTransId="{BF6105A1-F1C4-45D2-8F5E-217FEFE7B856}"/>
    <dgm:cxn modelId="{B0EDD178-1BFD-45C1-9791-C39EBE57C0C0}" srcId="{33B1649D-76ED-44FE-95FE-F59BA958B3CA}" destId="{55264207-0735-4C6A-9DC9-6915967D73A5}" srcOrd="0" destOrd="0" parTransId="{081ED5DD-C64A-43EE-9FBC-C26493C1C5AC}" sibTransId="{E72DDAD6-1BA7-4D91-94EC-CF68A956773E}"/>
    <dgm:cxn modelId="{AA81FC7F-72B4-4CA1-94D1-D6C91166B949}" type="presOf" srcId="{55264207-0735-4C6A-9DC9-6915967D73A5}" destId="{1CD3E884-730D-453F-929B-3B834DA58AB8}" srcOrd="0" destOrd="0" presId="urn:microsoft.com/office/officeart/2005/8/layout/list1"/>
    <dgm:cxn modelId="{BBEB32AE-E4D1-42D4-910A-A848F6B3D848}" type="presOf" srcId="{B432B1D7-2652-4A4A-A285-63B86BD0E030}" destId="{93B03C0B-0814-4CE0-888D-F4337AB3D47F}" srcOrd="0" destOrd="0" presId="urn:microsoft.com/office/officeart/2005/8/layout/list1"/>
    <dgm:cxn modelId="{8A2948E5-EBAC-4A93-8064-8544CDE34842}" type="presParOf" srcId="{93B03C0B-0814-4CE0-888D-F4337AB3D47F}" destId="{23C2A05E-363A-48E7-8046-688B0E85F77E}" srcOrd="0" destOrd="0" presId="urn:microsoft.com/office/officeart/2005/8/layout/list1"/>
    <dgm:cxn modelId="{BE401412-24D0-4360-AB44-710CF868384E}" type="presParOf" srcId="{23C2A05E-363A-48E7-8046-688B0E85F77E}" destId="{6578AF7A-1DD5-4606-9289-2687E6288432}" srcOrd="0" destOrd="0" presId="urn:microsoft.com/office/officeart/2005/8/layout/list1"/>
    <dgm:cxn modelId="{C0722B38-08EF-4B23-A84B-848D310095CA}" type="presParOf" srcId="{23C2A05E-363A-48E7-8046-688B0E85F77E}" destId="{FA0D63CE-F551-4360-AA33-E3E08CD06D69}" srcOrd="1" destOrd="0" presId="urn:microsoft.com/office/officeart/2005/8/layout/list1"/>
    <dgm:cxn modelId="{F4F9DEC1-AC8D-4739-9995-3BE18D85A3D9}" type="presParOf" srcId="{93B03C0B-0814-4CE0-888D-F4337AB3D47F}" destId="{514D69EC-A5E3-4ED4-93BC-AAFC15BAD434}" srcOrd="1" destOrd="0" presId="urn:microsoft.com/office/officeart/2005/8/layout/list1"/>
    <dgm:cxn modelId="{B26CE043-BB21-4567-8C80-BFC515775156}" type="presParOf" srcId="{93B03C0B-0814-4CE0-888D-F4337AB3D47F}" destId="{302A07CE-56B5-4027-8499-D1BC94BAF18D}" srcOrd="2" destOrd="0" presId="urn:microsoft.com/office/officeart/2005/8/layout/list1"/>
    <dgm:cxn modelId="{1A42FCF5-6C9F-4801-A05D-E7466601E88A}" type="presParOf" srcId="{93B03C0B-0814-4CE0-888D-F4337AB3D47F}" destId="{F901D4C8-AA90-4056-A77C-3AD040CA4D1B}" srcOrd="3" destOrd="0" presId="urn:microsoft.com/office/officeart/2005/8/layout/list1"/>
    <dgm:cxn modelId="{717D5D04-BDAE-4EA0-9254-E8FD3830B850}" type="presParOf" srcId="{93B03C0B-0814-4CE0-888D-F4337AB3D47F}" destId="{DD816BA9-3458-45C2-BD34-56199E36B727}" srcOrd="4" destOrd="0" presId="urn:microsoft.com/office/officeart/2005/8/layout/list1"/>
    <dgm:cxn modelId="{629DA31A-80CA-4EE8-A167-3E20F0143353}" type="presParOf" srcId="{DD816BA9-3458-45C2-BD34-56199E36B727}" destId="{120DF851-2DC3-4F51-98BD-4D4146AE218D}" srcOrd="0" destOrd="0" presId="urn:microsoft.com/office/officeart/2005/8/layout/list1"/>
    <dgm:cxn modelId="{29CEFC26-46E0-4FAB-B3F6-69068EAAB57F}" type="presParOf" srcId="{DD816BA9-3458-45C2-BD34-56199E36B727}" destId="{5D238A0D-1B07-43E6-9232-81C46583F716}" srcOrd="1" destOrd="0" presId="urn:microsoft.com/office/officeart/2005/8/layout/list1"/>
    <dgm:cxn modelId="{25C42103-FA9C-4FE4-9C5F-402FB38F87C2}" type="presParOf" srcId="{93B03C0B-0814-4CE0-888D-F4337AB3D47F}" destId="{449A7924-AE88-4C01-8011-159C45256A1B}" srcOrd="5" destOrd="0" presId="urn:microsoft.com/office/officeart/2005/8/layout/list1"/>
    <dgm:cxn modelId="{4A7E2D4E-827F-4636-9043-1673813D252D}" type="presParOf" srcId="{93B03C0B-0814-4CE0-888D-F4337AB3D47F}" destId="{1CD3E884-730D-453F-929B-3B834DA58AB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D1CCC7-5F69-4186-9388-5ABED9555023}"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IN"/>
        </a:p>
      </dgm:t>
    </dgm:pt>
    <dgm:pt modelId="{619EE1EF-8C08-461C-A2A9-EE27E4B577D5}">
      <dgm:prSet phldrT="[Text]"/>
      <dgm:spPr>
        <a:solidFill>
          <a:schemeClr val="tx1"/>
        </a:solidFill>
      </dgm:spPr>
      <dgm:t>
        <a:bodyPr/>
        <a:lstStyle/>
        <a:p>
          <a:pPr>
            <a:buFont typeface="+mj-lt"/>
            <a:buAutoNum type="arabicPeriod"/>
          </a:pPr>
          <a:r>
            <a:rPr lang="en-GB" b="1" dirty="0"/>
            <a:t>Efficiency Improvement</a:t>
          </a:r>
          <a:endParaRPr lang="en-IN" dirty="0"/>
        </a:p>
      </dgm:t>
    </dgm:pt>
    <dgm:pt modelId="{8EB9E254-F808-42A1-9607-7A6D4CBF0754}" type="parTrans" cxnId="{508ACA6E-09A8-4C91-AD7C-9B4A63963A3B}">
      <dgm:prSet/>
      <dgm:spPr/>
      <dgm:t>
        <a:bodyPr/>
        <a:lstStyle/>
        <a:p>
          <a:endParaRPr lang="en-IN"/>
        </a:p>
      </dgm:t>
    </dgm:pt>
    <dgm:pt modelId="{53B0A75D-939D-416F-8F6A-D5E748CA2A66}" type="sibTrans" cxnId="{508ACA6E-09A8-4C91-AD7C-9B4A63963A3B}">
      <dgm:prSet/>
      <dgm:spPr/>
      <dgm:t>
        <a:bodyPr/>
        <a:lstStyle/>
        <a:p>
          <a:endParaRPr lang="en-IN"/>
        </a:p>
      </dgm:t>
    </dgm:pt>
    <dgm:pt modelId="{76A6CD1A-BA5A-4652-8B0C-15CAFB7D7B9D}">
      <dgm:prSet/>
      <dgm:spPr>
        <a:solidFill>
          <a:schemeClr val="tx1"/>
        </a:solidFill>
        <a:ln>
          <a:solidFill>
            <a:schemeClr val="tx1">
              <a:lumMod val="95000"/>
              <a:lumOff val="5000"/>
            </a:schemeClr>
          </a:solidFill>
        </a:ln>
      </dgm:spPr>
      <dgm:t>
        <a:bodyPr/>
        <a:lstStyle/>
        <a:p>
          <a:pPr>
            <a:buFont typeface="+mj-lt"/>
            <a:buAutoNum type="arabicPeriod"/>
          </a:pPr>
          <a:r>
            <a:rPr lang="en-GB" b="1" dirty="0"/>
            <a:t>Safety Enhancement</a:t>
          </a:r>
          <a:endParaRPr lang="en-GB" dirty="0"/>
        </a:p>
      </dgm:t>
    </dgm:pt>
    <dgm:pt modelId="{C4D41F7D-5E16-47EE-B951-9FAE9D4A6D73}" type="parTrans" cxnId="{C5A4F616-4ACF-4CB8-AC97-7C0B1D2B6E4F}">
      <dgm:prSet/>
      <dgm:spPr/>
      <dgm:t>
        <a:bodyPr/>
        <a:lstStyle/>
        <a:p>
          <a:endParaRPr lang="en-IN"/>
        </a:p>
      </dgm:t>
    </dgm:pt>
    <dgm:pt modelId="{A9342130-8671-4F03-8CA4-0F7DDF8BCDB2}" type="sibTrans" cxnId="{C5A4F616-4ACF-4CB8-AC97-7C0B1D2B6E4F}">
      <dgm:prSet/>
      <dgm:spPr/>
      <dgm:t>
        <a:bodyPr/>
        <a:lstStyle/>
        <a:p>
          <a:endParaRPr lang="en-IN"/>
        </a:p>
      </dgm:t>
    </dgm:pt>
    <dgm:pt modelId="{2420C682-4D30-41E0-9C6C-72618F4C7286}">
      <dgm:prSet/>
      <dgm:spPr>
        <a:solidFill>
          <a:schemeClr val="tx1"/>
        </a:solidFill>
        <a:ln>
          <a:solidFill>
            <a:schemeClr val="tx1">
              <a:lumMod val="95000"/>
              <a:lumOff val="5000"/>
            </a:schemeClr>
          </a:solidFill>
        </a:ln>
      </dgm:spPr>
      <dgm:t>
        <a:bodyPr/>
        <a:lstStyle/>
        <a:p>
          <a:pPr>
            <a:buFont typeface="+mj-lt"/>
            <a:buAutoNum type="arabicPeriod"/>
          </a:pPr>
          <a:r>
            <a:rPr lang="en-GB" b="1" dirty="0"/>
            <a:t>Operational Optimization</a:t>
          </a:r>
          <a:endParaRPr lang="en-GB" dirty="0"/>
        </a:p>
      </dgm:t>
    </dgm:pt>
    <dgm:pt modelId="{834B8C9D-5BB0-48ED-AD15-37E225B37655}" type="parTrans" cxnId="{B2BBC191-7BF6-4954-8333-F748EAF3F15A}">
      <dgm:prSet/>
      <dgm:spPr/>
      <dgm:t>
        <a:bodyPr/>
        <a:lstStyle/>
        <a:p>
          <a:endParaRPr lang="en-IN"/>
        </a:p>
      </dgm:t>
    </dgm:pt>
    <dgm:pt modelId="{3A9FDA81-6816-4D68-8CB8-4F9A1AB8BF74}" type="sibTrans" cxnId="{B2BBC191-7BF6-4954-8333-F748EAF3F15A}">
      <dgm:prSet/>
      <dgm:spPr/>
      <dgm:t>
        <a:bodyPr/>
        <a:lstStyle/>
        <a:p>
          <a:endParaRPr lang="en-IN"/>
        </a:p>
      </dgm:t>
    </dgm:pt>
    <dgm:pt modelId="{8D68FB01-7AF4-4B4A-9CFC-759F601EA0B4}">
      <dgm:prSet/>
      <dgm:spPr/>
      <dgm:t>
        <a:bodyPr/>
        <a:lstStyle/>
        <a:p>
          <a:r>
            <a:rPr lang="en-GB" dirty="0"/>
            <a:t>The project's approach to managing train schedules and mitigating collisions demonstrates the potential for operational optimization in railway traffic management systems.</a:t>
          </a:r>
          <a:endParaRPr lang="en-IN" dirty="0"/>
        </a:p>
      </dgm:t>
    </dgm:pt>
    <dgm:pt modelId="{B7A13658-A143-489F-9F97-D17FD0DC6523}" type="parTrans" cxnId="{4FD19117-1821-4775-84E0-BCCFCB10223F}">
      <dgm:prSet/>
      <dgm:spPr/>
      <dgm:t>
        <a:bodyPr/>
        <a:lstStyle/>
        <a:p>
          <a:endParaRPr lang="en-IN"/>
        </a:p>
      </dgm:t>
    </dgm:pt>
    <dgm:pt modelId="{8FB9B341-E1CE-45B4-BB4E-E29DC0E69683}" type="sibTrans" cxnId="{4FD19117-1821-4775-84E0-BCCFCB10223F}">
      <dgm:prSet/>
      <dgm:spPr/>
      <dgm:t>
        <a:bodyPr/>
        <a:lstStyle/>
        <a:p>
          <a:endParaRPr lang="en-IN"/>
        </a:p>
      </dgm:t>
    </dgm:pt>
    <dgm:pt modelId="{22E4A372-4564-46FF-AE75-7F66561BB0FF}">
      <dgm:prSet/>
      <dgm:spPr/>
      <dgm:t>
        <a:bodyPr/>
        <a:lstStyle/>
        <a:p>
          <a:r>
            <a:rPr lang="en-GB" dirty="0"/>
            <a:t>By avoiding collisions, the system significantly improved safety standards, reducing the risk of accidents and ensuring passenger and cargo transportation safety.</a:t>
          </a:r>
          <a:endParaRPr lang="en-IN" dirty="0"/>
        </a:p>
      </dgm:t>
    </dgm:pt>
    <dgm:pt modelId="{E34E1F77-CAFA-42D1-98F3-9C3650EAC9A3}" type="parTrans" cxnId="{DF5B02A9-F3A0-4251-BBD3-595CC54943D2}">
      <dgm:prSet/>
      <dgm:spPr/>
      <dgm:t>
        <a:bodyPr/>
        <a:lstStyle/>
        <a:p>
          <a:endParaRPr lang="en-IN"/>
        </a:p>
      </dgm:t>
    </dgm:pt>
    <dgm:pt modelId="{AA6DDEFC-799F-4CC7-9817-58DC1AB19B1F}" type="sibTrans" cxnId="{DF5B02A9-F3A0-4251-BBD3-595CC54943D2}">
      <dgm:prSet/>
      <dgm:spPr/>
      <dgm:t>
        <a:bodyPr/>
        <a:lstStyle/>
        <a:p>
          <a:endParaRPr lang="en-IN"/>
        </a:p>
      </dgm:t>
    </dgm:pt>
    <dgm:pt modelId="{4A3AD690-DC72-4407-8D2E-6E5AE44381A1}">
      <dgm:prSet/>
      <dgm:spPr/>
      <dgm:t>
        <a:bodyPr/>
        <a:lstStyle/>
        <a:p>
          <a:r>
            <a:rPr lang="en-GB" dirty="0"/>
            <a:t>The implemented train scheduling and collision management algorithms effectively reduced or eliminated collisions, enhancing the overall efficiency of railway traffic management.</a:t>
          </a:r>
          <a:endParaRPr lang="en-IN" dirty="0"/>
        </a:p>
      </dgm:t>
    </dgm:pt>
    <dgm:pt modelId="{8E3F26A3-07AC-4AC0-AE85-7B7DD20BC2B3}" type="parTrans" cxnId="{8AA20222-6399-444D-973A-E678B8753839}">
      <dgm:prSet/>
      <dgm:spPr/>
      <dgm:t>
        <a:bodyPr/>
        <a:lstStyle/>
        <a:p>
          <a:endParaRPr lang="en-IN"/>
        </a:p>
      </dgm:t>
    </dgm:pt>
    <dgm:pt modelId="{70E6760D-CF4C-4A5B-8AE9-0AFC1B5CB001}" type="sibTrans" cxnId="{8AA20222-6399-444D-973A-E678B8753839}">
      <dgm:prSet/>
      <dgm:spPr/>
      <dgm:t>
        <a:bodyPr/>
        <a:lstStyle/>
        <a:p>
          <a:endParaRPr lang="en-IN"/>
        </a:p>
      </dgm:t>
    </dgm:pt>
    <dgm:pt modelId="{950C9FEB-BE3B-4281-864F-12A4C5EA495C}" type="pres">
      <dgm:prSet presAssocID="{FDD1CCC7-5F69-4186-9388-5ABED9555023}" presName="list" presStyleCnt="0">
        <dgm:presLayoutVars>
          <dgm:dir/>
          <dgm:animLvl val="lvl"/>
        </dgm:presLayoutVars>
      </dgm:prSet>
      <dgm:spPr/>
    </dgm:pt>
    <dgm:pt modelId="{75D67E2A-EC5D-4A6D-8987-60B117FDB5A7}" type="pres">
      <dgm:prSet presAssocID="{619EE1EF-8C08-461C-A2A9-EE27E4B577D5}" presName="posSpace" presStyleCnt="0"/>
      <dgm:spPr/>
    </dgm:pt>
    <dgm:pt modelId="{ED1414C4-511F-4E98-B871-B66FDE7BC7FE}" type="pres">
      <dgm:prSet presAssocID="{619EE1EF-8C08-461C-A2A9-EE27E4B577D5}" presName="vertFlow" presStyleCnt="0"/>
      <dgm:spPr/>
    </dgm:pt>
    <dgm:pt modelId="{D89980B2-4E8B-4D79-9C00-C2EC3D03832A}" type="pres">
      <dgm:prSet presAssocID="{619EE1EF-8C08-461C-A2A9-EE27E4B577D5}" presName="topSpace" presStyleCnt="0"/>
      <dgm:spPr/>
    </dgm:pt>
    <dgm:pt modelId="{952FDB1F-5FB8-4B00-88DC-6BF5D6B38DC1}" type="pres">
      <dgm:prSet presAssocID="{619EE1EF-8C08-461C-A2A9-EE27E4B577D5}" presName="firstComp" presStyleCnt="0"/>
      <dgm:spPr/>
    </dgm:pt>
    <dgm:pt modelId="{ADAD4AF0-FCF5-4FCA-9E13-E23BBEEB6F64}" type="pres">
      <dgm:prSet presAssocID="{619EE1EF-8C08-461C-A2A9-EE27E4B577D5}" presName="firstChild" presStyleLbl="bgAccFollowNode1" presStyleIdx="0" presStyleCnt="3"/>
      <dgm:spPr/>
    </dgm:pt>
    <dgm:pt modelId="{C8168FF0-9085-4830-BFFF-26E1CD4A9955}" type="pres">
      <dgm:prSet presAssocID="{619EE1EF-8C08-461C-A2A9-EE27E4B577D5}" presName="firstChildTx" presStyleLbl="bgAccFollowNode1" presStyleIdx="0" presStyleCnt="3">
        <dgm:presLayoutVars>
          <dgm:bulletEnabled val="1"/>
        </dgm:presLayoutVars>
      </dgm:prSet>
      <dgm:spPr/>
    </dgm:pt>
    <dgm:pt modelId="{D615F55C-7A89-4C49-9CD2-4FE422836BE9}" type="pres">
      <dgm:prSet presAssocID="{619EE1EF-8C08-461C-A2A9-EE27E4B577D5}" presName="negSpace" presStyleCnt="0"/>
      <dgm:spPr/>
    </dgm:pt>
    <dgm:pt modelId="{31F76B67-205C-480F-B20A-EBDA05ED51FC}" type="pres">
      <dgm:prSet presAssocID="{619EE1EF-8C08-461C-A2A9-EE27E4B577D5}" presName="circle" presStyleLbl="node1" presStyleIdx="0" presStyleCnt="3"/>
      <dgm:spPr/>
    </dgm:pt>
    <dgm:pt modelId="{692C9F79-553D-4E6F-91D3-C1ED77C2EE26}" type="pres">
      <dgm:prSet presAssocID="{53B0A75D-939D-416F-8F6A-D5E748CA2A66}" presName="transSpace" presStyleCnt="0"/>
      <dgm:spPr/>
    </dgm:pt>
    <dgm:pt modelId="{F8DDE9CF-A34A-4E0E-99B3-29C7A71E767D}" type="pres">
      <dgm:prSet presAssocID="{76A6CD1A-BA5A-4652-8B0C-15CAFB7D7B9D}" presName="posSpace" presStyleCnt="0"/>
      <dgm:spPr/>
    </dgm:pt>
    <dgm:pt modelId="{53DCA7DB-C32D-476A-8EBB-F0E44285421B}" type="pres">
      <dgm:prSet presAssocID="{76A6CD1A-BA5A-4652-8B0C-15CAFB7D7B9D}" presName="vertFlow" presStyleCnt="0"/>
      <dgm:spPr/>
    </dgm:pt>
    <dgm:pt modelId="{B1B2EDE5-5B60-4FF7-A701-001883212B3E}" type="pres">
      <dgm:prSet presAssocID="{76A6CD1A-BA5A-4652-8B0C-15CAFB7D7B9D}" presName="topSpace" presStyleCnt="0"/>
      <dgm:spPr/>
    </dgm:pt>
    <dgm:pt modelId="{0754ABAF-DEC7-4113-9675-B7F1730C3090}" type="pres">
      <dgm:prSet presAssocID="{76A6CD1A-BA5A-4652-8B0C-15CAFB7D7B9D}" presName="firstComp" presStyleCnt="0"/>
      <dgm:spPr/>
    </dgm:pt>
    <dgm:pt modelId="{F03FCC0B-F87F-412B-AAFC-F74DCDDDB687}" type="pres">
      <dgm:prSet presAssocID="{76A6CD1A-BA5A-4652-8B0C-15CAFB7D7B9D}" presName="firstChild" presStyleLbl="bgAccFollowNode1" presStyleIdx="1" presStyleCnt="3"/>
      <dgm:spPr/>
    </dgm:pt>
    <dgm:pt modelId="{F02988F8-292E-4E3A-A263-3C75D6764805}" type="pres">
      <dgm:prSet presAssocID="{76A6CD1A-BA5A-4652-8B0C-15CAFB7D7B9D}" presName="firstChildTx" presStyleLbl="bgAccFollowNode1" presStyleIdx="1" presStyleCnt="3">
        <dgm:presLayoutVars>
          <dgm:bulletEnabled val="1"/>
        </dgm:presLayoutVars>
      </dgm:prSet>
      <dgm:spPr/>
    </dgm:pt>
    <dgm:pt modelId="{72F139E3-E3EF-4639-A9E2-B8A4CAFC93D7}" type="pres">
      <dgm:prSet presAssocID="{76A6CD1A-BA5A-4652-8B0C-15CAFB7D7B9D}" presName="negSpace" presStyleCnt="0"/>
      <dgm:spPr/>
    </dgm:pt>
    <dgm:pt modelId="{CEBE2A68-0357-455C-98AF-36FC91D083BF}" type="pres">
      <dgm:prSet presAssocID="{76A6CD1A-BA5A-4652-8B0C-15CAFB7D7B9D}" presName="circle" presStyleLbl="node1" presStyleIdx="1" presStyleCnt="3"/>
      <dgm:spPr/>
    </dgm:pt>
    <dgm:pt modelId="{0853F39B-BAB5-4E8A-B2AB-88E63526E399}" type="pres">
      <dgm:prSet presAssocID="{A9342130-8671-4F03-8CA4-0F7DDF8BCDB2}" presName="transSpace" presStyleCnt="0"/>
      <dgm:spPr/>
    </dgm:pt>
    <dgm:pt modelId="{0266E887-0F48-436C-A84B-FE1516AD0E11}" type="pres">
      <dgm:prSet presAssocID="{2420C682-4D30-41E0-9C6C-72618F4C7286}" presName="posSpace" presStyleCnt="0"/>
      <dgm:spPr/>
    </dgm:pt>
    <dgm:pt modelId="{9A0966AD-AD1F-4CD4-BAA3-E27CBA8227E0}" type="pres">
      <dgm:prSet presAssocID="{2420C682-4D30-41E0-9C6C-72618F4C7286}" presName="vertFlow" presStyleCnt="0"/>
      <dgm:spPr/>
    </dgm:pt>
    <dgm:pt modelId="{51A74B0B-F931-410E-BF76-484A2ADC8F5F}" type="pres">
      <dgm:prSet presAssocID="{2420C682-4D30-41E0-9C6C-72618F4C7286}" presName="topSpace" presStyleCnt="0"/>
      <dgm:spPr/>
    </dgm:pt>
    <dgm:pt modelId="{C0424479-2A25-4756-A72C-BFF13EEFF707}" type="pres">
      <dgm:prSet presAssocID="{2420C682-4D30-41E0-9C6C-72618F4C7286}" presName="firstComp" presStyleCnt="0"/>
      <dgm:spPr/>
    </dgm:pt>
    <dgm:pt modelId="{C2A4EA82-37E5-49B5-A505-471496A901AF}" type="pres">
      <dgm:prSet presAssocID="{2420C682-4D30-41E0-9C6C-72618F4C7286}" presName="firstChild" presStyleLbl="bgAccFollowNode1" presStyleIdx="2" presStyleCnt="3"/>
      <dgm:spPr/>
    </dgm:pt>
    <dgm:pt modelId="{C48E5696-94D4-4600-AEFB-4A5F86225D6C}" type="pres">
      <dgm:prSet presAssocID="{2420C682-4D30-41E0-9C6C-72618F4C7286}" presName="firstChildTx" presStyleLbl="bgAccFollowNode1" presStyleIdx="2" presStyleCnt="3">
        <dgm:presLayoutVars>
          <dgm:bulletEnabled val="1"/>
        </dgm:presLayoutVars>
      </dgm:prSet>
      <dgm:spPr/>
    </dgm:pt>
    <dgm:pt modelId="{F320A9C5-2A4C-476A-9A87-9E0048D427C9}" type="pres">
      <dgm:prSet presAssocID="{2420C682-4D30-41E0-9C6C-72618F4C7286}" presName="negSpace" presStyleCnt="0"/>
      <dgm:spPr/>
    </dgm:pt>
    <dgm:pt modelId="{2D64778B-5E4F-4506-ABFE-144FF250C607}" type="pres">
      <dgm:prSet presAssocID="{2420C682-4D30-41E0-9C6C-72618F4C7286}" presName="circle" presStyleLbl="node1" presStyleIdx="2" presStyleCnt="3"/>
      <dgm:spPr/>
    </dgm:pt>
  </dgm:ptLst>
  <dgm:cxnLst>
    <dgm:cxn modelId="{C5A4F616-4ACF-4CB8-AC97-7C0B1D2B6E4F}" srcId="{FDD1CCC7-5F69-4186-9388-5ABED9555023}" destId="{76A6CD1A-BA5A-4652-8B0C-15CAFB7D7B9D}" srcOrd="1" destOrd="0" parTransId="{C4D41F7D-5E16-47EE-B951-9FAE9D4A6D73}" sibTransId="{A9342130-8671-4F03-8CA4-0F7DDF8BCDB2}"/>
    <dgm:cxn modelId="{4FD19117-1821-4775-84E0-BCCFCB10223F}" srcId="{2420C682-4D30-41E0-9C6C-72618F4C7286}" destId="{8D68FB01-7AF4-4B4A-9CFC-759F601EA0B4}" srcOrd="0" destOrd="0" parTransId="{B7A13658-A143-489F-9F97-D17FD0DC6523}" sibTransId="{8FB9B341-E1CE-45B4-BB4E-E29DC0E69683}"/>
    <dgm:cxn modelId="{6A37771C-4CEB-4030-9D35-DF2EE3059A3B}" type="presOf" srcId="{619EE1EF-8C08-461C-A2A9-EE27E4B577D5}" destId="{31F76B67-205C-480F-B20A-EBDA05ED51FC}" srcOrd="0" destOrd="0" presId="urn:microsoft.com/office/officeart/2005/8/layout/hList9"/>
    <dgm:cxn modelId="{8AA20222-6399-444D-973A-E678B8753839}" srcId="{619EE1EF-8C08-461C-A2A9-EE27E4B577D5}" destId="{4A3AD690-DC72-4407-8D2E-6E5AE44381A1}" srcOrd="0" destOrd="0" parTransId="{8E3F26A3-07AC-4AC0-AE85-7B7DD20BC2B3}" sibTransId="{70E6760D-CF4C-4A5B-8AE9-0AFC1B5CB001}"/>
    <dgm:cxn modelId="{6FEA0230-9A1F-4C77-812B-4D174CD3A65B}" type="presOf" srcId="{8D68FB01-7AF4-4B4A-9CFC-759F601EA0B4}" destId="{C2A4EA82-37E5-49B5-A505-471496A901AF}" srcOrd="0" destOrd="0" presId="urn:microsoft.com/office/officeart/2005/8/layout/hList9"/>
    <dgm:cxn modelId="{A9A83546-06CD-44EC-866F-DDCC030A66CD}" type="presOf" srcId="{22E4A372-4564-46FF-AE75-7F66561BB0FF}" destId="{F02988F8-292E-4E3A-A263-3C75D6764805}" srcOrd="1" destOrd="0" presId="urn:microsoft.com/office/officeart/2005/8/layout/hList9"/>
    <dgm:cxn modelId="{508ACA6E-09A8-4C91-AD7C-9B4A63963A3B}" srcId="{FDD1CCC7-5F69-4186-9388-5ABED9555023}" destId="{619EE1EF-8C08-461C-A2A9-EE27E4B577D5}" srcOrd="0" destOrd="0" parTransId="{8EB9E254-F808-42A1-9607-7A6D4CBF0754}" sibTransId="{53B0A75D-939D-416F-8F6A-D5E748CA2A66}"/>
    <dgm:cxn modelId="{83718881-DAA7-4822-9A83-BB55636900AC}" type="presOf" srcId="{76A6CD1A-BA5A-4652-8B0C-15CAFB7D7B9D}" destId="{CEBE2A68-0357-455C-98AF-36FC91D083BF}" srcOrd="0" destOrd="0" presId="urn:microsoft.com/office/officeart/2005/8/layout/hList9"/>
    <dgm:cxn modelId="{E9531B87-AEC1-4764-A1C8-7FE6203158A3}" type="presOf" srcId="{4A3AD690-DC72-4407-8D2E-6E5AE44381A1}" destId="{ADAD4AF0-FCF5-4FCA-9E13-E23BBEEB6F64}" srcOrd="0" destOrd="0" presId="urn:microsoft.com/office/officeart/2005/8/layout/hList9"/>
    <dgm:cxn modelId="{3F1AB88F-62FB-46A5-85A6-0B936D0C132B}" type="presOf" srcId="{8D68FB01-7AF4-4B4A-9CFC-759F601EA0B4}" destId="{C48E5696-94D4-4600-AEFB-4A5F86225D6C}" srcOrd="1" destOrd="0" presId="urn:microsoft.com/office/officeart/2005/8/layout/hList9"/>
    <dgm:cxn modelId="{B2BBC191-7BF6-4954-8333-F748EAF3F15A}" srcId="{FDD1CCC7-5F69-4186-9388-5ABED9555023}" destId="{2420C682-4D30-41E0-9C6C-72618F4C7286}" srcOrd="2" destOrd="0" parTransId="{834B8C9D-5BB0-48ED-AD15-37E225B37655}" sibTransId="{3A9FDA81-6816-4D68-8CB8-4F9A1AB8BF74}"/>
    <dgm:cxn modelId="{DF5B02A9-F3A0-4251-BBD3-595CC54943D2}" srcId="{76A6CD1A-BA5A-4652-8B0C-15CAFB7D7B9D}" destId="{22E4A372-4564-46FF-AE75-7F66561BB0FF}" srcOrd="0" destOrd="0" parTransId="{E34E1F77-CAFA-42D1-98F3-9C3650EAC9A3}" sibTransId="{AA6DDEFC-799F-4CC7-9817-58DC1AB19B1F}"/>
    <dgm:cxn modelId="{45CFDAB1-195D-4627-9026-18FE8B876240}" type="presOf" srcId="{FDD1CCC7-5F69-4186-9388-5ABED9555023}" destId="{950C9FEB-BE3B-4281-864F-12A4C5EA495C}" srcOrd="0" destOrd="0" presId="urn:microsoft.com/office/officeart/2005/8/layout/hList9"/>
    <dgm:cxn modelId="{C46F98E6-C24D-4D33-B432-4C7B912F3D25}" type="presOf" srcId="{22E4A372-4564-46FF-AE75-7F66561BB0FF}" destId="{F03FCC0B-F87F-412B-AAFC-F74DCDDDB687}" srcOrd="0" destOrd="0" presId="urn:microsoft.com/office/officeart/2005/8/layout/hList9"/>
    <dgm:cxn modelId="{D68569EA-1836-460A-81BD-5DE52007F766}" type="presOf" srcId="{4A3AD690-DC72-4407-8D2E-6E5AE44381A1}" destId="{C8168FF0-9085-4830-BFFF-26E1CD4A9955}" srcOrd="1" destOrd="0" presId="urn:microsoft.com/office/officeart/2005/8/layout/hList9"/>
    <dgm:cxn modelId="{6CC810F6-801A-46A6-A797-C4786320B517}" type="presOf" srcId="{2420C682-4D30-41E0-9C6C-72618F4C7286}" destId="{2D64778B-5E4F-4506-ABFE-144FF250C607}" srcOrd="0" destOrd="0" presId="urn:microsoft.com/office/officeart/2005/8/layout/hList9"/>
    <dgm:cxn modelId="{D4A8CF3A-BFFB-4D67-A576-B87BA085B9D4}" type="presParOf" srcId="{950C9FEB-BE3B-4281-864F-12A4C5EA495C}" destId="{75D67E2A-EC5D-4A6D-8987-60B117FDB5A7}" srcOrd="0" destOrd="0" presId="urn:microsoft.com/office/officeart/2005/8/layout/hList9"/>
    <dgm:cxn modelId="{EC743BDD-E276-4753-B62F-075360749E8E}" type="presParOf" srcId="{950C9FEB-BE3B-4281-864F-12A4C5EA495C}" destId="{ED1414C4-511F-4E98-B871-B66FDE7BC7FE}" srcOrd="1" destOrd="0" presId="urn:microsoft.com/office/officeart/2005/8/layout/hList9"/>
    <dgm:cxn modelId="{CE5A5212-1691-473C-A8B8-FE9407206FE3}" type="presParOf" srcId="{ED1414C4-511F-4E98-B871-B66FDE7BC7FE}" destId="{D89980B2-4E8B-4D79-9C00-C2EC3D03832A}" srcOrd="0" destOrd="0" presId="urn:microsoft.com/office/officeart/2005/8/layout/hList9"/>
    <dgm:cxn modelId="{B511D64C-8478-4B1C-86C8-358E93F0B76B}" type="presParOf" srcId="{ED1414C4-511F-4E98-B871-B66FDE7BC7FE}" destId="{952FDB1F-5FB8-4B00-88DC-6BF5D6B38DC1}" srcOrd="1" destOrd="0" presId="urn:microsoft.com/office/officeart/2005/8/layout/hList9"/>
    <dgm:cxn modelId="{B2447D6D-519F-499D-A8A3-B90B38AE51F4}" type="presParOf" srcId="{952FDB1F-5FB8-4B00-88DC-6BF5D6B38DC1}" destId="{ADAD4AF0-FCF5-4FCA-9E13-E23BBEEB6F64}" srcOrd="0" destOrd="0" presId="urn:microsoft.com/office/officeart/2005/8/layout/hList9"/>
    <dgm:cxn modelId="{7A84974F-3FCA-4F96-96FD-37ABB9C2116A}" type="presParOf" srcId="{952FDB1F-5FB8-4B00-88DC-6BF5D6B38DC1}" destId="{C8168FF0-9085-4830-BFFF-26E1CD4A9955}" srcOrd="1" destOrd="0" presId="urn:microsoft.com/office/officeart/2005/8/layout/hList9"/>
    <dgm:cxn modelId="{22A061C0-D18E-4439-A82D-98C83AB9EC97}" type="presParOf" srcId="{950C9FEB-BE3B-4281-864F-12A4C5EA495C}" destId="{D615F55C-7A89-4C49-9CD2-4FE422836BE9}" srcOrd="2" destOrd="0" presId="urn:microsoft.com/office/officeart/2005/8/layout/hList9"/>
    <dgm:cxn modelId="{F90D29B4-BCE6-4B86-83B6-BD26B7566976}" type="presParOf" srcId="{950C9FEB-BE3B-4281-864F-12A4C5EA495C}" destId="{31F76B67-205C-480F-B20A-EBDA05ED51FC}" srcOrd="3" destOrd="0" presId="urn:microsoft.com/office/officeart/2005/8/layout/hList9"/>
    <dgm:cxn modelId="{CC9F04FC-0FB6-4D9A-9E1D-FB3F5EA27F1F}" type="presParOf" srcId="{950C9FEB-BE3B-4281-864F-12A4C5EA495C}" destId="{692C9F79-553D-4E6F-91D3-C1ED77C2EE26}" srcOrd="4" destOrd="0" presId="urn:microsoft.com/office/officeart/2005/8/layout/hList9"/>
    <dgm:cxn modelId="{64930D67-98D7-45CD-A3B9-BA3866766A45}" type="presParOf" srcId="{950C9FEB-BE3B-4281-864F-12A4C5EA495C}" destId="{F8DDE9CF-A34A-4E0E-99B3-29C7A71E767D}" srcOrd="5" destOrd="0" presId="urn:microsoft.com/office/officeart/2005/8/layout/hList9"/>
    <dgm:cxn modelId="{CC56F59C-3AC3-4A05-9B7D-450E34E50A3C}" type="presParOf" srcId="{950C9FEB-BE3B-4281-864F-12A4C5EA495C}" destId="{53DCA7DB-C32D-476A-8EBB-F0E44285421B}" srcOrd="6" destOrd="0" presId="urn:microsoft.com/office/officeart/2005/8/layout/hList9"/>
    <dgm:cxn modelId="{BFA8E9C7-3474-4B2E-A4EF-DD00CD89FAC5}" type="presParOf" srcId="{53DCA7DB-C32D-476A-8EBB-F0E44285421B}" destId="{B1B2EDE5-5B60-4FF7-A701-001883212B3E}" srcOrd="0" destOrd="0" presId="urn:microsoft.com/office/officeart/2005/8/layout/hList9"/>
    <dgm:cxn modelId="{814A849B-2E4A-4E32-AB00-7CE66ADF14DE}" type="presParOf" srcId="{53DCA7DB-C32D-476A-8EBB-F0E44285421B}" destId="{0754ABAF-DEC7-4113-9675-B7F1730C3090}" srcOrd="1" destOrd="0" presId="urn:microsoft.com/office/officeart/2005/8/layout/hList9"/>
    <dgm:cxn modelId="{26AD9DAC-7E77-492B-AE96-2414C8EC662E}" type="presParOf" srcId="{0754ABAF-DEC7-4113-9675-B7F1730C3090}" destId="{F03FCC0B-F87F-412B-AAFC-F74DCDDDB687}" srcOrd="0" destOrd="0" presId="urn:microsoft.com/office/officeart/2005/8/layout/hList9"/>
    <dgm:cxn modelId="{08478FFF-AD32-4569-9E87-BD03F17A3BA9}" type="presParOf" srcId="{0754ABAF-DEC7-4113-9675-B7F1730C3090}" destId="{F02988F8-292E-4E3A-A263-3C75D6764805}" srcOrd="1" destOrd="0" presId="urn:microsoft.com/office/officeart/2005/8/layout/hList9"/>
    <dgm:cxn modelId="{DDF0E059-7625-456C-9695-6666BC8C79F5}" type="presParOf" srcId="{950C9FEB-BE3B-4281-864F-12A4C5EA495C}" destId="{72F139E3-E3EF-4639-A9E2-B8A4CAFC93D7}" srcOrd="7" destOrd="0" presId="urn:microsoft.com/office/officeart/2005/8/layout/hList9"/>
    <dgm:cxn modelId="{6E1F1E31-B2D9-43A0-A336-F72593C30CD1}" type="presParOf" srcId="{950C9FEB-BE3B-4281-864F-12A4C5EA495C}" destId="{CEBE2A68-0357-455C-98AF-36FC91D083BF}" srcOrd="8" destOrd="0" presId="urn:microsoft.com/office/officeart/2005/8/layout/hList9"/>
    <dgm:cxn modelId="{D6A123E4-B285-4ECA-A2CA-2E61B2BD8A62}" type="presParOf" srcId="{950C9FEB-BE3B-4281-864F-12A4C5EA495C}" destId="{0853F39B-BAB5-4E8A-B2AB-88E63526E399}" srcOrd="9" destOrd="0" presId="urn:microsoft.com/office/officeart/2005/8/layout/hList9"/>
    <dgm:cxn modelId="{C4914F67-C70E-43FD-9D91-F830E73B19E8}" type="presParOf" srcId="{950C9FEB-BE3B-4281-864F-12A4C5EA495C}" destId="{0266E887-0F48-436C-A84B-FE1516AD0E11}" srcOrd="10" destOrd="0" presId="urn:microsoft.com/office/officeart/2005/8/layout/hList9"/>
    <dgm:cxn modelId="{D225F644-245E-4128-844F-3024E2BF3BEB}" type="presParOf" srcId="{950C9FEB-BE3B-4281-864F-12A4C5EA495C}" destId="{9A0966AD-AD1F-4CD4-BAA3-E27CBA8227E0}" srcOrd="11" destOrd="0" presId="urn:microsoft.com/office/officeart/2005/8/layout/hList9"/>
    <dgm:cxn modelId="{2F2A5B78-A874-4924-8369-CD9C1A7CBA1D}" type="presParOf" srcId="{9A0966AD-AD1F-4CD4-BAA3-E27CBA8227E0}" destId="{51A74B0B-F931-410E-BF76-484A2ADC8F5F}" srcOrd="0" destOrd="0" presId="urn:microsoft.com/office/officeart/2005/8/layout/hList9"/>
    <dgm:cxn modelId="{9BAD7B4B-1F35-489D-8F7B-4954BB4B14F5}" type="presParOf" srcId="{9A0966AD-AD1F-4CD4-BAA3-E27CBA8227E0}" destId="{C0424479-2A25-4756-A72C-BFF13EEFF707}" srcOrd="1" destOrd="0" presId="urn:microsoft.com/office/officeart/2005/8/layout/hList9"/>
    <dgm:cxn modelId="{7FAA3CBA-A8ED-4574-87C7-F92A0650DC0B}" type="presParOf" srcId="{C0424479-2A25-4756-A72C-BFF13EEFF707}" destId="{C2A4EA82-37E5-49B5-A505-471496A901AF}" srcOrd="0" destOrd="0" presId="urn:microsoft.com/office/officeart/2005/8/layout/hList9"/>
    <dgm:cxn modelId="{6011A6A7-A99D-4147-A9ED-88265C7048B8}" type="presParOf" srcId="{C0424479-2A25-4756-A72C-BFF13EEFF707}" destId="{C48E5696-94D4-4600-AEFB-4A5F86225D6C}" srcOrd="1" destOrd="0" presId="urn:microsoft.com/office/officeart/2005/8/layout/hList9"/>
    <dgm:cxn modelId="{F15477A6-1010-4912-AC5F-2EAB576FB66C}" type="presParOf" srcId="{950C9FEB-BE3B-4281-864F-12A4C5EA495C}" destId="{F320A9C5-2A4C-476A-9A87-9E0048D427C9}" srcOrd="12" destOrd="0" presId="urn:microsoft.com/office/officeart/2005/8/layout/hList9"/>
    <dgm:cxn modelId="{8858E53D-74CB-4616-90A7-D9EEF1F5D6A6}" type="presParOf" srcId="{950C9FEB-BE3B-4281-864F-12A4C5EA495C}" destId="{2D64778B-5E4F-4506-ABFE-144FF250C607}" srcOrd="13" destOrd="0" presId="urn:microsoft.com/office/officeart/2005/8/layout/hList9"/>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BDE992-A9ED-4B01-8349-449CD25C56F0}">
      <dsp:nvSpPr>
        <dsp:cNvPr id="0" name=""/>
        <dsp:cNvSpPr/>
      </dsp:nvSpPr>
      <dsp:spPr>
        <a:xfrm>
          <a:off x="0" y="195200"/>
          <a:ext cx="8306318" cy="528412"/>
        </a:xfrm>
        <a:prstGeom prst="rect">
          <a:avLst/>
        </a:prstGeom>
        <a:no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4663" tIns="229108" rIns="644663" bIns="99568" numCol="1" spcCol="1270" anchor="t" anchorCtr="0">
          <a:noAutofit/>
        </a:bodyPr>
        <a:lstStyle/>
        <a:p>
          <a:pPr marL="114300" lvl="1" indent="-114300" algn="l" defTabSz="622300">
            <a:lnSpc>
              <a:spcPct val="90000"/>
            </a:lnSpc>
            <a:spcBef>
              <a:spcPct val="0"/>
            </a:spcBef>
            <a:spcAft>
              <a:spcPct val="15000"/>
            </a:spcAft>
            <a:buChar char="•"/>
          </a:pPr>
          <a:r>
            <a:rPr lang="en-GB" sz="1400" kern="1200" dirty="0"/>
            <a:t>Gathering information on train schedules, routes, and passenger traffic</a:t>
          </a:r>
          <a:r>
            <a:rPr lang="en-GB" sz="1200" kern="1200" dirty="0"/>
            <a:t>.</a:t>
          </a:r>
          <a:endParaRPr lang="en-IN" sz="1200" kern="1200" dirty="0"/>
        </a:p>
      </dsp:txBody>
      <dsp:txXfrm>
        <a:off x="0" y="195200"/>
        <a:ext cx="8306318" cy="528412"/>
      </dsp:txXfrm>
    </dsp:sp>
    <dsp:sp modelId="{51DED4B9-A7F7-4412-B775-12B5DDC2D087}">
      <dsp:nvSpPr>
        <dsp:cNvPr id="0" name=""/>
        <dsp:cNvSpPr/>
      </dsp:nvSpPr>
      <dsp:spPr>
        <a:xfrm>
          <a:off x="415315" y="32840"/>
          <a:ext cx="5814422" cy="3247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9771" tIns="0" rIns="219771" bIns="0" numCol="1" spcCol="1270" anchor="ctr" anchorCtr="0">
          <a:noAutofit/>
        </a:bodyPr>
        <a:lstStyle/>
        <a:p>
          <a:pPr marL="0" lvl="0" indent="0" algn="l" defTabSz="488950">
            <a:lnSpc>
              <a:spcPct val="90000"/>
            </a:lnSpc>
            <a:spcBef>
              <a:spcPct val="0"/>
            </a:spcBef>
            <a:spcAft>
              <a:spcPct val="35000"/>
            </a:spcAft>
            <a:buNone/>
          </a:pPr>
          <a:r>
            <a:rPr lang="en-GB" sz="1100" b="1" kern="1200" dirty="0"/>
            <a:t>Data Collection</a:t>
          </a:r>
          <a:endParaRPr lang="en-IN" sz="1100" kern="1200" dirty="0"/>
        </a:p>
      </dsp:txBody>
      <dsp:txXfrm>
        <a:off x="431167" y="48692"/>
        <a:ext cx="5782718" cy="293016"/>
      </dsp:txXfrm>
    </dsp:sp>
    <dsp:sp modelId="{DA39DE1C-C229-435B-859D-907BC6FE457D}">
      <dsp:nvSpPr>
        <dsp:cNvPr id="0" name=""/>
        <dsp:cNvSpPr/>
      </dsp:nvSpPr>
      <dsp:spPr>
        <a:xfrm>
          <a:off x="0" y="945372"/>
          <a:ext cx="8306318" cy="528412"/>
        </a:xfrm>
        <a:prstGeom prst="rect">
          <a:avLst/>
        </a:prstGeom>
        <a:no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4663" tIns="229108" rIns="644663" bIns="99568" numCol="1" spcCol="1270" anchor="t" anchorCtr="0">
          <a:noAutofit/>
        </a:bodyPr>
        <a:lstStyle/>
        <a:p>
          <a:pPr marL="114300" lvl="1" indent="-114300" algn="l" defTabSz="622300">
            <a:lnSpc>
              <a:spcPct val="90000"/>
            </a:lnSpc>
            <a:spcBef>
              <a:spcPct val="0"/>
            </a:spcBef>
            <a:spcAft>
              <a:spcPct val="15000"/>
            </a:spcAft>
            <a:buChar char="•"/>
          </a:pPr>
          <a:r>
            <a:rPr lang="en-GB" sz="1400" kern="1200" dirty="0"/>
            <a:t>Utilizing the collected data to identify potential bottlenecks and optimize traffic flow.</a:t>
          </a:r>
          <a:endParaRPr lang="en-IN" sz="1400" kern="1200" dirty="0"/>
        </a:p>
      </dsp:txBody>
      <dsp:txXfrm>
        <a:off x="0" y="945372"/>
        <a:ext cx="8306318" cy="528412"/>
      </dsp:txXfrm>
    </dsp:sp>
    <dsp:sp modelId="{BBC842CE-E691-4791-A2E2-2AB09D4CE87D}">
      <dsp:nvSpPr>
        <dsp:cNvPr id="0" name=""/>
        <dsp:cNvSpPr/>
      </dsp:nvSpPr>
      <dsp:spPr>
        <a:xfrm>
          <a:off x="415315" y="783012"/>
          <a:ext cx="5814422" cy="3247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9771" tIns="0" rIns="219771" bIns="0" numCol="1" spcCol="1270" anchor="ctr" anchorCtr="0">
          <a:noAutofit/>
        </a:bodyPr>
        <a:lstStyle/>
        <a:p>
          <a:pPr marL="0" lvl="0" indent="0" algn="l" defTabSz="488950">
            <a:lnSpc>
              <a:spcPct val="90000"/>
            </a:lnSpc>
            <a:spcBef>
              <a:spcPct val="0"/>
            </a:spcBef>
            <a:spcAft>
              <a:spcPct val="35000"/>
            </a:spcAft>
            <a:buNone/>
          </a:pPr>
          <a:r>
            <a:rPr lang="en-IN" sz="1100" b="1" kern="1200" dirty="0"/>
            <a:t>Analysis and Planning</a:t>
          </a:r>
          <a:endParaRPr lang="en-IN" sz="1100" kern="1200" dirty="0"/>
        </a:p>
      </dsp:txBody>
      <dsp:txXfrm>
        <a:off x="431167" y="798864"/>
        <a:ext cx="5782718" cy="293016"/>
      </dsp:txXfrm>
    </dsp:sp>
    <dsp:sp modelId="{21F24217-9A77-4E9B-A02C-11989B7D171E}">
      <dsp:nvSpPr>
        <dsp:cNvPr id="0" name=""/>
        <dsp:cNvSpPr/>
      </dsp:nvSpPr>
      <dsp:spPr>
        <a:xfrm>
          <a:off x="0" y="1695545"/>
          <a:ext cx="8306318" cy="528412"/>
        </a:xfrm>
        <a:prstGeom prst="rect">
          <a:avLst/>
        </a:prstGeom>
        <a:no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4663" tIns="229108" rIns="644663" bIns="99568" numCol="1" spcCol="1270" anchor="t" anchorCtr="0">
          <a:noAutofit/>
        </a:bodyPr>
        <a:lstStyle/>
        <a:p>
          <a:pPr marL="114300" lvl="1" indent="-114300" algn="l" defTabSz="622300">
            <a:lnSpc>
              <a:spcPct val="90000"/>
            </a:lnSpc>
            <a:spcBef>
              <a:spcPct val="0"/>
            </a:spcBef>
            <a:spcAft>
              <a:spcPct val="15000"/>
            </a:spcAft>
            <a:buChar char="•"/>
          </a:pPr>
          <a:r>
            <a:rPr lang="en-GB" sz="1400" kern="1200" dirty="0"/>
            <a:t>Deploying strategies to improve efficiency and ensure smooth railway operations.</a:t>
          </a:r>
          <a:endParaRPr lang="en-IN" sz="1400" kern="1200" dirty="0"/>
        </a:p>
      </dsp:txBody>
      <dsp:txXfrm>
        <a:off x="0" y="1695545"/>
        <a:ext cx="8306318" cy="528412"/>
      </dsp:txXfrm>
    </dsp:sp>
    <dsp:sp modelId="{8CC2EA6B-4DF5-405A-8114-D8CCDDAAC65A}">
      <dsp:nvSpPr>
        <dsp:cNvPr id="0" name=""/>
        <dsp:cNvSpPr/>
      </dsp:nvSpPr>
      <dsp:spPr>
        <a:xfrm>
          <a:off x="415315" y="1533185"/>
          <a:ext cx="5814422" cy="3247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9771" tIns="0" rIns="219771" bIns="0" numCol="1" spcCol="1270" anchor="ctr" anchorCtr="0">
          <a:noAutofit/>
        </a:bodyPr>
        <a:lstStyle/>
        <a:p>
          <a:pPr marL="0" lvl="0" indent="0" algn="l" defTabSz="488950">
            <a:lnSpc>
              <a:spcPct val="90000"/>
            </a:lnSpc>
            <a:spcBef>
              <a:spcPct val="0"/>
            </a:spcBef>
            <a:spcAft>
              <a:spcPct val="35000"/>
            </a:spcAft>
            <a:buNone/>
          </a:pPr>
          <a:r>
            <a:rPr lang="en-IN" sz="1100" b="1" kern="1200" dirty="0"/>
            <a:t>Implementation of Solutions</a:t>
          </a:r>
          <a:endParaRPr lang="en-IN" sz="1100" kern="1200" dirty="0"/>
        </a:p>
      </dsp:txBody>
      <dsp:txXfrm>
        <a:off x="431167" y="1549037"/>
        <a:ext cx="5782718" cy="2930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2A07CE-56B5-4027-8499-D1BC94BAF18D}">
      <dsp:nvSpPr>
        <dsp:cNvPr id="0" name=""/>
        <dsp:cNvSpPr/>
      </dsp:nvSpPr>
      <dsp:spPr>
        <a:xfrm>
          <a:off x="0" y="205370"/>
          <a:ext cx="9753600" cy="510300"/>
        </a:xfrm>
        <a:prstGeom prst="rect">
          <a:avLst/>
        </a:prstGeom>
        <a:solidFill>
          <a:schemeClr val="lt1">
            <a:alpha val="90000"/>
            <a:hueOff val="0"/>
            <a:satOff val="0"/>
            <a:lumOff val="0"/>
            <a:alphaOff val="0"/>
          </a:schemeClr>
        </a:solidFill>
        <a:ln w="19050" cap="flat" cmpd="sng" algn="ctr">
          <a:solidFill>
            <a:schemeClr val="tx1">
              <a:lumMod val="95000"/>
              <a:lumOff val="5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56988" tIns="249936" rIns="756988" bIns="85344" numCol="1" spcCol="1270" anchor="t" anchorCtr="0">
          <a:noAutofit/>
        </a:bodyPr>
        <a:lstStyle/>
        <a:p>
          <a:pPr marL="114300" lvl="1" indent="-114300" algn="l" defTabSz="533400">
            <a:lnSpc>
              <a:spcPct val="90000"/>
            </a:lnSpc>
            <a:spcBef>
              <a:spcPct val="0"/>
            </a:spcBef>
            <a:spcAft>
              <a:spcPct val="15000"/>
            </a:spcAft>
            <a:buChar char="•"/>
          </a:pPr>
          <a:r>
            <a:rPr lang="en-GB" sz="1200" b="0" i="0" kern="1200" dirty="0"/>
            <a:t>The initial analysis revealed collisions between trains, indicating potential conflicts in the scheduled timings.</a:t>
          </a:r>
          <a:endParaRPr lang="en-IN" sz="1200" kern="1200" dirty="0"/>
        </a:p>
      </dsp:txBody>
      <dsp:txXfrm>
        <a:off x="0" y="205370"/>
        <a:ext cx="9753600" cy="510300"/>
      </dsp:txXfrm>
    </dsp:sp>
    <dsp:sp modelId="{FA0D63CE-F551-4360-AA33-E3E08CD06D69}">
      <dsp:nvSpPr>
        <dsp:cNvPr id="0" name=""/>
        <dsp:cNvSpPr/>
      </dsp:nvSpPr>
      <dsp:spPr>
        <a:xfrm>
          <a:off x="487680" y="28250"/>
          <a:ext cx="6827520" cy="354240"/>
        </a:xfrm>
        <a:prstGeom prst="round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064" tIns="0" rIns="258064" bIns="0" numCol="1" spcCol="1270" anchor="ctr" anchorCtr="0">
          <a:noAutofit/>
        </a:bodyPr>
        <a:lstStyle/>
        <a:p>
          <a:pPr marL="0" lvl="0" indent="0" algn="l" defTabSz="533400">
            <a:lnSpc>
              <a:spcPct val="90000"/>
            </a:lnSpc>
            <a:spcBef>
              <a:spcPct val="0"/>
            </a:spcBef>
            <a:spcAft>
              <a:spcPct val="35000"/>
            </a:spcAft>
            <a:buNone/>
          </a:pPr>
          <a:r>
            <a:rPr lang="en-IN" sz="1200" b="1" i="0" kern="1200" dirty="0"/>
            <a:t>Initial Collisions</a:t>
          </a:r>
          <a:endParaRPr lang="en-IN" sz="1200" kern="1200" dirty="0"/>
        </a:p>
      </dsp:txBody>
      <dsp:txXfrm>
        <a:off x="504973" y="45543"/>
        <a:ext cx="6792934" cy="319654"/>
      </dsp:txXfrm>
    </dsp:sp>
    <dsp:sp modelId="{1CD3E884-730D-453F-929B-3B834DA58AB8}">
      <dsp:nvSpPr>
        <dsp:cNvPr id="0" name=""/>
        <dsp:cNvSpPr/>
      </dsp:nvSpPr>
      <dsp:spPr>
        <a:xfrm>
          <a:off x="0" y="957590"/>
          <a:ext cx="9753600" cy="680400"/>
        </a:xfrm>
        <a:prstGeom prst="rect">
          <a:avLst/>
        </a:prstGeom>
        <a:solidFill>
          <a:schemeClr val="lt1">
            <a:alpha val="90000"/>
            <a:hueOff val="0"/>
            <a:satOff val="0"/>
            <a:lumOff val="0"/>
            <a:alphaOff val="0"/>
          </a:schemeClr>
        </a:solidFill>
        <a:ln w="19050" cap="flat" cmpd="sng" algn="ctr">
          <a:solidFill>
            <a:schemeClr val="tx1">
              <a:lumMod val="95000"/>
              <a:lumOff val="5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56988" tIns="249936" rIns="756988" bIns="85344" numCol="1" spcCol="1270" anchor="t" anchorCtr="0">
          <a:noAutofit/>
        </a:bodyPr>
        <a:lstStyle/>
        <a:p>
          <a:pPr marL="114300" lvl="1" indent="-114300" algn="l" defTabSz="533400">
            <a:lnSpc>
              <a:spcPct val="90000"/>
            </a:lnSpc>
            <a:spcBef>
              <a:spcPct val="0"/>
            </a:spcBef>
            <a:spcAft>
              <a:spcPct val="15000"/>
            </a:spcAft>
            <a:buChar char="•"/>
          </a:pPr>
          <a:r>
            <a:rPr lang="en-GB" sz="1200" b="0" i="0" kern="1200" dirty="0"/>
            <a:t>After adjusting the schedules to avoid collisions, the final analysis showed a reduction or elimination of collisions, indicating successful management of train timings.</a:t>
          </a:r>
          <a:endParaRPr lang="en-IN" sz="1200" kern="1200" dirty="0"/>
        </a:p>
      </dsp:txBody>
      <dsp:txXfrm>
        <a:off x="0" y="957590"/>
        <a:ext cx="9753600" cy="680400"/>
      </dsp:txXfrm>
    </dsp:sp>
    <dsp:sp modelId="{5D238A0D-1B07-43E6-9232-81C46583F716}">
      <dsp:nvSpPr>
        <dsp:cNvPr id="0" name=""/>
        <dsp:cNvSpPr/>
      </dsp:nvSpPr>
      <dsp:spPr>
        <a:xfrm>
          <a:off x="487680" y="780470"/>
          <a:ext cx="6827520" cy="354240"/>
        </a:xfrm>
        <a:prstGeom prst="round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064" tIns="0" rIns="258064" bIns="0" numCol="1" spcCol="1270" anchor="ctr" anchorCtr="0">
          <a:noAutofit/>
        </a:bodyPr>
        <a:lstStyle/>
        <a:p>
          <a:pPr marL="0" lvl="0" indent="0" algn="l" defTabSz="533400">
            <a:lnSpc>
              <a:spcPct val="90000"/>
            </a:lnSpc>
            <a:spcBef>
              <a:spcPct val="0"/>
            </a:spcBef>
            <a:spcAft>
              <a:spcPct val="35000"/>
            </a:spcAft>
            <a:buNone/>
          </a:pPr>
          <a:r>
            <a:rPr lang="en-IN" sz="1200" b="1" i="0" kern="1200" dirty="0"/>
            <a:t>Final Collisions</a:t>
          </a:r>
          <a:endParaRPr lang="en-IN" sz="1200" kern="1200" dirty="0"/>
        </a:p>
      </dsp:txBody>
      <dsp:txXfrm>
        <a:off x="504973" y="797763"/>
        <a:ext cx="6792934" cy="3196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AD4AF0-FCF5-4FCA-9E13-E23BBEEB6F64}">
      <dsp:nvSpPr>
        <dsp:cNvPr id="0" name=""/>
        <dsp:cNvSpPr/>
      </dsp:nvSpPr>
      <dsp:spPr>
        <a:xfrm>
          <a:off x="1198364" y="1255668"/>
          <a:ext cx="2245181" cy="1497536"/>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78232" rIns="78232" bIns="78232" numCol="1" spcCol="1270" anchor="ctr" anchorCtr="0">
          <a:noAutofit/>
        </a:bodyPr>
        <a:lstStyle/>
        <a:p>
          <a:pPr marL="0" lvl="0" indent="0" algn="l" defTabSz="488950">
            <a:lnSpc>
              <a:spcPct val="90000"/>
            </a:lnSpc>
            <a:spcBef>
              <a:spcPct val="0"/>
            </a:spcBef>
            <a:spcAft>
              <a:spcPct val="35000"/>
            </a:spcAft>
            <a:buNone/>
          </a:pPr>
          <a:r>
            <a:rPr lang="en-GB" sz="1100" kern="1200" dirty="0"/>
            <a:t>The implemented train scheduling and collision management algorithms effectively reduced or eliminated collisions, enhancing the overall efficiency of railway traffic management.</a:t>
          </a:r>
          <a:endParaRPr lang="en-IN" sz="1100" kern="1200" dirty="0"/>
        </a:p>
      </dsp:txBody>
      <dsp:txXfrm>
        <a:off x="1557593" y="1255668"/>
        <a:ext cx="1885952" cy="1497536"/>
      </dsp:txXfrm>
    </dsp:sp>
    <dsp:sp modelId="{31F76B67-205C-480F-B20A-EBDA05ED51FC}">
      <dsp:nvSpPr>
        <dsp:cNvPr id="0" name=""/>
        <dsp:cNvSpPr/>
      </dsp:nvSpPr>
      <dsp:spPr>
        <a:xfrm>
          <a:off x="933" y="656953"/>
          <a:ext cx="1496787" cy="1496787"/>
        </a:xfrm>
        <a:prstGeom prst="ellipse">
          <a:avLst/>
        </a:prstGeom>
        <a:solidFill>
          <a:schemeClr val="tx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Font typeface="+mj-lt"/>
            <a:buNone/>
          </a:pPr>
          <a:r>
            <a:rPr lang="en-GB" sz="1300" b="1" kern="1200" dirty="0"/>
            <a:t>Efficiency Improvement</a:t>
          </a:r>
          <a:endParaRPr lang="en-IN" sz="1300" kern="1200" dirty="0"/>
        </a:p>
      </dsp:txBody>
      <dsp:txXfrm>
        <a:off x="220132" y="876152"/>
        <a:ext cx="1058389" cy="1058389"/>
      </dsp:txXfrm>
    </dsp:sp>
    <dsp:sp modelId="{F03FCC0B-F87F-412B-AAFC-F74DCDDDB687}">
      <dsp:nvSpPr>
        <dsp:cNvPr id="0" name=""/>
        <dsp:cNvSpPr/>
      </dsp:nvSpPr>
      <dsp:spPr>
        <a:xfrm>
          <a:off x="4940333" y="1255668"/>
          <a:ext cx="2245181" cy="1497536"/>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78232" rIns="78232" bIns="78232" numCol="1" spcCol="1270" anchor="ctr" anchorCtr="0">
          <a:noAutofit/>
        </a:bodyPr>
        <a:lstStyle/>
        <a:p>
          <a:pPr marL="0" lvl="0" indent="0" algn="l" defTabSz="488950">
            <a:lnSpc>
              <a:spcPct val="90000"/>
            </a:lnSpc>
            <a:spcBef>
              <a:spcPct val="0"/>
            </a:spcBef>
            <a:spcAft>
              <a:spcPct val="35000"/>
            </a:spcAft>
            <a:buNone/>
          </a:pPr>
          <a:r>
            <a:rPr lang="en-GB" sz="1100" kern="1200" dirty="0"/>
            <a:t>By avoiding collisions, the system significantly improved safety standards, reducing the risk of accidents and ensuring passenger and cargo transportation safety.</a:t>
          </a:r>
          <a:endParaRPr lang="en-IN" sz="1100" kern="1200" dirty="0"/>
        </a:p>
      </dsp:txBody>
      <dsp:txXfrm>
        <a:off x="5299562" y="1255668"/>
        <a:ext cx="1885952" cy="1497536"/>
      </dsp:txXfrm>
    </dsp:sp>
    <dsp:sp modelId="{CEBE2A68-0357-455C-98AF-36FC91D083BF}">
      <dsp:nvSpPr>
        <dsp:cNvPr id="0" name=""/>
        <dsp:cNvSpPr/>
      </dsp:nvSpPr>
      <dsp:spPr>
        <a:xfrm>
          <a:off x="3742903" y="656953"/>
          <a:ext cx="1496787" cy="1496787"/>
        </a:xfrm>
        <a:prstGeom prst="ellipse">
          <a:avLst/>
        </a:prstGeom>
        <a:solidFill>
          <a:schemeClr val="tx1"/>
        </a:solidFill>
        <a:ln w="19050" cap="flat" cmpd="sng" algn="ctr">
          <a:solidFill>
            <a:schemeClr val="tx1">
              <a:lumMod val="95000"/>
              <a:lumOff val="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Font typeface="+mj-lt"/>
            <a:buNone/>
          </a:pPr>
          <a:r>
            <a:rPr lang="en-GB" sz="1300" b="1" kern="1200" dirty="0"/>
            <a:t>Safety Enhancement</a:t>
          </a:r>
          <a:endParaRPr lang="en-GB" sz="1300" kern="1200" dirty="0"/>
        </a:p>
      </dsp:txBody>
      <dsp:txXfrm>
        <a:off x="3962102" y="876152"/>
        <a:ext cx="1058389" cy="1058389"/>
      </dsp:txXfrm>
    </dsp:sp>
    <dsp:sp modelId="{C2A4EA82-37E5-49B5-A505-471496A901AF}">
      <dsp:nvSpPr>
        <dsp:cNvPr id="0" name=""/>
        <dsp:cNvSpPr/>
      </dsp:nvSpPr>
      <dsp:spPr>
        <a:xfrm>
          <a:off x="8682303" y="1255668"/>
          <a:ext cx="2245181" cy="1497536"/>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78232" rIns="78232" bIns="78232" numCol="1" spcCol="1270" anchor="ctr" anchorCtr="0">
          <a:noAutofit/>
        </a:bodyPr>
        <a:lstStyle/>
        <a:p>
          <a:pPr marL="0" lvl="0" indent="0" algn="l" defTabSz="488950">
            <a:lnSpc>
              <a:spcPct val="90000"/>
            </a:lnSpc>
            <a:spcBef>
              <a:spcPct val="0"/>
            </a:spcBef>
            <a:spcAft>
              <a:spcPct val="35000"/>
            </a:spcAft>
            <a:buNone/>
          </a:pPr>
          <a:r>
            <a:rPr lang="en-GB" sz="1100" kern="1200" dirty="0"/>
            <a:t>The project's approach to managing train schedules and mitigating collisions demonstrates the potential for operational optimization in railway traffic management systems.</a:t>
          </a:r>
          <a:endParaRPr lang="en-IN" sz="1100" kern="1200" dirty="0"/>
        </a:p>
      </dsp:txBody>
      <dsp:txXfrm>
        <a:off x="9041532" y="1255668"/>
        <a:ext cx="1885952" cy="1497536"/>
      </dsp:txXfrm>
    </dsp:sp>
    <dsp:sp modelId="{2D64778B-5E4F-4506-ABFE-144FF250C607}">
      <dsp:nvSpPr>
        <dsp:cNvPr id="0" name=""/>
        <dsp:cNvSpPr/>
      </dsp:nvSpPr>
      <dsp:spPr>
        <a:xfrm>
          <a:off x="7484873" y="656953"/>
          <a:ext cx="1496787" cy="1496787"/>
        </a:xfrm>
        <a:prstGeom prst="ellipse">
          <a:avLst/>
        </a:prstGeom>
        <a:solidFill>
          <a:schemeClr val="tx1"/>
        </a:solidFill>
        <a:ln w="19050" cap="flat" cmpd="sng" algn="ctr">
          <a:solidFill>
            <a:schemeClr val="tx1">
              <a:lumMod val="95000"/>
              <a:lumOff val="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Font typeface="+mj-lt"/>
            <a:buNone/>
          </a:pPr>
          <a:r>
            <a:rPr lang="en-GB" sz="1300" b="1" kern="1200" dirty="0"/>
            <a:t>Operational Optimization</a:t>
          </a:r>
          <a:endParaRPr lang="en-GB" sz="1300" kern="1200" dirty="0"/>
        </a:p>
      </dsp:txBody>
      <dsp:txXfrm>
        <a:off x="7704072" y="876152"/>
        <a:ext cx="1058389" cy="105838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C8672-2C5F-D1D2-A548-C9DF91728D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9398BB8-8C84-CDC6-98BB-51412209B0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74273B9-F7D1-B0E8-7E32-2EBC8F2AEFAB}"/>
              </a:ext>
            </a:extLst>
          </p:cNvPr>
          <p:cNvSpPr>
            <a:spLocks noGrp="1"/>
          </p:cNvSpPr>
          <p:nvPr>
            <p:ph type="dt" sz="half" idx="10"/>
          </p:nvPr>
        </p:nvSpPr>
        <p:spPr/>
        <p:txBody>
          <a:bodyPr/>
          <a:lstStyle/>
          <a:p>
            <a:fld id="{45150AEA-06D6-4A89-9B23-A6E5BE3F6EFB}" type="datetimeFigureOut">
              <a:rPr lang="en-IN" smtClean="0"/>
              <a:t>21-03-2024</a:t>
            </a:fld>
            <a:endParaRPr lang="en-IN"/>
          </a:p>
        </p:txBody>
      </p:sp>
      <p:sp>
        <p:nvSpPr>
          <p:cNvPr id="5" name="Footer Placeholder 4">
            <a:extLst>
              <a:ext uri="{FF2B5EF4-FFF2-40B4-BE49-F238E27FC236}">
                <a16:creationId xmlns:a16="http://schemas.microsoft.com/office/drawing/2014/main" id="{FA6E8C1F-27AA-06DF-FCAC-B9D9DE8B51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A9F306-7D7D-FED0-FD45-1A669784E911}"/>
              </a:ext>
            </a:extLst>
          </p:cNvPr>
          <p:cNvSpPr>
            <a:spLocks noGrp="1"/>
          </p:cNvSpPr>
          <p:nvPr>
            <p:ph type="sldNum" sz="quarter" idx="12"/>
          </p:nvPr>
        </p:nvSpPr>
        <p:spPr/>
        <p:txBody>
          <a:bodyPr/>
          <a:lstStyle/>
          <a:p>
            <a:fld id="{6C3954C2-05A5-4A33-8B44-61F24A6C4EBF}" type="slidenum">
              <a:rPr lang="en-IN" smtClean="0"/>
              <a:t>‹#›</a:t>
            </a:fld>
            <a:endParaRPr lang="en-IN"/>
          </a:p>
        </p:txBody>
      </p:sp>
    </p:spTree>
    <p:extLst>
      <p:ext uri="{BB962C8B-B14F-4D97-AF65-F5344CB8AC3E}">
        <p14:creationId xmlns:p14="http://schemas.microsoft.com/office/powerpoint/2010/main" val="1070946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0071-AAE3-236E-B37D-553A2B87D5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439129-3356-BFC3-34AE-0BFBA02380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E5381C-E044-1E78-98DC-FE3D33289C6C}"/>
              </a:ext>
            </a:extLst>
          </p:cNvPr>
          <p:cNvSpPr>
            <a:spLocks noGrp="1"/>
          </p:cNvSpPr>
          <p:nvPr>
            <p:ph type="dt" sz="half" idx="10"/>
          </p:nvPr>
        </p:nvSpPr>
        <p:spPr/>
        <p:txBody>
          <a:bodyPr/>
          <a:lstStyle/>
          <a:p>
            <a:fld id="{45150AEA-06D6-4A89-9B23-A6E5BE3F6EFB}" type="datetimeFigureOut">
              <a:rPr lang="en-IN" smtClean="0"/>
              <a:t>21-03-2024</a:t>
            </a:fld>
            <a:endParaRPr lang="en-IN"/>
          </a:p>
        </p:txBody>
      </p:sp>
      <p:sp>
        <p:nvSpPr>
          <p:cNvPr id="5" name="Footer Placeholder 4">
            <a:extLst>
              <a:ext uri="{FF2B5EF4-FFF2-40B4-BE49-F238E27FC236}">
                <a16:creationId xmlns:a16="http://schemas.microsoft.com/office/drawing/2014/main" id="{6BDA7DCA-D984-5E13-4A28-78DEA58921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4B3C9E-5579-5D25-A600-2FFC3D693E4E}"/>
              </a:ext>
            </a:extLst>
          </p:cNvPr>
          <p:cNvSpPr>
            <a:spLocks noGrp="1"/>
          </p:cNvSpPr>
          <p:nvPr>
            <p:ph type="sldNum" sz="quarter" idx="12"/>
          </p:nvPr>
        </p:nvSpPr>
        <p:spPr/>
        <p:txBody>
          <a:bodyPr/>
          <a:lstStyle/>
          <a:p>
            <a:fld id="{6C3954C2-05A5-4A33-8B44-61F24A6C4EBF}" type="slidenum">
              <a:rPr lang="en-IN" smtClean="0"/>
              <a:t>‹#›</a:t>
            </a:fld>
            <a:endParaRPr lang="en-IN"/>
          </a:p>
        </p:txBody>
      </p:sp>
    </p:spTree>
    <p:extLst>
      <p:ext uri="{BB962C8B-B14F-4D97-AF65-F5344CB8AC3E}">
        <p14:creationId xmlns:p14="http://schemas.microsoft.com/office/powerpoint/2010/main" val="2705988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9D5489-FDA6-A7CF-FA74-E0AB9B807D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05A5FE-428C-1B70-B15D-4FE4AAB1F6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45C3FA-4222-7F8E-0744-5A56AAD1CE06}"/>
              </a:ext>
            </a:extLst>
          </p:cNvPr>
          <p:cNvSpPr>
            <a:spLocks noGrp="1"/>
          </p:cNvSpPr>
          <p:nvPr>
            <p:ph type="dt" sz="half" idx="10"/>
          </p:nvPr>
        </p:nvSpPr>
        <p:spPr/>
        <p:txBody>
          <a:bodyPr/>
          <a:lstStyle/>
          <a:p>
            <a:fld id="{45150AEA-06D6-4A89-9B23-A6E5BE3F6EFB}" type="datetimeFigureOut">
              <a:rPr lang="en-IN" smtClean="0"/>
              <a:t>21-03-2024</a:t>
            </a:fld>
            <a:endParaRPr lang="en-IN"/>
          </a:p>
        </p:txBody>
      </p:sp>
      <p:sp>
        <p:nvSpPr>
          <p:cNvPr id="5" name="Footer Placeholder 4">
            <a:extLst>
              <a:ext uri="{FF2B5EF4-FFF2-40B4-BE49-F238E27FC236}">
                <a16:creationId xmlns:a16="http://schemas.microsoft.com/office/drawing/2014/main" id="{FDED907A-1F9A-DA45-ABA7-6DCE05E6B7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05A575-DBB1-FA67-A23A-F59AD563604B}"/>
              </a:ext>
            </a:extLst>
          </p:cNvPr>
          <p:cNvSpPr>
            <a:spLocks noGrp="1"/>
          </p:cNvSpPr>
          <p:nvPr>
            <p:ph type="sldNum" sz="quarter" idx="12"/>
          </p:nvPr>
        </p:nvSpPr>
        <p:spPr/>
        <p:txBody>
          <a:bodyPr/>
          <a:lstStyle/>
          <a:p>
            <a:fld id="{6C3954C2-05A5-4A33-8B44-61F24A6C4EBF}" type="slidenum">
              <a:rPr lang="en-IN" smtClean="0"/>
              <a:t>‹#›</a:t>
            </a:fld>
            <a:endParaRPr lang="en-IN"/>
          </a:p>
        </p:txBody>
      </p:sp>
    </p:spTree>
    <p:extLst>
      <p:ext uri="{BB962C8B-B14F-4D97-AF65-F5344CB8AC3E}">
        <p14:creationId xmlns:p14="http://schemas.microsoft.com/office/powerpoint/2010/main" val="1449344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544C6-0349-A234-B41E-24385486B1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9A5043-CAF3-7824-9389-02CD86F7EC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201BA1-67D0-DDA9-D290-471A72123031}"/>
              </a:ext>
            </a:extLst>
          </p:cNvPr>
          <p:cNvSpPr>
            <a:spLocks noGrp="1"/>
          </p:cNvSpPr>
          <p:nvPr>
            <p:ph type="dt" sz="half" idx="10"/>
          </p:nvPr>
        </p:nvSpPr>
        <p:spPr/>
        <p:txBody>
          <a:bodyPr/>
          <a:lstStyle/>
          <a:p>
            <a:fld id="{45150AEA-06D6-4A89-9B23-A6E5BE3F6EFB}" type="datetimeFigureOut">
              <a:rPr lang="en-IN" smtClean="0"/>
              <a:t>21-03-2024</a:t>
            </a:fld>
            <a:endParaRPr lang="en-IN"/>
          </a:p>
        </p:txBody>
      </p:sp>
      <p:sp>
        <p:nvSpPr>
          <p:cNvPr id="5" name="Footer Placeholder 4">
            <a:extLst>
              <a:ext uri="{FF2B5EF4-FFF2-40B4-BE49-F238E27FC236}">
                <a16:creationId xmlns:a16="http://schemas.microsoft.com/office/drawing/2014/main" id="{05466BA9-DDB4-5A1F-B5F4-A7659433FF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22727C-E183-DF50-4313-31D83E70365B}"/>
              </a:ext>
            </a:extLst>
          </p:cNvPr>
          <p:cNvSpPr>
            <a:spLocks noGrp="1"/>
          </p:cNvSpPr>
          <p:nvPr>
            <p:ph type="sldNum" sz="quarter" idx="12"/>
          </p:nvPr>
        </p:nvSpPr>
        <p:spPr/>
        <p:txBody>
          <a:bodyPr/>
          <a:lstStyle/>
          <a:p>
            <a:fld id="{6C3954C2-05A5-4A33-8B44-61F24A6C4EBF}" type="slidenum">
              <a:rPr lang="en-IN" smtClean="0"/>
              <a:t>‹#›</a:t>
            </a:fld>
            <a:endParaRPr lang="en-IN"/>
          </a:p>
        </p:txBody>
      </p:sp>
    </p:spTree>
    <p:extLst>
      <p:ext uri="{BB962C8B-B14F-4D97-AF65-F5344CB8AC3E}">
        <p14:creationId xmlns:p14="http://schemas.microsoft.com/office/powerpoint/2010/main" val="963731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17FDC-38A1-0901-FC2E-157BA82110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4D55F6F-D1F5-D964-010E-AD6BDA83926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163225-4330-CB7C-5906-999C7AA1948B}"/>
              </a:ext>
            </a:extLst>
          </p:cNvPr>
          <p:cNvSpPr>
            <a:spLocks noGrp="1"/>
          </p:cNvSpPr>
          <p:nvPr>
            <p:ph type="dt" sz="half" idx="10"/>
          </p:nvPr>
        </p:nvSpPr>
        <p:spPr/>
        <p:txBody>
          <a:bodyPr/>
          <a:lstStyle/>
          <a:p>
            <a:fld id="{45150AEA-06D6-4A89-9B23-A6E5BE3F6EFB}" type="datetimeFigureOut">
              <a:rPr lang="en-IN" smtClean="0"/>
              <a:t>21-03-2024</a:t>
            </a:fld>
            <a:endParaRPr lang="en-IN"/>
          </a:p>
        </p:txBody>
      </p:sp>
      <p:sp>
        <p:nvSpPr>
          <p:cNvPr id="5" name="Footer Placeholder 4">
            <a:extLst>
              <a:ext uri="{FF2B5EF4-FFF2-40B4-BE49-F238E27FC236}">
                <a16:creationId xmlns:a16="http://schemas.microsoft.com/office/drawing/2014/main" id="{891A5E64-4B8A-EFE7-63C0-AB18A90FCD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D62E8D-E138-BD48-62D1-717587295C45}"/>
              </a:ext>
            </a:extLst>
          </p:cNvPr>
          <p:cNvSpPr>
            <a:spLocks noGrp="1"/>
          </p:cNvSpPr>
          <p:nvPr>
            <p:ph type="sldNum" sz="quarter" idx="12"/>
          </p:nvPr>
        </p:nvSpPr>
        <p:spPr/>
        <p:txBody>
          <a:bodyPr/>
          <a:lstStyle/>
          <a:p>
            <a:fld id="{6C3954C2-05A5-4A33-8B44-61F24A6C4EBF}" type="slidenum">
              <a:rPr lang="en-IN" smtClean="0"/>
              <a:t>‹#›</a:t>
            </a:fld>
            <a:endParaRPr lang="en-IN"/>
          </a:p>
        </p:txBody>
      </p:sp>
    </p:spTree>
    <p:extLst>
      <p:ext uri="{BB962C8B-B14F-4D97-AF65-F5344CB8AC3E}">
        <p14:creationId xmlns:p14="http://schemas.microsoft.com/office/powerpoint/2010/main" val="3993673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EB937-BE9C-B5A9-8DA4-EB25DAB5BE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6AE602-3B49-3D8D-9CC6-D04A99617C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E3F3BF5-92F0-E698-2509-5E0C8CDAB7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F502A79-2918-ED18-492E-25CAD21075B0}"/>
              </a:ext>
            </a:extLst>
          </p:cNvPr>
          <p:cNvSpPr>
            <a:spLocks noGrp="1"/>
          </p:cNvSpPr>
          <p:nvPr>
            <p:ph type="dt" sz="half" idx="10"/>
          </p:nvPr>
        </p:nvSpPr>
        <p:spPr/>
        <p:txBody>
          <a:bodyPr/>
          <a:lstStyle/>
          <a:p>
            <a:fld id="{45150AEA-06D6-4A89-9B23-A6E5BE3F6EFB}" type="datetimeFigureOut">
              <a:rPr lang="en-IN" smtClean="0"/>
              <a:t>21-03-2024</a:t>
            </a:fld>
            <a:endParaRPr lang="en-IN"/>
          </a:p>
        </p:txBody>
      </p:sp>
      <p:sp>
        <p:nvSpPr>
          <p:cNvPr id="6" name="Footer Placeholder 5">
            <a:extLst>
              <a:ext uri="{FF2B5EF4-FFF2-40B4-BE49-F238E27FC236}">
                <a16:creationId xmlns:a16="http://schemas.microsoft.com/office/drawing/2014/main" id="{B66697F1-86E7-CEE3-A095-407290A249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BFD2C7-7578-B333-FE64-E4D3EF98ECD8}"/>
              </a:ext>
            </a:extLst>
          </p:cNvPr>
          <p:cNvSpPr>
            <a:spLocks noGrp="1"/>
          </p:cNvSpPr>
          <p:nvPr>
            <p:ph type="sldNum" sz="quarter" idx="12"/>
          </p:nvPr>
        </p:nvSpPr>
        <p:spPr/>
        <p:txBody>
          <a:bodyPr/>
          <a:lstStyle/>
          <a:p>
            <a:fld id="{6C3954C2-05A5-4A33-8B44-61F24A6C4EBF}" type="slidenum">
              <a:rPr lang="en-IN" smtClean="0"/>
              <a:t>‹#›</a:t>
            </a:fld>
            <a:endParaRPr lang="en-IN"/>
          </a:p>
        </p:txBody>
      </p:sp>
    </p:spTree>
    <p:extLst>
      <p:ext uri="{BB962C8B-B14F-4D97-AF65-F5344CB8AC3E}">
        <p14:creationId xmlns:p14="http://schemas.microsoft.com/office/powerpoint/2010/main" val="357038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09FAB-8F7D-FF22-8471-B28C0DF697D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C0D06E-F91B-5DAB-9D6D-6DB2D29CC3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642E0E-4B39-0BF6-F9BA-E7D6572861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3926E9-5269-045A-92DF-6CF25E7891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05664E-636C-B529-E799-A8C8E00FFC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ACF2300-683C-4B75-1CE8-4A2ABBC35CF8}"/>
              </a:ext>
            </a:extLst>
          </p:cNvPr>
          <p:cNvSpPr>
            <a:spLocks noGrp="1"/>
          </p:cNvSpPr>
          <p:nvPr>
            <p:ph type="dt" sz="half" idx="10"/>
          </p:nvPr>
        </p:nvSpPr>
        <p:spPr/>
        <p:txBody>
          <a:bodyPr/>
          <a:lstStyle/>
          <a:p>
            <a:fld id="{45150AEA-06D6-4A89-9B23-A6E5BE3F6EFB}" type="datetimeFigureOut">
              <a:rPr lang="en-IN" smtClean="0"/>
              <a:t>21-03-2024</a:t>
            </a:fld>
            <a:endParaRPr lang="en-IN"/>
          </a:p>
        </p:txBody>
      </p:sp>
      <p:sp>
        <p:nvSpPr>
          <p:cNvPr id="8" name="Footer Placeholder 7">
            <a:extLst>
              <a:ext uri="{FF2B5EF4-FFF2-40B4-BE49-F238E27FC236}">
                <a16:creationId xmlns:a16="http://schemas.microsoft.com/office/drawing/2014/main" id="{AA1625F9-3972-1B2C-6DB1-7A24E2202D5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D98C75B-3658-586A-5A3D-23FB46888E48}"/>
              </a:ext>
            </a:extLst>
          </p:cNvPr>
          <p:cNvSpPr>
            <a:spLocks noGrp="1"/>
          </p:cNvSpPr>
          <p:nvPr>
            <p:ph type="sldNum" sz="quarter" idx="12"/>
          </p:nvPr>
        </p:nvSpPr>
        <p:spPr/>
        <p:txBody>
          <a:bodyPr/>
          <a:lstStyle/>
          <a:p>
            <a:fld id="{6C3954C2-05A5-4A33-8B44-61F24A6C4EBF}" type="slidenum">
              <a:rPr lang="en-IN" smtClean="0"/>
              <a:t>‹#›</a:t>
            </a:fld>
            <a:endParaRPr lang="en-IN"/>
          </a:p>
        </p:txBody>
      </p:sp>
    </p:spTree>
    <p:extLst>
      <p:ext uri="{BB962C8B-B14F-4D97-AF65-F5344CB8AC3E}">
        <p14:creationId xmlns:p14="http://schemas.microsoft.com/office/powerpoint/2010/main" val="2141304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33B21-54A5-0A03-FEF9-00320C34CAF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C2A061-E180-0A12-9EAD-FE21EFA4C196}"/>
              </a:ext>
            </a:extLst>
          </p:cNvPr>
          <p:cNvSpPr>
            <a:spLocks noGrp="1"/>
          </p:cNvSpPr>
          <p:nvPr>
            <p:ph type="dt" sz="half" idx="10"/>
          </p:nvPr>
        </p:nvSpPr>
        <p:spPr/>
        <p:txBody>
          <a:bodyPr/>
          <a:lstStyle/>
          <a:p>
            <a:fld id="{45150AEA-06D6-4A89-9B23-A6E5BE3F6EFB}" type="datetimeFigureOut">
              <a:rPr lang="en-IN" smtClean="0"/>
              <a:t>21-03-2024</a:t>
            </a:fld>
            <a:endParaRPr lang="en-IN"/>
          </a:p>
        </p:txBody>
      </p:sp>
      <p:sp>
        <p:nvSpPr>
          <p:cNvPr id="4" name="Footer Placeholder 3">
            <a:extLst>
              <a:ext uri="{FF2B5EF4-FFF2-40B4-BE49-F238E27FC236}">
                <a16:creationId xmlns:a16="http://schemas.microsoft.com/office/drawing/2014/main" id="{1D953B03-8BD5-FE64-E9B3-3850374858F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4BE1B28-FDC9-7122-E4A3-F5848265F6CD}"/>
              </a:ext>
            </a:extLst>
          </p:cNvPr>
          <p:cNvSpPr>
            <a:spLocks noGrp="1"/>
          </p:cNvSpPr>
          <p:nvPr>
            <p:ph type="sldNum" sz="quarter" idx="12"/>
          </p:nvPr>
        </p:nvSpPr>
        <p:spPr/>
        <p:txBody>
          <a:bodyPr/>
          <a:lstStyle/>
          <a:p>
            <a:fld id="{6C3954C2-05A5-4A33-8B44-61F24A6C4EBF}" type="slidenum">
              <a:rPr lang="en-IN" smtClean="0"/>
              <a:t>‹#›</a:t>
            </a:fld>
            <a:endParaRPr lang="en-IN"/>
          </a:p>
        </p:txBody>
      </p:sp>
    </p:spTree>
    <p:extLst>
      <p:ext uri="{BB962C8B-B14F-4D97-AF65-F5344CB8AC3E}">
        <p14:creationId xmlns:p14="http://schemas.microsoft.com/office/powerpoint/2010/main" val="1335176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C6B2B8-D64E-A49B-F9E0-23C6CC7949C6}"/>
              </a:ext>
            </a:extLst>
          </p:cNvPr>
          <p:cNvSpPr>
            <a:spLocks noGrp="1"/>
          </p:cNvSpPr>
          <p:nvPr>
            <p:ph type="dt" sz="half" idx="10"/>
          </p:nvPr>
        </p:nvSpPr>
        <p:spPr/>
        <p:txBody>
          <a:bodyPr/>
          <a:lstStyle/>
          <a:p>
            <a:fld id="{45150AEA-06D6-4A89-9B23-A6E5BE3F6EFB}" type="datetimeFigureOut">
              <a:rPr lang="en-IN" smtClean="0"/>
              <a:t>21-03-2024</a:t>
            </a:fld>
            <a:endParaRPr lang="en-IN"/>
          </a:p>
        </p:txBody>
      </p:sp>
      <p:sp>
        <p:nvSpPr>
          <p:cNvPr id="3" name="Footer Placeholder 2">
            <a:extLst>
              <a:ext uri="{FF2B5EF4-FFF2-40B4-BE49-F238E27FC236}">
                <a16:creationId xmlns:a16="http://schemas.microsoft.com/office/drawing/2014/main" id="{7070BF4D-2E62-50F1-90D7-20D3A013ABD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76A025B-7959-A09F-5225-6A6737220F3A}"/>
              </a:ext>
            </a:extLst>
          </p:cNvPr>
          <p:cNvSpPr>
            <a:spLocks noGrp="1"/>
          </p:cNvSpPr>
          <p:nvPr>
            <p:ph type="sldNum" sz="quarter" idx="12"/>
          </p:nvPr>
        </p:nvSpPr>
        <p:spPr/>
        <p:txBody>
          <a:bodyPr/>
          <a:lstStyle/>
          <a:p>
            <a:fld id="{6C3954C2-05A5-4A33-8B44-61F24A6C4EBF}" type="slidenum">
              <a:rPr lang="en-IN" smtClean="0"/>
              <a:t>‹#›</a:t>
            </a:fld>
            <a:endParaRPr lang="en-IN"/>
          </a:p>
        </p:txBody>
      </p:sp>
    </p:spTree>
    <p:extLst>
      <p:ext uri="{BB962C8B-B14F-4D97-AF65-F5344CB8AC3E}">
        <p14:creationId xmlns:p14="http://schemas.microsoft.com/office/powerpoint/2010/main" val="3152982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62272-E228-5AC3-F403-9429DDEDA9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E199F7-FD6B-CF9C-A89C-60E0F30398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C2A587E-E357-7DB8-F9C5-735BF13157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DA4C1C-841B-0E39-B801-4DA5D06AD364}"/>
              </a:ext>
            </a:extLst>
          </p:cNvPr>
          <p:cNvSpPr>
            <a:spLocks noGrp="1"/>
          </p:cNvSpPr>
          <p:nvPr>
            <p:ph type="dt" sz="half" idx="10"/>
          </p:nvPr>
        </p:nvSpPr>
        <p:spPr/>
        <p:txBody>
          <a:bodyPr/>
          <a:lstStyle/>
          <a:p>
            <a:fld id="{45150AEA-06D6-4A89-9B23-A6E5BE3F6EFB}" type="datetimeFigureOut">
              <a:rPr lang="en-IN" smtClean="0"/>
              <a:t>21-03-2024</a:t>
            </a:fld>
            <a:endParaRPr lang="en-IN"/>
          </a:p>
        </p:txBody>
      </p:sp>
      <p:sp>
        <p:nvSpPr>
          <p:cNvPr id="6" name="Footer Placeholder 5">
            <a:extLst>
              <a:ext uri="{FF2B5EF4-FFF2-40B4-BE49-F238E27FC236}">
                <a16:creationId xmlns:a16="http://schemas.microsoft.com/office/drawing/2014/main" id="{5D23B7BC-BF2A-A6CE-6995-C70D5B86C0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1DA083-3C3A-2F8F-C4EA-C0BD9354977B}"/>
              </a:ext>
            </a:extLst>
          </p:cNvPr>
          <p:cNvSpPr>
            <a:spLocks noGrp="1"/>
          </p:cNvSpPr>
          <p:nvPr>
            <p:ph type="sldNum" sz="quarter" idx="12"/>
          </p:nvPr>
        </p:nvSpPr>
        <p:spPr/>
        <p:txBody>
          <a:bodyPr/>
          <a:lstStyle/>
          <a:p>
            <a:fld id="{6C3954C2-05A5-4A33-8B44-61F24A6C4EBF}" type="slidenum">
              <a:rPr lang="en-IN" smtClean="0"/>
              <a:t>‹#›</a:t>
            </a:fld>
            <a:endParaRPr lang="en-IN"/>
          </a:p>
        </p:txBody>
      </p:sp>
    </p:spTree>
    <p:extLst>
      <p:ext uri="{BB962C8B-B14F-4D97-AF65-F5344CB8AC3E}">
        <p14:creationId xmlns:p14="http://schemas.microsoft.com/office/powerpoint/2010/main" val="2142805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4D008-7B88-DC21-0342-5FD3BED3C6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000CC5D-096F-3E83-3A3D-817212E111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9475718-0D37-2F41-6EAE-669C0568A4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E772B7-00A2-CFBB-00CC-14CF3B1CE51B}"/>
              </a:ext>
            </a:extLst>
          </p:cNvPr>
          <p:cNvSpPr>
            <a:spLocks noGrp="1"/>
          </p:cNvSpPr>
          <p:nvPr>
            <p:ph type="dt" sz="half" idx="10"/>
          </p:nvPr>
        </p:nvSpPr>
        <p:spPr/>
        <p:txBody>
          <a:bodyPr/>
          <a:lstStyle/>
          <a:p>
            <a:fld id="{45150AEA-06D6-4A89-9B23-A6E5BE3F6EFB}" type="datetimeFigureOut">
              <a:rPr lang="en-IN" smtClean="0"/>
              <a:t>21-03-2024</a:t>
            </a:fld>
            <a:endParaRPr lang="en-IN"/>
          </a:p>
        </p:txBody>
      </p:sp>
      <p:sp>
        <p:nvSpPr>
          <p:cNvPr id="6" name="Footer Placeholder 5">
            <a:extLst>
              <a:ext uri="{FF2B5EF4-FFF2-40B4-BE49-F238E27FC236}">
                <a16:creationId xmlns:a16="http://schemas.microsoft.com/office/drawing/2014/main" id="{2CB91A6A-A6E0-C98E-4441-A03F2FD5B8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E1E8B6-2902-58B0-C27C-E3A37DC88415}"/>
              </a:ext>
            </a:extLst>
          </p:cNvPr>
          <p:cNvSpPr>
            <a:spLocks noGrp="1"/>
          </p:cNvSpPr>
          <p:nvPr>
            <p:ph type="sldNum" sz="quarter" idx="12"/>
          </p:nvPr>
        </p:nvSpPr>
        <p:spPr/>
        <p:txBody>
          <a:bodyPr/>
          <a:lstStyle/>
          <a:p>
            <a:fld id="{6C3954C2-05A5-4A33-8B44-61F24A6C4EBF}" type="slidenum">
              <a:rPr lang="en-IN" smtClean="0"/>
              <a:t>‹#›</a:t>
            </a:fld>
            <a:endParaRPr lang="en-IN"/>
          </a:p>
        </p:txBody>
      </p:sp>
    </p:spTree>
    <p:extLst>
      <p:ext uri="{BB962C8B-B14F-4D97-AF65-F5344CB8AC3E}">
        <p14:creationId xmlns:p14="http://schemas.microsoft.com/office/powerpoint/2010/main" val="1735249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1E2F70-D45F-BA4C-7AA8-DD39AE96EA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F7AA32-31C0-EB06-4F27-59E2109889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252D9D-D252-D84F-A7BC-C14795875B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5150AEA-06D6-4A89-9B23-A6E5BE3F6EFB}" type="datetimeFigureOut">
              <a:rPr lang="en-IN" smtClean="0"/>
              <a:t>21-03-2024</a:t>
            </a:fld>
            <a:endParaRPr lang="en-IN"/>
          </a:p>
        </p:txBody>
      </p:sp>
      <p:sp>
        <p:nvSpPr>
          <p:cNvPr id="5" name="Footer Placeholder 4">
            <a:extLst>
              <a:ext uri="{FF2B5EF4-FFF2-40B4-BE49-F238E27FC236}">
                <a16:creationId xmlns:a16="http://schemas.microsoft.com/office/drawing/2014/main" id="{4DE8242C-3A89-7E07-07A9-F2F7780C96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5338B187-4319-6773-BA4A-0AF9A2D150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C3954C2-05A5-4A33-8B44-61F24A6C4EBF}" type="slidenum">
              <a:rPr lang="en-IN" smtClean="0"/>
              <a:t>‹#›</a:t>
            </a:fld>
            <a:endParaRPr lang="en-IN"/>
          </a:p>
        </p:txBody>
      </p:sp>
    </p:spTree>
    <p:extLst>
      <p:ext uri="{BB962C8B-B14F-4D97-AF65-F5344CB8AC3E}">
        <p14:creationId xmlns:p14="http://schemas.microsoft.com/office/powerpoint/2010/main" val="3277744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A train on a railway track&#10;&#10;Description automatically generated">
            <a:extLst>
              <a:ext uri="{FF2B5EF4-FFF2-40B4-BE49-F238E27FC236}">
                <a16:creationId xmlns:a16="http://schemas.microsoft.com/office/drawing/2014/main" id="{90A33308-CC3F-9A7A-234E-DEB34F8BBA3E}"/>
              </a:ext>
            </a:extLst>
          </p:cNvPr>
          <p:cNvPicPr>
            <a:picLocks noChangeAspect="1"/>
          </p:cNvPicPr>
          <p:nvPr/>
        </p:nvPicPr>
        <p:blipFill rotWithShape="1">
          <a:blip r:embed="rId2">
            <a:alphaModFix amt="70000"/>
          </a:blip>
          <a:srcRect b="10017"/>
          <a:stretch/>
        </p:blipFill>
        <p:spPr>
          <a:xfrm>
            <a:off x="20" y="1282"/>
            <a:ext cx="12191980" cy="6856718"/>
          </a:xfrm>
          <a:prstGeom prst="rect">
            <a:avLst/>
          </a:prstGeom>
        </p:spPr>
      </p:pic>
      <p:sp>
        <p:nvSpPr>
          <p:cNvPr id="5" name="TextBox 4">
            <a:extLst>
              <a:ext uri="{FF2B5EF4-FFF2-40B4-BE49-F238E27FC236}">
                <a16:creationId xmlns:a16="http://schemas.microsoft.com/office/drawing/2014/main" id="{C3369888-6A3B-9934-CDEE-6ECCEC19D377}"/>
              </a:ext>
            </a:extLst>
          </p:cNvPr>
          <p:cNvSpPr txBox="1"/>
          <p:nvPr/>
        </p:nvSpPr>
        <p:spPr>
          <a:xfrm>
            <a:off x="726232" y="4413962"/>
            <a:ext cx="10739535" cy="2554545"/>
          </a:xfrm>
          <a:prstGeom prst="rect">
            <a:avLst/>
          </a:prstGeom>
          <a:noFill/>
        </p:spPr>
        <p:txBody>
          <a:bodyPr wrap="square" rtlCol="0">
            <a:spAutoFit/>
          </a:bodyPr>
          <a:lstStyle/>
          <a:p>
            <a:pPr algn="ctr"/>
            <a:r>
              <a:rPr lang="en-GB" sz="8000" dirty="0">
                <a:ln w="28575">
                  <a:solidFill>
                    <a:schemeClr val="bg1"/>
                  </a:solidFill>
                </a:ln>
                <a:noFill/>
                <a:effectLst>
                  <a:glow rad="63500">
                    <a:schemeClr val="accent2">
                      <a:satMod val="175000"/>
                      <a:alpha val="40000"/>
                    </a:schemeClr>
                  </a:glow>
                  <a:outerShdw blurRad="50800" dist="38100" dir="2700000" algn="tl" rotWithShape="0">
                    <a:prstClr val="black">
                      <a:alpha val="40000"/>
                    </a:prstClr>
                  </a:outerShdw>
                </a:effectLst>
                <a:latin typeface="Amasis MT Pro Black" panose="02040A04050005020304" pitchFamily="18" charset="0"/>
              </a:rPr>
              <a:t>RAILWAY TRAFFIC MANAGEMENT</a:t>
            </a:r>
            <a:endParaRPr lang="en-IN" sz="8000" dirty="0">
              <a:ln w="28575">
                <a:solidFill>
                  <a:schemeClr val="bg1"/>
                </a:solidFill>
              </a:ln>
              <a:noFill/>
              <a:effectLst>
                <a:glow rad="63500">
                  <a:schemeClr val="accent2">
                    <a:satMod val="175000"/>
                    <a:alpha val="40000"/>
                  </a:schemeClr>
                </a:glow>
                <a:outerShdw blurRad="50800" dist="38100" dir="2700000" algn="tl" rotWithShape="0">
                  <a:prstClr val="black">
                    <a:alpha val="40000"/>
                  </a:prstClr>
                </a:outerShdw>
              </a:effectLst>
              <a:latin typeface="Amasis MT Pro Black" panose="02040A04050005020304" pitchFamily="18" charset="0"/>
            </a:endParaRPr>
          </a:p>
        </p:txBody>
      </p:sp>
    </p:spTree>
    <p:extLst>
      <p:ext uri="{BB962C8B-B14F-4D97-AF65-F5344CB8AC3E}">
        <p14:creationId xmlns:p14="http://schemas.microsoft.com/office/powerpoint/2010/main" val="4138844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train on the tracks&#10;&#10;Description automatically generated">
            <a:extLst>
              <a:ext uri="{FF2B5EF4-FFF2-40B4-BE49-F238E27FC236}">
                <a16:creationId xmlns:a16="http://schemas.microsoft.com/office/drawing/2014/main" id="{6E36AA75-3E39-E86F-C5F9-59422DBB1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44793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a:extLst>
              <a:ext uri="{FF2B5EF4-FFF2-40B4-BE49-F238E27FC236}">
                <a16:creationId xmlns:a16="http://schemas.microsoft.com/office/drawing/2014/main" id="{5B1AEEDF-2136-C936-9D67-CEC0867F07B0}"/>
              </a:ext>
            </a:extLst>
          </p:cNvPr>
          <p:cNvPicPr>
            <a:picLocks noChangeAspect="1"/>
          </p:cNvPicPr>
          <p:nvPr/>
        </p:nvPicPr>
        <p:blipFill rotWithShape="1">
          <a:blip r:embed="rId2">
            <a:alphaModFix amt="85000"/>
          </a:blip>
          <a:srcRect r="872" b="1"/>
          <a:stretch/>
        </p:blipFill>
        <p:spPr>
          <a:xfrm>
            <a:off x="20" y="1282"/>
            <a:ext cx="12191980" cy="6856718"/>
          </a:xfrm>
          <a:prstGeom prst="rect">
            <a:avLst/>
          </a:prstGeom>
        </p:spPr>
      </p:pic>
      <p:sp>
        <p:nvSpPr>
          <p:cNvPr id="10" name="TextBox 9">
            <a:extLst>
              <a:ext uri="{FF2B5EF4-FFF2-40B4-BE49-F238E27FC236}">
                <a16:creationId xmlns:a16="http://schemas.microsoft.com/office/drawing/2014/main" id="{B71BD276-A560-3EE7-9728-A2331C3F43EE}"/>
              </a:ext>
            </a:extLst>
          </p:cNvPr>
          <p:cNvSpPr txBox="1"/>
          <p:nvPr/>
        </p:nvSpPr>
        <p:spPr>
          <a:xfrm rot="1351640">
            <a:off x="166411" y="2168022"/>
            <a:ext cx="7069374" cy="743835"/>
          </a:xfrm>
          <a:prstGeom prst="rect">
            <a:avLst/>
          </a:prstGeom>
          <a:noFill/>
        </p:spPr>
        <p:txBody>
          <a:bodyPr wrap="square">
            <a:prstTxWarp prst="textFadeRight">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w="28575">
                  <a:solidFill>
                    <a:prstClr val="white"/>
                  </a:solidFill>
                </a:ln>
                <a:noFill/>
                <a:effectLst>
                  <a:outerShdw blurRad="50800" dist="38100" dir="2700000" algn="tl" rotWithShape="0">
                    <a:prstClr val="black">
                      <a:alpha val="40000"/>
                    </a:prstClr>
                  </a:outerShdw>
                </a:effectLst>
                <a:uLnTx/>
                <a:uFillTx/>
                <a:latin typeface="Amasis MT Pro Black" panose="02040A04050005020304" pitchFamily="18" charset="0"/>
                <a:ea typeface="+mn-ea"/>
                <a:cs typeface="+mn-cs"/>
              </a:rPr>
              <a:t>INTRODUCTION</a:t>
            </a:r>
            <a:endParaRPr kumimoji="0" lang="en-IN" sz="2800" b="0" i="0" u="none" strike="noStrike" kern="1200" cap="none" spc="0" normalizeH="0" baseline="0" noProof="0" dirty="0">
              <a:ln>
                <a:noFill/>
              </a:ln>
              <a:solidFill>
                <a:prstClr val="black"/>
              </a:solidFill>
              <a:effectLst>
                <a:outerShdw blurRad="50800" dist="38100" dir="2700000" algn="tl" rotWithShape="0">
                  <a:prstClr val="black">
                    <a:alpha val="40000"/>
                  </a:prstClr>
                </a:outerShdw>
              </a:effectLst>
              <a:uLnTx/>
              <a:uFillTx/>
              <a:latin typeface="Aptos" panose="02110004020202020204"/>
              <a:ea typeface="+mn-ea"/>
              <a:cs typeface="+mn-cs"/>
            </a:endParaRPr>
          </a:p>
        </p:txBody>
      </p:sp>
      <p:sp>
        <p:nvSpPr>
          <p:cNvPr id="11" name="Rectangle: Rounded Corners 10">
            <a:extLst>
              <a:ext uri="{FF2B5EF4-FFF2-40B4-BE49-F238E27FC236}">
                <a16:creationId xmlns:a16="http://schemas.microsoft.com/office/drawing/2014/main" id="{DFA1C962-ED30-CB42-EDBD-F11B11B53CC6}"/>
              </a:ext>
            </a:extLst>
          </p:cNvPr>
          <p:cNvSpPr/>
          <p:nvPr/>
        </p:nvSpPr>
        <p:spPr>
          <a:xfrm>
            <a:off x="7316539" y="848610"/>
            <a:ext cx="4581833" cy="5523913"/>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GB" sz="1600" b="1" dirty="0"/>
              <a:t>Railway traffic management is essential for:</a:t>
            </a:r>
          </a:p>
          <a:p>
            <a:pPr algn="just"/>
            <a:endParaRPr lang="en-GB" sz="1600" dirty="0"/>
          </a:p>
          <a:p>
            <a:pPr marL="285750" indent="-285750" algn="just">
              <a:buFont typeface="Arial" panose="020B0604020202020204" pitchFamily="34" charset="0"/>
              <a:buChar char="•"/>
            </a:pPr>
            <a:r>
              <a:rPr lang="en-GB" dirty="0"/>
              <a:t>Coordinating and optimizing train schedules to ensure efficient movement.</a:t>
            </a:r>
          </a:p>
          <a:p>
            <a:pPr marL="285750" indent="-285750" algn="just">
              <a:buFont typeface="Arial" panose="020B0604020202020204" pitchFamily="34" charset="0"/>
              <a:buChar char="•"/>
            </a:pPr>
            <a:r>
              <a:rPr lang="en-GB" dirty="0"/>
              <a:t>Managing track utilization and </a:t>
            </a:r>
            <a:r>
              <a:rPr lang="en-GB" dirty="0" err="1"/>
              <a:t>signaling</a:t>
            </a:r>
            <a:r>
              <a:rPr lang="en-GB" dirty="0"/>
              <a:t> systems to prevent accidents and minimize delays.</a:t>
            </a:r>
          </a:p>
          <a:p>
            <a:pPr marL="285750" indent="-285750" algn="just">
              <a:buFont typeface="Arial" panose="020B0604020202020204" pitchFamily="34" charset="0"/>
              <a:buChar char="•"/>
            </a:pPr>
            <a:r>
              <a:rPr lang="en-GB" dirty="0"/>
              <a:t>Leveraging advanced technologies for enhancing operational efficiency.</a:t>
            </a:r>
          </a:p>
          <a:p>
            <a:pPr marL="285750" indent="-285750" algn="just">
              <a:buFont typeface="Arial" panose="020B0604020202020204" pitchFamily="34" charset="0"/>
              <a:buChar char="•"/>
            </a:pPr>
            <a:r>
              <a:rPr lang="en-GB" dirty="0"/>
              <a:t>Reducing congestion and improving overall transportation reliability.</a:t>
            </a:r>
          </a:p>
          <a:p>
            <a:pPr marL="285750" indent="-285750" algn="just">
              <a:buFont typeface="Arial" panose="020B0604020202020204" pitchFamily="34" charset="0"/>
              <a:buChar char="•"/>
            </a:pPr>
            <a:r>
              <a:rPr lang="en-GB" dirty="0"/>
              <a:t>Facilitating smooth passenger and cargo transportation through strategic planning and implementation.</a:t>
            </a:r>
            <a:endParaRPr lang="en-IN" dirty="0"/>
          </a:p>
        </p:txBody>
      </p:sp>
      <p:cxnSp>
        <p:nvCxnSpPr>
          <p:cNvPr id="18" name="Straight Arrow Connector 17">
            <a:extLst>
              <a:ext uri="{FF2B5EF4-FFF2-40B4-BE49-F238E27FC236}">
                <a16:creationId xmlns:a16="http://schemas.microsoft.com/office/drawing/2014/main" id="{9D64F794-DB6A-37FD-AF97-E258DBD6C20D}"/>
              </a:ext>
            </a:extLst>
          </p:cNvPr>
          <p:cNvCxnSpPr>
            <a:cxnSpLocks/>
          </p:cNvCxnSpPr>
          <p:nvPr/>
        </p:nvCxnSpPr>
        <p:spPr>
          <a:xfrm>
            <a:off x="3559277" y="2910348"/>
            <a:ext cx="3755738" cy="256622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3404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a:extLst>
              <a:ext uri="{FF2B5EF4-FFF2-40B4-BE49-F238E27FC236}">
                <a16:creationId xmlns:a16="http://schemas.microsoft.com/office/drawing/2014/main" id="{E02A7806-5BA1-6A79-BD9B-74D8A655974A}"/>
              </a:ext>
            </a:extLst>
          </p:cNvPr>
          <p:cNvPicPr>
            <a:picLocks noChangeAspect="1"/>
          </p:cNvPicPr>
          <p:nvPr/>
        </p:nvPicPr>
        <p:blipFill rotWithShape="1">
          <a:blip r:embed="rId2">
            <a:alphaModFix amt="70000"/>
          </a:blip>
          <a:srcRect t="10978" b="4768"/>
          <a:stretch/>
        </p:blipFill>
        <p:spPr>
          <a:xfrm>
            <a:off x="20" y="1282"/>
            <a:ext cx="12191980" cy="6856718"/>
          </a:xfrm>
          <a:prstGeom prst="rect">
            <a:avLst/>
          </a:prstGeom>
        </p:spPr>
      </p:pic>
      <p:sp>
        <p:nvSpPr>
          <p:cNvPr id="4" name="TextBox 3">
            <a:extLst>
              <a:ext uri="{FF2B5EF4-FFF2-40B4-BE49-F238E27FC236}">
                <a16:creationId xmlns:a16="http://schemas.microsoft.com/office/drawing/2014/main" id="{996E5458-B747-231D-D550-36AECF33D210}"/>
              </a:ext>
            </a:extLst>
          </p:cNvPr>
          <p:cNvSpPr txBox="1"/>
          <p:nvPr/>
        </p:nvSpPr>
        <p:spPr>
          <a:xfrm>
            <a:off x="127817" y="1068129"/>
            <a:ext cx="4857137" cy="4247317"/>
          </a:xfrm>
          <a:prstGeom prst="rect">
            <a:avLst/>
          </a:prstGeom>
          <a:noFill/>
        </p:spPr>
        <p:txBody>
          <a:bodyPr wrap="square" rtlCol="0">
            <a:spAutoFit/>
          </a:bodyPr>
          <a:lstStyle/>
          <a:p>
            <a:r>
              <a:rPr lang="en-GB" sz="5400" b="1" dirty="0">
                <a:ln>
                  <a:solidFill>
                    <a:schemeClr val="bg2"/>
                  </a:solidFill>
                </a:ln>
                <a:noFill/>
                <a:effectLst>
                  <a:glow rad="101600">
                    <a:schemeClr val="tx1">
                      <a:lumMod val="75000"/>
                      <a:lumOff val="25000"/>
                      <a:alpha val="60000"/>
                    </a:schemeClr>
                  </a:glow>
                </a:effectLst>
                <a:latin typeface="Amasis MT Pro Black" panose="02040A04050005020304" pitchFamily="18" charset="0"/>
              </a:rPr>
              <a:t>Importance of Efficient</a:t>
            </a:r>
          </a:p>
          <a:p>
            <a:r>
              <a:rPr lang="en-GB" sz="5400" b="1" dirty="0">
                <a:ln>
                  <a:solidFill>
                    <a:schemeClr val="bg2"/>
                  </a:solidFill>
                </a:ln>
                <a:noFill/>
                <a:effectLst>
                  <a:glow rad="101600">
                    <a:schemeClr val="tx1">
                      <a:lumMod val="75000"/>
                      <a:lumOff val="25000"/>
                      <a:alpha val="60000"/>
                    </a:schemeClr>
                  </a:glow>
                </a:effectLst>
                <a:latin typeface="Amasis MT Pro Black" panose="02040A04050005020304" pitchFamily="18" charset="0"/>
              </a:rPr>
              <a:t>Traffic Management in Railways</a:t>
            </a:r>
          </a:p>
        </p:txBody>
      </p:sp>
      <p:sp>
        <p:nvSpPr>
          <p:cNvPr id="5" name="Rectangle: Rounded Corners 4">
            <a:extLst>
              <a:ext uri="{FF2B5EF4-FFF2-40B4-BE49-F238E27FC236}">
                <a16:creationId xmlns:a16="http://schemas.microsoft.com/office/drawing/2014/main" id="{B8BE5ED3-4D86-8A87-902D-0B0EB53C51F3}"/>
              </a:ext>
            </a:extLst>
          </p:cNvPr>
          <p:cNvSpPr/>
          <p:nvPr/>
        </p:nvSpPr>
        <p:spPr>
          <a:xfrm>
            <a:off x="7890387" y="3726774"/>
            <a:ext cx="3657600" cy="1417017"/>
          </a:xfrm>
          <a:prstGeom prst="roundRect">
            <a:avLst/>
          </a:prstGeom>
          <a:solidFill>
            <a:srgbClr val="2025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b="1" dirty="0"/>
              <a:t>Economic Impact</a:t>
            </a:r>
          </a:p>
          <a:p>
            <a:pPr marL="285750" indent="-285750">
              <a:buFont typeface="Wingdings" panose="05000000000000000000" pitchFamily="2" charset="2"/>
              <a:buChar char="§"/>
            </a:pPr>
            <a:r>
              <a:rPr lang="en-GB" dirty="0"/>
              <a:t>Efficient traffic management contributes to cost savings and overall economic productivity in railway sector.</a:t>
            </a:r>
          </a:p>
        </p:txBody>
      </p:sp>
      <p:sp>
        <p:nvSpPr>
          <p:cNvPr id="8" name="Rectangle: Rounded Corners 7">
            <a:extLst>
              <a:ext uri="{FF2B5EF4-FFF2-40B4-BE49-F238E27FC236}">
                <a16:creationId xmlns:a16="http://schemas.microsoft.com/office/drawing/2014/main" id="{5605AC82-3360-3444-5237-8DBB10699F98}"/>
              </a:ext>
            </a:extLst>
          </p:cNvPr>
          <p:cNvSpPr/>
          <p:nvPr/>
        </p:nvSpPr>
        <p:spPr>
          <a:xfrm>
            <a:off x="7890387" y="5305614"/>
            <a:ext cx="3657600" cy="1417017"/>
          </a:xfrm>
          <a:prstGeom prst="roundRect">
            <a:avLst/>
          </a:prstGeom>
          <a:solidFill>
            <a:srgbClr val="2025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b="1" dirty="0"/>
              <a:t>Customer Satisfaction</a:t>
            </a:r>
          </a:p>
          <a:p>
            <a:pPr marL="285750" indent="-285750">
              <a:buFont typeface="Wingdings" panose="05000000000000000000" pitchFamily="2" charset="2"/>
              <a:buChar char="§"/>
            </a:pPr>
            <a:r>
              <a:rPr lang="en-GB" dirty="0"/>
              <a:t>Well-managed traffic leads to improved service reliability and customer satisfaction.</a:t>
            </a:r>
          </a:p>
          <a:p>
            <a:pPr algn="ctr"/>
            <a:endParaRPr lang="en-IN" dirty="0"/>
          </a:p>
        </p:txBody>
      </p:sp>
      <p:sp>
        <p:nvSpPr>
          <p:cNvPr id="9" name="Rectangle: Rounded Corners 8">
            <a:extLst>
              <a:ext uri="{FF2B5EF4-FFF2-40B4-BE49-F238E27FC236}">
                <a16:creationId xmlns:a16="http://schemas.microsoft.com/office/drawing/2014/main" id="{E0EAB3FB-6F6D-26EA-8CB1-99516B5BE613}"/>
              </a:ext>
            </a:extLst>
          </p:cNvPr>
          <p:cNvSpPr/>
          <p:nvPr/>
        </p:nvSpPr>
        <p:spPr>
          <a:xfrm>
            <a:off x="7890387" y="297190"/>
            <a:ext cx="3657600" cy="1417017"/>
          </a:xfrm>
          <a:prstGeom prst="roundRect">
            <a:avLst/>
          </a:prstGeom>
          <a:solidFill>
            <a:srgbClr val="2025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b="1" dirty="0"/>
              <a:t>Safety</a:t>
            </a:r>
          </a:p>
          <a:p>
            <a:pPr marL="285750" indent="-285750">
              <a:buFont typeface="Wingdings" panose="05000000000000000000" pitchFamily="2" charset="2"/>
              <a:buChar char="§"/>
            </a:pPr>
            <a:r>
              <a:rPr lang="en-GB" dirty="0"/>
              <a:t>Efficient traffic management ensures the safety of passengers and cargo during rail transportation.</a:t>
            </a:r>
            <a:endParaRPr lang="en-IN" dirty="0"/>
          </a:p>
        </p:txBody>
      </p:sp>
      <p:sp>
        <p:nvSpPr>
          <p:cNvPr id="10" name="Rectangle: Rounded Corners 9">
            <a:extLst>
              <a:ext uri="{FF2B5EF4-FFF2-40B4-BE49-F238E27FC236}">
                <a16:creationId xmlns:a16="http://schemas.microsoft.com/office/drawing/2014/main" id="{A2D34258-1F74-4845-DE5F-BE5E8067DA81}"/>
              </a:ext>
            </a:extLst>
          </p:cNvPr>
          <p:cNvSpPr/>
          <p:nvPr/>
        </p:nvSpPr>
        <p:spPr>
          <a:xfrm>
            <a:off x="7890387" y="2011982"/>
            <a:ext cx="3657600" cy="1417017"/>
          </a:xfrm>
          <a:prstGeom prst="roundRect">
            <a:avLst/>
          </a:prstGeom>
          <a:solidFill>
            <a:srgbClr val="2025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b="1" dirty="0"/>
              <a:t>Operational Efficiency</a:t>
            </a:r>
          </a:p>
          <a:p>
            <a:pPr marL="285750" indent="-285750">
              <a:buFont typeface="Wingdings" panose="05000000000000000000" pitchFamily="2" charset="2"/>
              <a:buChar char="§"/>
            </a:pPr>
            <a:r>
              <a:rPr lang="en-GB" dirty="0"/>
              <a:t>Smooth traffic flow reduces delays and optimizes the use of railway infrastructure and resources.</a:t>
            </a:r>
          </a:p>
        </p:txBody>
      </p:sp>
      <p:cxnSp>
        <p:nvCxnSpPr>
          <p:cNvPr id="13" name="Straight Arrow Connector 12">
            <a:extLst>
              <a:ext uri="{FF2B5EF4-FFF2-40B4-BE49-F238E27FC236}">
                <a16:creationId xmlns:a16="http://schemas.microsoft.com/office/drawing/2014/main" id="{4489CB39-0C0C-086E-4713-979B72CD05C0}"/>
              </a:ext>
            </a:extLst>
          </p:cNvPr>
          <p:cNvCxnSpPr>
            <a:cxnSpLocks/>
          </p:cNvCxnSpPr>
          <p:nvPr/>
        </p:nvCxnSpPr>
        <p:spPr>
          <a:xfrm flipV="1">
            <a:off x="6096000" y="1005698"/>
            <a:ext cx="1720645" cy="1363876"/>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3FF004A-C2DD-EA80-FD12-742D0A92F5F6}"/>
              </a:ext>
            </a:extLst>
          </p:cNvPr>
          <p:cNvCxnSpPr>
            <a:cxnSpLocks/>
            <a:endCxn id="10" idx="1"/>
          </p:cNvCxnSpPr>
          <p:nvPr/>
        </p:nvCxnSpPr>
        <p:spPr>
          <a:xfrm>
            <a:off x="6096000" y="2379406"/>
            <a:ext cx="1794387" cy="341085"/>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BEB12B8A-6138-F8A4-2D03-84E97B5C2ED5}"/>
              </a:ext>
            </a:extLst>
          </p:cNvPr>
          <p:cNvCxnSpPr>
            <a:cxnSpLocks/>
            <a:endCxn id="5" idx="1"/>
          </p:cNvCxnSpPr>
          <p:nvPr/>
        </p:nvCxnSpPr>
        <p:spPr>
          <a:xfrm>
            <a:off x="6096000" y="2369574"/>
            <a:ext cx="1794387" cy="2065709"/>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B6B2FFE4-42C6-CB98-D8A6-F5882DD4DD6E}"/>
              </a:ext>
            </a:extLst>
          </p:cNvPr>
          <p:cNvCxnSpPr>
            <a:cxnSpLocks/>
            <a:endCxn id="8" idx="1"/>
          </p:cNvCxnSpPr>
          <p:nvPr/>
        </p:nvCxnSpPr>
        <p:spPr>
          <a:xfrm>
            <a:off x="6169742" y="2369574"/>
            <a:ext cx="1720645" cy="3644549"/>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6829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a:extLst>
              <a:ext uri="{FF2B5EF4-FFF2-40B4-BE49-F238E27FC236}">
                <a16:creationId xmlns:a16="http://schemas.microsoft.com/office/drawing/2014/main" id="{2AA44608-A778-D913-1418-D453FF925B12}"/>
              </a:ext>
            </a:extLst>
          </p:cNvPr>
          <p:cNvPicPr>
            <a:picLocks noChangeAspect="1" noChangeArrowheads="1"/>
          </p:cNvPicPr>
          <p:nvPr/>
        </p:nvPicPr>
        <p:blipFill>
          <a:blip r:embed="rId2">
            <a:alphaModFix amt="85000"/>
            <a:extLst>
              <a:ext uri="{28A0092B-C50C-407E-A947-70E740481C1C}">
                <a14:useLocalDpi xmlns:a14="http://schemas.microsoft.com/office/drawing/2010/main" val="0"/>
              </a:ext>
            </a:extLst>
          </a:blip>
          <a:srcRect t="10242" b="10242"/>
          <a:stretch/>
        </p:blipFill>
        <p:spPr bwMode="auto">
          <a:xfrm>
            <a:off x="-1504" y="0"/>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35E7CA3-1D10-5F9A-F8C5-08C90937A3B2}"/>
              </a:ext>
            </a:extLst>
          </p:cNvPr>
          <p:cNvSpPr txBox="1"/>
          <p:nvPr/>
        </p:nvSpPr>
        <p:spPr>
          <a:xfrm>
            <a:off x="1362271" y="4606193"/>
            <a:ext cx="8885374" cy="132343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0" dirty="0">
                <a:ln w="28575">
                  <a:solidFill>
                    <a:prstClr val="white"/>
                  </a:solidFill>
                </a:ln>
                <a:noFill/>
                <a:effectLst>
                  <a:glow rad="25400">
                    <a:schemeClr val="tx1">
                      <a:alpha val="38000"/>
                    </a:schemeClr>
                  </a:glow>
                  <a:outerShdw blurRad="50800" dist="38100" dir="2700000" algn="tl" rotWithShape="0">
                    <a:prstClr val="black">
                      <a:alpha val="40000"/>
                    </a:prstClr>
                  </a:outerShdw>
                </a:effectLst>
                <a:latin typeface="Amasis MT Pro Black" panose="02040A04050005020304" pitchFamily="18" charset="0"/>
              </a:rPr>
              <a:t>METHODOLOGY</a:t>
            </a:r>
            <a:endParaRPr kumimoji="0" lang="en-IN" sz="8000" b="0" i="0" u="none" strike="noStrike" kern="1200" cap="none" spc="0" normalizeH="0" baseline="0" noProof="0" dirty="0">
              <a:ln>
                <a:noFill/>
              </a:ln>
              <a:solidFill>
                <a:prstClr val="black"/>
              </a:solidFill>
              <a:effectLst>
                <a:glow rad="25400">
                  <a:schemeClr val="tx1">
                    <a:alpha val="38000"/>
                  </a:schemeClr>
                </a:glow>
                <a:outerShdw blurRad="50800" dist="38100" dir="2700000" algn="tl" rotWithShape="0">
                  <a:prstClr val="black">
                    <a:alpha val="40000"/>
                  </a:prstClr>
                </a:outerShdw>
              </a:effectLst>
              <a:uLnTx/>
              <a:uFillTx/>
              <a:latin typeface="Aptos" panose="02110004020202020204"/>
              <a:ea typeface="+mn-ea"/>
              <a:cs typeface="+mn-cs"/>
            </a:endParaRPr>
          </a:p>
        </p:txBody>
      </p:sp>
      <p:graphicFrame>
        <p:nvGraphicFramePr>
          <p:cNvPr id="6" name="Diagram 5">
            <a:extLst>
              <a:ext uri="{FF2B5EF4-FFF2-40B4-BE49-F238E27FC236}">
                <a16:creationId xmlns:a16="http://schemas.microsoft.com/office/drawing/2014/main" id="{76C15D99-3491-8B1D-E212-4C5BDFF65589}"/>
              </a:ext>
            </a:extLst>
          </p:cNvPr>
          <p:cNvGraphicFramePr/>
          <p:nvPr>
            <p:extLst>
              <p:ext uri="{D42A27DB-BD31-4B8C-83A1-F6EECF244321}">
                <p14:modId xmlns:p14="http://schemas.microsoft.com/office/powerpoint/2010/main" val="417779132"/>
              </p:ext>
            </p:extLst>
          </p:nvPr>
        </p:nvGraphicFramePr>
        <p:xfrm>
          <a:off x="1941327" y="116308"/>
          <a:ext cx="8306318" cy="22567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8945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a:extLst>
              <a:ext uri="{FF2B5EF4-FFF2-40B4-BE49-F238E27FC236}">
                <a16:creationId xmlns:a16="http://schemas.microsoft.com/office/drawing/2014/main" id="{B6EA79D9-480B-D377-2E8D-CD44B9F0226D}"/>
              </a:ext>
            </a:extLst>
          </p:cNvPr>
          <p:cNvPicPr>
            <a:picLocks noChangeAspect="1"/>
          </p:cNvPicPr>
          <p:nvPr/>
        </p:nvPicPr>
        <p:blipFill rotWithShape="1">
          <a:blip r:embed="rId2"/>
          <a:srcRect l="871" r="1" b="1"/>
          <a:stretch/>
        </p:blipFill>
        <p:spPr>
          <a:xfrm>
            <a:off x="20" y="1282"/>
            <a:ext cx="12191980" cy="6856718"/>
          </a:xfrm>
          <a:prstGeom prst="rect">
            <a:avLst/>
          </a:prstGeom>
        </p:spPr>
      </p:pic>
      <p:sp>
        <p:nvSpPr>
          <p:cNvPr id="8" name="TextBox 7">
            <a:extLst>
              <a:ext uri="{FF2B5EF4-FFF2-40B4-BE49-F238E27FC236}">
                <a16:creationId xmlns:a16="http://schemas.microsoft.com/office/drawing/2014/main" id="{5A415015-6A29-8320-7D00-B94689846AFC}"/>
              </a:ext>
            </a:extLst>
          </p:cNvPr>
          <p:cNvSpPr txBox="1"/>
          <p:nvPr/>
        </p:nvSpPr>
        <p:spPr>
          <a:xfrm>
            <a:off x="1936954" y="326611"/>
            <a:ext cx="8318091" cy="144655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800" b="0" i="0" u="none" strike="noStrike" kern="1200" cap="none" spc="0" normalizeH="0" baseline="0" noProof="0" dirty="0">
                <a:ln w="28575">
                  <a:solidFill>
                    <a:prstClr val="white"/>
                  </a:solidFill>
                </a:ln>
                <a:noFill/>
                <a:effectLst>
                  <a:outerShdw blurRad="50800" dist="38100" dir="8100000" algn="tr" rotWithShape="0">
                    <a:prstClr val="black">
                      <a:alpha val="40000"/>
                    </a:prstClr>
                  </a:outerShdw>
                </a:effectLst>
                <a:uLnTx/>
                <a:uFillTx/>
                <a:latin typeface="Amasis MT Pro Black" panose="02040A04050005020304" pitchFamily="18" charset="0"/>
                <a:ea typeface="+mn-ea"/>
                <a:cs typeface="+mn-cs"/>
              </a:rPr>
              <a:t>CHALLENGES</a:t>
            </a:r>
            <a:endParaRPr kumimoji="0" lang="en-IN" sz="8800" b="0" i="0" u="none" strike="noStrike" kern="1200" cap="none" spc="0" normalizeH="0" baseline="0" noProof="0" dirty="0">
              <a:ln>
                <a:noFill/>
              </a:ln>
              <a:solidFill>
                <a:prstClr val="black"/>
              </a:solidFill>
              <a:effectLst>
                <a:outerShdw blurRad="50800" dist="38100" dir="8100000" algn="tr" rotWithShape="0">
                  <a:prstClr val="black">
                    <a:alpha val="40000"/>
                  </a:prstClr>
                </a:outerShdw>
              </a:effectLst>
              <a:uLnTx/>
              <a:uFillTx/>
              <a:latin typeface="Aptos" panose="02110004020202020204"/>
              <a:ea typeface="+mn-ea"/>
              <a:cs typeface="+mn-cs"/>
            </a:endParaRPr>
          </a:p>
        </p:txBody>
      </p:sp>
      <p:sp>
        <p:nvSpPr>
          <p:cNvPr id="9" name="Rectangle: Rounded Corners 8">
            <a:extLst>
              <a:ext uri="{FF2B5EF4-FFF2-40B4-BE49-F238E27FC236}">
                <a16:creationId xmlns:a16="http://schemas.microsoft.com/office/drawing/2014/main" id="{B261D0E8-5ED3-2D12-5595-9347568DD6D1}"/>
              </a:ext>
            </a:extLst>
          </p:cNvPr>
          <p:cNvSpPr/>
          <p:nvPr/>
        </p:nvSpPr>
        <p:spPr>
          <a:xfrm>
            <a:off x="186813" y="5084840"/>
            <a:ext cx="7098890" cy="1339957"/>
          </a:xfrm>
          <a:prstGeom prst="roundRect">
            <a:avLst/>
          </a:prstGeom>
          <a:solidFill>
            <a:srgbClr val="483E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Font typeface="Arial" panose="020B0604020202020204" pitchFamily="34" charset="0"/>
              <a:buChar char="•"/>
            </a:pPr>
            <a:r>
              <a:rPr lang="en-GB" sz="1600" b="1" dirty="0"/>
              <a:t>Infrastructure maintenance:</a:t>
            </a:r>
            <a:r>
              <a:rPr lang="en-GB" sz="1600" dirty="0"/>
              <a:t> Overcoming aging infrastructure, ensuring safety and reliability.</a:t>
            </a:r>
          </a:p>
          <a:p>
            <a:pPr>
              <a:buFont typeface="Arial" panose="020B0604020202020204" pitchFamily="34" charset="0"/>
              <a:buChar char="•"/>
            </a:pPr>
            <a:r>
              <a:rPr lang="en-GB" sz="1600" b="1" dirty="0"/>
              <a:t>Capacity constraints:</a:t>
            </a:r>
            <a:r>
              <a:rPr lang="en-GB" sz="1600" dirty="0"/>
              <a:t> Managing increasing demand while addressing limited capacity.</a:t>
            </a:r>
          </a:p>
          <a:p>
            <a:pPr>
              <a:buFont typeface="Arial" panose="020B0604020202020204" pitchFamily="34" charset="0"/>
              <a:buChar char="•"/>
            </a:pPr>
            <a:r>
              <a:rPr lang="en-GB" sz="1600" b="1" dirty="0"/>
              <a:t>Regulatory compliance:</a:t>
            </a:r>
            <a:r>
              <a:rPr lang="en-GB" sz="1600" dirty="0"/>
              <a:t> Adhering to complex and evolving rail regulations.</a:t>
            </a:r>
          </a:p>
        </p:txBody>
      </p:sp>
      <p:cxnSp>
        <p:nvCxnSpPr>
          <p:cNvPr id="11" name="Connector: Elbow 10">
            <a:extLst>
              <a:ext uri="{FF2B5EF4-FFF2-40B4-BE49-F238E27FC236}">
                <a16:creationId xmlns:a16="http://schemas.microsoft.com/office/drawing/2014/main" id="{05B9F6B2-61C2-540C-B146-DB16AEF00DF4}"/>
              </a:ext>
            </a:extLst>
          </p:cNvPr>
          <p:cNvCxnSpPr>
            <a:cxnSpLocks/>
          </p:cNvCxnSpPr>
          <p:nvPr/>
        </p:nvCxnSpPr>
        <p:spPr>
          <a:xfrm rot="10800000" flipV="1">
            <a:off x="7285704" y="4869508"/>
            <a:ext cx="2103341" cy="885309"/>
          </a:xfrm>
          <a:prstGeom prst="bentConnector3">
            <a:avLst>
              <a:gd name="adj1" fmla="val 5000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3014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descr="A person driving a plane&#10;&#10;Description automatically generated">
            <a:extLst>
              <a:ext uri="{FF2B5EF4-FFF2-40B4-BE49-F238E27FC236}">
                <a16:creationId xmlns:a16="http://schemas.microsoft.com/office/drawing/2014/main" id="{FA1CE2AD-8C73-A868-0846-1994EB9745C0}"/>
              </a:ext>
            </a:extLst>
          </p:cNvPr>
          <p:cNvPicPr>
            <a:picLocks noChangeAspect="1"/>
          </p:cNvPicPr>
          <p:nvPr/>
        </p:nvPicPr>
        <p:blipFill rotWithShape="1">
          <a:blip r:embed="rId2"/>
          <a:srcRect t="3632" b="12114"/>
          <a:stretch/>
        </p:blipFill>
        <p:spPr>
          <a:xfrm>
            <a:off x="20" y="1282"/>
            <a:ext cx="12191980" cy="6856718"/>
          </a:xfrm>
          <a:prstGeom prst="rect">
            <a:avLst/>
          </a:prstGeom>
        </p:spPr>
      </p:pic>
      <p:sp>
        <p:nvSpPr>
          <p:cNvPr id="3" name="Rectangle: Rounded Corners 2">
            <a:extLst>
              <a:ext uri="{FF2B5EF4-FFF2-40B4-BE49-F238E27FC236}">
                <a16:creationId xmlns:a16="http://schemas.microsoft.com/office/drawing/2014/main" id="{DE051633-E013-78B3-4247-9F791F2D3CE4}"/>
              </a:ext>
            </a:extLst>
          </p:cNvPr>
          <p:cNvSpPr/>
          <p:nvPr/>
        </p:nvSpPr>
        <p:spPr>
          <a:xfrm>
            <a:off x="1371520" y="2463282"/>
            <a:ext cx="2752610" cy="2901820"/>
          </a:xfrm>
          <a:custGeom>
            <a:avLst/>
            <a:gdLst>
              <a:gd name="connsiteX0" fmla="*/ 0 w 2388717"/>
              <a:gd name="connsiteY0" fmla="*/ 291495 h 2649894"/>
              <a:gd name="connsiteX1" fmla="*/ 291495 w 2388717"/>
              <a:gd name="connsiteY1" fmla="*/ 0 h 2649894"/>
              <a:gd name="connsiteX2" fmla="*/ 2097222 w 2388717"/>
              <a:gd name="connsiteY2" fmla="*/ 0 h 2649894"/>
              <a:gd name="connsiteX3" fmla="*/ 2388717 w 2388717"/>
              <a:gd name="connsiteY3" fmla="*/ 291495 h 2649894"/>
              <a:gd name="connsiteX4" fmla="*/ 2388717 w 2388717"/>
              <a:gd name="connsiteY4" fmla="*/ 2358399 h 2649894"/>
              <a:gd name="connsiteX5" fmla="*/ 2097222 w 2388717"/>
              <a:gd name="connsiteY5" fmla="*/ 2649894 h 2649894"/>
              <a:gd name="connsiteX6" fmla="*/ 291495 w 2388717"/>
              <a:gd name="connsiteY6" fmla="*/ 2649894 h 2649894"/>
              <a:gd name="connsiteX7" fmla="*/ 0 w 2388717"/>
              <a:gd name="connsiteY7" fmla="*/ 2358399 h 2649894"/>
              <a:gd name="connsiteX8" fmla="*/ 0 w 2388717"/>
              <a:gd name="connsiteY8" fmla="*/ 291495 h 2649894"/>
              <a:gd name="connsiteX0" fmla="*/ 0 w 2640644"/>
              <a:gd name="connsiteY0" fmla="*/ 291495 h 2649894"/>
              <a:gd name="connsiteX1" fmla="*/ 291495 w 2640644"/>
              <a:gd name="connsiteY1" fmla="*/ 0 h 2649894"/>
              <a:gd name="connsiteX2" fmla="*/ 2097222 w 2640644"/>
              <a:gd name="connsiteY2" fmla="*/ 0 h 2649894"/>
              <a:gd name="connsiteX3" fmla="*/ 2388717 w 2640644"/>
              <a:gd name="connsiteY3" fmla="*/ 291495 h 2649894"/>
              <a:gd name="connsiteX4" fmla="*/ 2640644 w 2640644"/>
              <a:gd name="connsiteY4" fmla="*/ 2358399 h 2649894"/>
              <a:gd name="connsiteX5" fmla="*/ 2097222 w 2640644"/>
              <a:gd name="connsiteY5" fmla="*/ 2649894 h 2649894"/>
              <a:gd name="connsiteX6" fmla="*/ 291495 w 2640644"/>
              <a:gd name="connsiteY6" fmla="*/ 2649894 h 2649894"/>
              <a:gd name="connsiteX7" fmla="*/ 0 w 2640644"/>
              <a:gd name="connsiteY7" fmla="*/ 2358399 h 2649894"/>
              <a:gd name="connsiteX8" fmla="*/ 0 w 2640644"/>
              <a:gd name="connsiteY8" fmla="*/ 291495 h 2649894"/>
              <a:gd name="connsiteX0" fmla="*/ 0 w 2640644"/>
              <a:gd name="connsiteY0" fmla="*/ 291495 h 2649894"/>
              <a:gd name="connsiteX1" fmla="*/ 291495 w 2640644"/>
              <a:gd name="connsiteY1" fmla="*/ 0 h 2649894"/>
              <a:gd name="connsiteX2" fmla="*/ 2097222 w 2640644"/>
              <a:gd name="connsiteY2" fmla="*/ 0 h 2649894"/>
              <a:gd name="connsiteX3" fmla="*/ 2388717 w 2640644"/>
              <a:gd name="connsiteY3" fmla="*/ 291495 h 2649894"/>
              <a:gd name="connsiteX4" fmla="*/ 2640644 w 2640644"/>
              <a:gd name="connsiteY4" fmla="*/ 2358399 h 2649894"/>
              <a:gd name="connsiteX5" fmla="*/ 2097222 w 2640644"/>
              <a:gd name="connsiteY5" fmla="*/ 2649894 h 2649894"/>
              <a:gd name="connsiteX6" fmla="*/ 291495 w 2640644"/>
              <a:gd name="connsiteY6" fmla="*/ 2649894 h 2649894"/>
              <a:gd name="connsiteX7" fmla="*/ 410547 w 2640644"/>
              <a:gd name="connsiteY7" fmla="*/ 2479697 h 2649894"/>
              <a:gd name="connsiteX8" fmla="*/ 0 w 2640644"/>
              <a:gd name="connsiteY8" fmla="*/ 291495 h 2649894"/>
              <a:gd name="connsiteX0" fmla="*/ 0 w 2640644"/>
              <a:gd name="connsiteY0" fmla="*/ 291495 h 2733869"/>
              <a:gd name="connsiteX1" fmla="*/ 291495 w 2640644"/>
              <a:gd name="connsiteY1" fmla="*/ 0 h 2733869"/>
              <a:gd name="connsiteX2" fmla="*/ 2097222 w 2640644"/>
              <a:gd name="connsiteY2" fmla="*/ 0 h 2733869"/>
              <a:gd name="connsiteX3" fmla="*/ 2388717 w 2640644"/>
              <a:gd name="connsiteY3" fmla="*/ 291495 h 2733869"/>
              <a:gd name="connsiteX4" fmla="*/ 2640644 w 2640644"/>
              <a:gd name="connsiteY4" fmla="*/ 2358399 h 2733869"/>
              <a:gd name="connsiteX5" fmla="*/ 2097222 w 2640644"/>
              <a:gd name="connsiteY5" fmla="*/ 2649894 h 2733869"/>
              <a:gd name="connsiteX6" fmla="*/ 692711 w 2640644"/>
              <a:gd name="connsiteY6" fmla="*/ 2733869 h 2733869"/>
              <a:gd name="connsiteX7" fmla="*/ 410547 w 2640644"/>
              <a:gd name="connsiteY7" fmla="*/ 2479697 h 2733869"/>
              <a:gd name="connsiteX8" fmla="*/ 0 w 2640644"/>
              <a:gd name="connsiteY8" fmla="*/ 291495 h 2733869"/>
              <a:gd name="connsiteX0" fmla="*/ 0 w 2640644"/>
              <a:gd name="connsiteY0" fmla="*/ 291495 h 2745856"/>
              <a:gd name="connsiteX1" fmla="*/ 291495 w 2640644"/>
              <a:gd name="connsiteY1" fmla="*/ 0 h 2745856"/>
              <a:gd name="connsiteX2" fmla="*/ 2097222 w 2640644"/>
              <a:gd name="connsiteY2" fmla="*/ 0 h 2745856"/>
              <a:gd name="connsiteX3" fmla="*/ 2388717 w 2640644"/>
              <a:gd name="connsiteY3" fmla="*/ 291495 h 2745856"/>
              <a:gd name="connsiteX4" fmla="*/ 2640644 w 2640644"/>
              <a:gd name="connsiteY4" fmla="*/ 2358399 h 2745856"/>
              <a:gd name="connsiteX5" fmla="*/ 2097222 w 2640644"/>
              <a:gd name="connsiteY5" fmla="*/ 2649894 h 2745856"/>
              <a:gd name="connsiteX6" fmla="*/ 692711 w 2640644"/>
              <a:gd name="connsiteY6" fmla="*/ 2733869 h 2745856"/>
              <a:gd name="connsiteX7" fmla="*/ 410547 w 2640644"/>
              <a:gd name="connsiteY7" fmla="*/ 2479697 h 2745856"/>
              <a:gd name="connsiteX8" fmla="*/ 0 w 2640644"/>
              <a:gd name="connsiteY8" fmla="*/ 291495 h 2745856"/>
              <a:gd name="connsiteX0" fmla="*/ 0 w 2640644"/>
              <a:gd name="connsiteY0" fmla="*/ 291495 h 2756000"/>
              <a:gd name="connsiteX1" fmla="*/ 291495 w 2640644"/>
              <a:gd name="connsiteY1" fmla="*/ 0 h 2756000"/>
              <a:gd name="connsiteX2" fmla="*/ 2097222 w 2640644"/>
              <a:gd name="connsiteY2" fmla="*/ 0 h 2756000"/>
              <a:gd name="connsiteX3" fmla="*/ 2388717 w 2640644"/>
              <a:gd name="connsiteY3" fmla="*/ 291495 h 2756000"/>
              <a:gd name="connsiteX4" fmla="*/ 2640644 w 2640644"/>
              <a:gd name="connsiteY4" fmla="*/ 2358399 h 2756000"/>
              <a:gd name="connsiteX5" fmla="*/ 2115884 w 2640644"/>
              <a:gd name="connsiteY5" fmla="*/ 2715208 h 2756000"/>
              <a:gd name="connsiteX6" fmla="*/ 692711 w 2640644"/>
              <a:gd name="connsiteY6" fmla="*/ 2733869 h 2756000"/>
              <a:gd name="connsiteX7" fmla="*/ 410547 w 2640644"/>
              <a:gd name="connsiteY7" fmla="*/ 2479697 h 2756000"/>
              <a:gd name="connsiteX8" fmla="*/ 0 w 2640644"/>
              <a:gd name="connsiteY8" fmla="*/ 291495 h 2756000"/>
              <a:gd name="connsiteX0" fmla="*/ 0 w 2640644"/>
              <a:gd name="connsiteY0" fmla="*/ 291495 h 2756000"/>
              <a:gd name="connsiteX1" fmla="*/ 291495 w 2640644"/>
              <a:gd name="connsiteY1" fmla="*/ 0 h 2756000"/>
              <a:gd name="connsiteX2" fmla="*/ 2097222 w 2640644"/>
              <a:gd name="connsiteY2" fmla="*/ 0 h 2756000"/>
              <a:gd name="connsiteX3" fmla="*/ 2435370 w 2640644"/>
              <a:gd name="connsiteY3" fmla="*/ 291495 h 2756000"/>
              <a:gd name="connsiteX4" fmla="*/ 2640644 w 2640644"/>
              <a:gd name="connsiteY4" fmla="*/ 2358399 h 2756000"/>
              <a:gd name="connsiteX5" fmla="*/ 2115884 w 2640644"/>
              <a:gd name="connsiteY5" fmla="*/ 2715208 h 2756000"/>
              <a:gd name="connsiteX6" fmla="*/ 692711 w 2640644"/>
              <a:gd name="connsiteY6" fmla="*/ 2733869 h 2756000"/>
              <a:gd name="connsiteX7" fmla="*/ 410547 w 2640644"/>
              <a:gd name="connsiteY7" fmla="*/ 2479697 h 2756000"/>
              <a:gd name="connsiteX8" fmla="*/ 0 w 2640644"/>
              <a:gd name="connsiteY8" fmla="*/ 291495 h 2756000"/>
              <a:gd name="connsiteX0" fmla="*/ 0 w 2640644"/>
              <a:gd name="connsiteY0" fmla="*/ 319487 h 2783992"/>
              <a:gd name="connsiteX1" fmla="*/ 291495 w 2640644"/>
              <a:gd name="connsiteY1" fmla="*/ 27992 h 2783992"/>
              <a:gd name="connsiteX2" fmla="*/ 2013247 w 2640644"/>
              <a:gd name="connsiteY2" fmla="*/ 0 h 2783992"/>
              <a:gd name="connsiteX3" fmla="*/ 2435370 w 2640644"/>
              <a:gd name="connsiteY3" fmla="*/ 319487 h 2783992"/>
              <a:gd name="connsiteX4" fmla="*/ 2640644 w 2640644"/>
              <a:gd name="connsiteY4" fmla="*/ 2386391 h 2783992"/>
              <a:gd name="connsiteX5" fmla="*/ 2115884 w 2640644"/>
              <a:gd name="connsiteY5" fmla="*/ 2743200 h 2783992"/>
              <a:gd name="connsiteX6" fmla="*/ 692711 w 2640644"/>
              <a:gd name="connsiteY6" fmla="*/ 2761861 h 2783992"/>
              <a:gd name="connsiteX7" fmla="*/ 410547 w 2640644"/>
              <a:gd name="connsiteY7" fmla="*/ 2507689 h 2783992"/>
              <a:gd name="connsiteX8" fmla="*/ 0 w 2640644"/>
              <a:gd name="connsiteY8" fmla="*/ 319487 h 2783992"/>
              <a:gd name="connsiteX0" fmla="*/ 0 w 2668636"/>
              <a:gd name="connsiteY0" fmla="*/ 319487 h 2783992"/>
              <a:gd name="connsiteX1" fmla="*/ 291495 w 2668636"/>
              <a:gd name="connsiteY1" fmla="*/ 27992 h 2783992"/>
              <a:gd name="connsiteX2" fmla="*/ 2013247 w 2668636"/>
              <a:gd name="connsiteY2" fmla="*/ 0 h 2783992"/>
              <a:gd name="connsiteX3" fmla="*/ 2435370 w 2668636"/>
              <a:gd name="connsiteY3" fmla="*/ 319487 h 2783992"/>
              <a:gd name="connsiteX4" fmla="*/ 2668636 w 2668636"/>
              <a:gd name="connsiteY4" fmla="*/ 2405053 h 2783992"/>
              <a:gd name="connsiteX5" fmla="*/ 2115884 w 2668636"/>
              <a:gd name="connsiteY5" fmla="*/ 2743200 h 2783992"/>
              <a:gd name="connsiteX6" fmla="*/ 692711 w 2668636"/>
              <a:gd name="connsiteY6" fmla="*/ 2761861 h 2783992"/>
              <a:gd name="connsiteX7" fmla="*/ 410547 w 2668636"/>
              <a:gd name="connsiteY7" fmla="*/ 2507689 h 2783992"/>
              <a:gd name="connsiteX8" fmla="*/ 0 w 2668636"/>
              <a:gd name="connsiteY8" fmla="*/ 319487 h 2783992"/>
              <a:gd name="connsiteX0" fmla="*/ 0 w 2668636"/>
              <a:gd name="connsiteY0" fmla="*/ 319487 h 2783992"/>
              <a:gd name="connsiteX1" fmla="*/ 291495 w 2668636"/>
              <a:gd name="connsiteY1" fmla="*/ 27992 h 2783992"/>
              <a:gd name="connsiteX2" fmla="*/ 2013247 w 2668636"/>
              <a:gd name="connsiteY2" fmla="*/ 0 h 2783992"/>
              <a:gd name="connsiteX3" fmla="*/ 2335865 w 2668636"/>
              <a:gd name="connsiteY3" fmla="*/ 310400 h 2783992"/>
              <a:gd name="connsiteX4" fmla="*/ 2668636 w 2668636"/>
              <a:gd name="connsiteY4" fmla="*/ 2405053 h 2783992"/>
              <a:gd name="connsiteX5" fmla="*/ 2115884 w 2668636"/>
              <a:gd name="connsiteY5" fmla="*/ 2743200 h 2783992"/>
              <a:gd name="connsiteX6" fmla="*/ 692711 w 2668636"/>
              <a:gd name="connsiteY6" fmla="*/ 2761861 h 2783992"/>
              <a:gd name="connsiteX7" fmla="*/ 410547 w 2668636"/>
              <a:gd name="connsiteY7" fmla="*/ 2507689 h 2783992"/>
              <a:gd name="connsiteX8" fmla="*/ 0 w 2668636"/>
              <a:gd name="connsiteY8" fmla="*/ 319487 h 2783992"/>
              <a:gd name="connsiteX0" fmla="*/ 0 w 2668636"/>
              <a:gd name="connsiteY0" fmla="*/ 319487 h 2783992"/>
              <a:gd name="connsiteX1" fmla="*/ 291495 w 2668636"/>
              <a:gd name="connsiteY1" fmla="*/ 27992 h 2783992"/>
              <a:gd name="connsiteX2" fmla="*/ 2013247 w 2668636"/>
              <a:gd name="connsiteY2" fmla="*/ 0 h 2783992"/>
              <a:gd name="connsiteX3" fmla="*/ 2335865 w 2668636"/>
              <a:gd name="connsiteY3" fmla="*/ 310400 h 2783992"/>
              <a:gd name="connsiteX4" fmla="*/ 2668636 w 2668636"/>
              <a:gd name="connsiteY4" fmla="*/ 2405053 h 2783992"/>
              <a:gd name="connsiteX5" fmla="*/ 2115884 w 2668636"/>
              <a:gd name="connsiteY5" fmla="*/ 2743200 h 2783992"/>
              <a:gd name="connsiteX6" fmla="*/ 692711 w 2668636"/>
              <a:gd name="connsiteY6" fmla="*/ 2761861 h 2783992"/>
              <a:gd name="connsiteX7" fmla="*/ 410547 w 2668636"/>
              <a:gd name="connsiteY7" fmla="*/ 2507689 h 2783992"/>
              <a:gd name="connsiteX8" fmla="*/ 0 w 2668636"/>
              <a:gd name="connsiteY8" fmla="*/ 319487 h 2783992"/>
              <a:gd name="connsiteX0" fmla="*/ 0 w 2668636"/>
              <a:gd name="connsiteY0" fmla="*/ 319487 h 2783992"/>
              <a:gd name="connsiteX1" fmla="*/ 291495 w 2668636"/>
              <a:gd name="connsiteY1" fmla="*/ 27992 h 2783992"/>
              <a:gd name="connsiteX2" fmla="*/ 2013247 w 2668636"/>
              <a:gd name="connsiteY2" fmla="*/ 0 h 2783992"/>
              <a:gd name="connsiteX3" fmla="*/ 2372050 w 2668636"/>
              <a:gd name="connsiteY3" fmla="*/ 301313 h 2783992"/>
              <a:gd name="connsiteX4" fmla="*/ 2668636 w 2668636"/>
              <a:gd name="connsiteY4" fmla="*/ 2405053 h 2783992"/>
              <a:gd name="connsiteX5" fmla="*/ 2115884 w 2668636"/>
              <a:gd name="connsiteY5" fmla="*/ 2743200 h 2783992"/>
              <a:gd name="connsiteX6" fmla="*/ 692711 w 2668636"/>
              <a:gd name="connsiteY6" fmla="*/ 2761861 h 2783992"/>
              <a:gd name="connsiteX7" fmla="*/ 410547 w 2668636"/>
              <a:gd name="connsiteY7" fmla="*/ 2507689 h 2783992"/>
              <a:gd name="connsiteX8" fmla="*/ 0 w 2668636"/>
              <a:gd name="connsiteY8" fmla="*/ 319487 h 27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8636" h="2783992">
                <a:moveTo>
                  <a:pt x="0" y="319487"/>
                </a:moveTo>
                <a:cubicBezTo>
                  <a:pt x="0" y="158499"/>
                  <a:pt x="130507" y="27992"/>
                  <a:pt x="291495" y="27992"/>
                </a:cubicBezTo>
                <a:lnTo>
                  <a:pt x="2013247" y="0"/>
                </a:lnTo>
                <a:cubicBezTo>
                  <a:pt x="2174235" y="0"/>
                  <a:pt x="2372050" y="140325"/>
                  <a:pt x="2372050" y="301313"/>
                </a:cubicBezTo>
                <a:cubicBezTo>
                  <a:pt x="2507741" y="972107"/>
                  <a:pt x="2668636" y="1716085"/>
                  <a:pt x="2668636" y="2405053"/>
                </a:cubicBezTo>
                <a:cubicBezTo>
                  <a:pt x="2668636" y="2566041"/>
                  <a:pt x="2276872" y="2743200"/>
                  <a:pt x="2115884" y="2743200"/>
                </a:cubicBezTo>
                <a:cubicBezTo>
                  <a:pt x="1647714" y="2771192"/>
                  <a:pt x="1160881" y="2808513"/>
                  <a:pt x="692711" y="2761861"/>
                </a:cubicBezTo>
                <a:cubicBezTo>
                  <a:pt x="531723" y="2761861"/>
                  <a:pt x="410547" y="2668677"/>
                  <a:pt x="410547" y="2507689"/>
                </a:cubicBezTo>
                <a:lnTo>
                  <a:pt x="0" y="319487"/>
                </a:lnTo>
                <a:close/>
              </a:path>
            </a:pathLst>
          </a:custGeom>
          <a:solidFill>
            <a:srgbClr val="B1B1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5" name="Rectangle: Rounded Corners 4">
            <a:extLst>
              <a:ext uri="{FF2B5EF4-FFF2-40B4-BE49-F238E27FC236}">
                <a16:creationId xmlns:a16="http://schemas.microsoft.com/office/drawing/2014/main" id="{CA7930E4-B8E3-AE76-A842-273669BA5AE6}"/>
              </a:ext>
            </a:extLst>
          </p:cNvPr>
          <p:cNvSpPr/>
          <p:nvPr/>
        </p:nvSpPr>
        <p:spPr>
          <a:xfrm>
            <a:off x="8238066" y="2463282"/>
            <a:ext cx="2582414" cy="2901820"/>
          </a:xfrm>
          <a:custGeom>
            <a:avLst/>
            <a:gdLst>
              <a:gd name="connsiteX0" fmla="*/ 0 w 1847462"/>
              <a:gd name="connsiteY0" fmla="*/ 307916 h 2486608"/>
              <a:gd name="connsiteX1" fmla="*/ 307916 w 1847462"/>
              <a:gd name="connsiteY1" fmla="*/ 0 h 2486608"/>
              <a:gd name="connsiteX2" fmla="*/ 1539546 w 1847462"/>
              <a:gd name="connsiteY2" fmla="*/ 0 h 2486608"/>
              <a:gd name="connsiteX3" fmla="*/ 1847462 w 1847462"/>
              <a:gd name="connsiteY3" fmla="*/ 307916 h 2486608"/>
              <a:gd name="connsiteX4" fmla="*/ 1847462 w 1847462"/>
              <a:gd name="connsiteY4" fmla="*/ 2178692 h 2486608"/>
              <a:gd name="connsiteX5" fmla="*/ 1539546 w 1847462"/>
              <a:gd name="connsiteY5" fmla="*/ 2486608 h 2486608"/>
              <a:gd name="connsiteX6" fmla="*/ 307916 w 1847462"/>
              <a:gd name="connsiteY6" fmla="*/ 2486608 h 2486608"/>
              <a:gd name="connsiteX7" fmla="*/ 0 w 1847462"/>
              <a:gd name="connsiteY7" fmla="*/ 2178692 h 2486608"/>
              <a:gd name="connsiteX8" fmla="*/ 0 w 1847462"/>
              <a:gd name="connsiteY8" fmla="*/ 307916 h 2486608"/>
              <a:gd name="connsiteX0" fmla="*/ 0 w 1847462"/>
              <a:gd name="connsiteY0" fmla="*/ 307916 h 2486608"/>
              <a:gd name="connsiteX1" fmla="*/ 307916 w 1847462"/>
              <a:gd name="connsiteY1" fmla="*/ 0 h 2486608"/>
              <a:gd name="connsiteX2" fmla="*/ 1539546 w 1847462"/>
              <a:gd name="connsiteY2" fmla="*/ 0 h 2486608"/>
              <a:gd name="connsiteX3" fmla="*/ 1847462 w 1847462"/>
              <a:gd name="connsiteY3" fmla="*/ 307916 h 2486608"/>
              <a:gd name="connsiteX4" fmla="*/ 1847462 w 1847462"/>
              <a:gd name="connsiteY4" fmla="*/ 2178692 h 2486608"/>
              <a:gd name="connsiteX5" fmla="*/ 1539546 w 1847462"/>
              <a:gd name="connsiteY5" fmla="*/ 2486608 h 2486608"/>
              <a:gd name="connsiteX6" fmla="*/ 307916 w 1847462"/>
              <a:gd name="connsiteY6" fmla="*/ 2486608 h 2486608"/>
              <a:gd name="connsiteX7" fmla="*/ 27992 w 1847462"/>
              <a:gd name="connsiteY7" fmla="*/ 2206683 h 2486608"/>
              <a:gd name="connsiteX8" fmla="*/ 0 w 1847462"/>
              <a:gd name="connsiteY8" fmla="*/ 307916 h 2486608"/>
              <a:gd name="connsiteX0" fmla="*/ 0 w 1950099"/>
              <a:gd name="connsiteY0" fmla="*/ 233271 h 2486608"/>
              <a:gd name="connsiteX1" fmla="*/ 410553 w 1950099"/>
              <a:gd name="connsiteY1" fmla="*/ 0 h 2486608"/>
              <a:gd name="connsiteX2" fmla="*/ 1642183 w 1950099"/>
              <a:gd name="connsiteY2" fmla="*/ 0 h 2486608"/>
              <a:gd name="connsiteX3" fmla="*/ 1950099 w 1950099"/>
              <a:gd name="connsiteY3" fmla="*/ 307916 h 2486608"/>
              <a:gd name="connsiteX4" fmla="*/ 1950099 w 1950099"/>
              <a:gd name="connsiteY4" fmla="*/ 2178692 h 2486608"/>
              <a:gd name="connsiteX5" fmla="*/ 1642183 w 1950099"/>
              <a:gd name="connsiteY5" fmla="*/ 2486608 h 2486608"/>
              <a:gd name="connsiteX6" fmla="*/ 410553 w 1950099"/>
              <a:gd name="connsiteY6" fmla="*/ 2486608 h 2486608"/>
              <a:gd name="connsiteX7" fmla="*/ 130629 w 1950099"/>
              <a:gd name="connsiteY7" fmla="*/ 2206683 h 2486608"/>
              <a:gd name="connsiteX8" fmla="*/ 0 w 1950099"/>
              <a:gd name="connsiteY8" fmla="*/ 233271 h 2486608"/>
              <a:gd name="connsiteX0" fmla="*/ 186611 w 2136710"/>
              <a:gd name="connsiteY0" fmla="*/ 233271 h 2486608"/>
              <a:gd name="connsiteX1" fmla="*/ 597164 w 2136710"/>
              <a:gd name="connsiteY1" fmla="*/ 0 h 2486608"/>
              <a:gd name="connsiteX2" fmla="*/ 1828794 w 2136710"/>
              <a:gd name="connsiteY2" fmla="*/ 0 h 2486608"/>
              <a:gd name="connsiteX3" fmla="*/ 2136710 w 2136710"/>
              <a:gd name="connsiteY3" fmla="*/ 307916 h 2486608"/>
              <a:gd name="connsiteX4" fmla="*/ 2136710 w 2136710"/>
              <a:gd name="connsiteY4" fmla="*/ 2178692 h 2486608"/>
              <a:gd name="connsiteX5" fmla="*/ 1828794 w 2136710"/>
              <a:gd name="connsiteY5" fmla="*/ 2486608 h 2486608"/>
              <a:gd name="connsiteX6" fmla="*/ 597164 w 2136710"/>
              <a:gd name="connsiteY6" fmla="*/ 2486608 h 2486608"/>
              <a:gd name="connsiteX7" fmla="*/ 0 w 2136710"/>
              <a:gd name="connsiteY7" fmla="*/ 2253336 h 2486608"/>
              <a:gd name="connsiteX8" fmla="*/ 186611 w 2136710"/>
              <a:gd name="connsiteY8" fmla="*/ 233271 h 2486608"/>
              <a:gd name="connsiteX0" fmla="*/ 192780 w 2142879"/>
              <a:gd name="connsiteY0" fmla="*/ 233271 h 2486608"/>
              <a:gd name="connsiteX1" fmla="*/ 603333 w 2142879"/>
              <a:gd name="connsiteY1" fmla="*/ 0 h 2486608"/>
              <a:gd name="connsiteX2" fmla="*/ 1834963 w 2142879"/>
              <a:gd name="connsiteY2" fmla="*/ 0 h 2486608"/>
              <a:gd name="connsiteX3" fmla="*/ 2142879 w 2142879"/>
              <a:gd name="connsiteY3" fmla="*/ 307916 h 2486608"/>
              <a:gd name="connsiteX4" fmla="*/ 2142879 w 2142879"/>
              <a:gd name="connsiteY4" fmla="*/ 2178692 h 2486608"/>
              <a:gd name="connsiteX5" fmla="*/ 1834963 w 2142879"/>
              <a:gd name="connsiteY5" fmla="*/ 2486608 h 2486608"/>
              <a:gd name="connsiteX6" fmla="*/ 603333 w 2142879"/>
              <a:gd name="connsiteY6" fmla="*/ 2486608 h 2486608"/>
              <a:gd name="connsiteX7" fmla="*/ 6169 w 2142879"/>
              <a:gd name="connsiteY7" fmla="*/ 2253336 h 2486608"/>
              <a:gd name="connsiteX8" fmla="*/ 192780 w 2142879"/>
              <a:gd name="connsiteY8" fmla="*/ 233271 h 2486608"/>
              <a:gd name="connsiteX0" fmla="*/ 293693 w 2243792"/>
              <a:gd name="connsiteY0" fmla="*/ 233271 h 2499791"/>
              <a:gd name="connsiteX1" fmla="*/ 704246 w 2243792"/>
              <a:gd name="connsiteY1" fmla="*/ 0 h 2499791"/>
              <a:gd name="connsiteX2" fmla="*/ 1935876 w 2243792"/>
              <a:gd name="connsiteY2" fmla="*/ 0 h 2499791"/>
              <a:gd name="connsiteX3" fmla="*/ 2243792 w 2243792"/>
              <a:gd name="connsiteY3" fmla="*/ 307916 h 2499791"/>
              <a:gd name="connsiteX4" fmla="*/ 2243792 w 2243792"/>
              <a:gd name="connsiteY4" fmla="*/ 2178692 h 2499791"/>
              <a:gd name="connsiteX5" fmla="*/ 1935876 w 2243792"/>
              <a:gd name="connsiteY5" fmla="*/ 2486608 h 2499791"/>
              <a:gd name="connsiteX6" fmla="*/ 704246 w 2243792"/>
              <a:gd name="connsiteY6" fmla="*/ 2486608 h 2499791"/>
              <a:gd name="connsiteX7" fmla="*/ 4445 w 2243792"/>
              <a:gd name="connsiteY7" fmla="*/ 2383965 h 2499791"/>
              <a:gd name="connsiteX8" fmla="*/ 293693 w 2243792"/>
              <a:gd name="connsiteY8" fmla="*/ 233271 h 2499791"/>
              <a:gd name="connsiteX0" fmla="*/ 308773 w 2258872"/>
              <a:gd name="connsiteY0" fmla="*/ 233271 h 2499791"/>
              <a:gd name="connsiteX1" fmla="*/ 719326 w 2258872"/>
              <a:gd name="connsiteY1" fmla="*/ 0 h 2499791"/>
              <a:gd name="connsiteX2" fmla="*/ 1950956 w 2258872"/>
              <a:gd name="connsiteY2" fmla="*/ 0 h 2499791"/>
              <a:gd name="connsiteX3" fmla="*/ 2258872 w 2258872"/>
              <a:gd name="connsiteY3" fmla="*/ 307916 h 2499791"/>
              <a:gd name="connsiteX4" fmla="*/ 2258872 w 2258872"/>
              <a:gd name="connsiteY4" fmla="*/ 2178692 h 2499791"/>
              <a:gd name="connsiteX5" fmla="*/ 1950956 w 2258872"/>
              <a:gd name="connsiteY5" fmla="*/ 2486608 h 2499791"/>
              <a:gd name="connsiteX6" fmla="*/ 719326 w 2258872"/>
              <a:gd name="connsiteY6" fmla="*/ 2486608 h 2499791"/>
              <a:gd name="connsiteX7" fmla="*/ 19525 w 2258872"/>
              <a:gd name="connsiteY7" fmla="*/ 2383965 h 2499791"/>
              <a:gd name="connsiteX8" fmla="*/ 187478 w 2258872"/>
              <a:gd name="connsiteY8" fmla="*/ 816428 h 2499791"/>
              <a:gd name="connsiteX9" fmla="*/ 308773 w 2258872"/>
              <a:gd name="connsiteY9" fmla="*/ 233271 h 2499791"/>
              <a:gd name="connsiteX0" fmla="*/ 308773 w 2258872"/>
              <a:gd name="connsiteY0" fmla="*/ 233271 h 2747865"/>
              <a:gd name="connsiteX1" fmla="*/ 719326 w 2258872"/>
              <a:gd name="connsiteY1" fmla="*/ 0 h 2747865"/>
              <a:gd name="connsiteX2" fmla="*/ 1950956 w 2258872"/>
              <a:gd name="connsiteY2" fmla="*/ 0 h 2747865"/>
              <a:gd name="connsiteX3" fmla="*/ 2258872 w 2258872"/>
              <a:gd name="connsiteY3" fmla="*/ 307916 h 2747865"/>
              <a:gd name="connsiteX4" fmla="*/ 2258872 w 2258872"/>
              <a:gd name="connsiteY4" fmla="*/ 2178692 h 2747865"/>
              <a:gd name="connsiteX5" fmla="*/ 1950956 w 2258872"/>
              <a:gd name="connsiteY5" fmla="*/ 2486608 h 2747865"/>
              <a:gd name="connsiteX6" fmla="*/ 775310 w 2258872"/>
              <a:gd name="connsiteY6" fmla="*/ 2747865 h 2747865"/>
              <a:gd name="connsiteX7" fmla="*/ 19525 w 2258872"/>
              <a:gd name="connsiteY7" fmla="*/ 2383965 h 2747865"/>
              <a:gd name="connsiteX8" fmla="*/ 187478 w 2258872"/>
              <a:gd name="connsiteY8" fmla="*/ 816428 h 2747865"/>
              <a:gd name="connsiteX9" fmla="*/ 308773 w 2258872"/>
              <a:gd name="connsiteY9" fmla="*/ 233271 h 2747865"/>
              <a:gd name="connsiteX0" fmla="*/ 308773 w 2258872"/>
              <a:gd name="connsiteY0" fmla="*/ 233271 h 2751622"/>
              <a:gd name="connsiteX1" fmla="*/ 719326 w 2258872"/>
              <a:gd name="connsiteY1" fmla="*/ 0 h 2751622"/>
              <a:gd name="connsiteX2" fmla="*/ 1950956 w 2258872"/>
              <a:gd name="connsiteY2" fmla="*/ 0 h 2751622"/>
              <a:gd name="connsiteX3" fmla="*/ 2258872 w 2258872"/>
              <a:gd name="connsiteY3" fmla="*/ 307916 h 2751622"/>
              <a:gd name="connsiteX4" fmla="*/ 2258872 w 2258872"/>
              <a:gd name="connsiteY4" fmla="*/ 2178692 h 2751622"/>
              <a:gd name="connsiteX5" fmla="*/ 1950956 w 2258872"/>
              <a:gd name="connsiteY5" fmla="*/ 2486608 h 2751622"/>
              <a:gd name="connsiteX6" fmla="*/ 775310 w 2258872"/>
              <a:gd name="connsiteY6" fmla="*/ 2747865 h 2751622"/>
              <a:gd name="connsiteX7" fmla="*/ 19525 w 2258872"/>
              <a:gd name="connsiteY7" fmla="*/ 2383965 h 2751622"/>
              <a:gd name="connsiteX8" fmla="*/ 187478 w 2258872"/>
              <a:gd name="connsiteY8" fmla="*/ 816428 h 2751622"/>
              <a:gd name="connsiteX9" fmla="*/ 308773 w 2258872"/>
              <a:gd name="connsiteY9" fmla="*/ 233271 h 2751622"/>
              <a:gd name="connsiteX0" fmla="*/ 308773 w 2258872"/>
              <a:gd name="connsiteY0" fmla="*/ 233271 h 2768149"/>
              <a:gd name="connsiteX1" fmla="*/ 719326 w 2258872"/>
              <a:gd name="connsiteY1" fmla="*/ 0 h 2768149"/>
              <a:gd name="connsiteX2" fmla="*/ 1950956 w 2258872"/>
              <a:gd name="connsiteY2" fmla="*/ 0 h 2768149"/>
              <a:gd name="connsiteX3" fmla="*/ 2258872 w 2258872"/>
              <a:gd name="connsiteY3" fmla="*/ 307916 h 2768149"/>
              <a:gd name="connsiteX4" fmla="*/ 2258872 w 2258872"/>
              <a:gd name="connsiteY4" fmla="*/ 2178692 h 2768149"/>
              <a:gd name="connsiteX5" fmla="*/ 1941626 w 2258872"/>
              <a:gd name="connsiteY5" fmla="*/ 2691881 h 2768149"/>
              <a:gd name="connsiteX6" fmla="*/ 775310 w 2258872"/>
              <a:gd name="connsiteY6" fmla="*/ 2747865 h 2768149"/>
              <a:gd name="connsiteX7" fmla="*/ 19525 w 2258872"/>
              <a:gd name="connsiteY7" fmla="*/ 2383965 h 2768149"/>
              <a:gd name="connsiteX8" fmla="*/ 187478 w 2258872"/>
              <a:gd name="connsiteY8" fmla="*/ 816428 h 2768149"/>
              <a:gd name="connsiteX9" fmla="*/ 308773 w 2258872"/>
              <a:gd name="connsiteY9" fmla="*/ 233271 h 2768149"/>
              <a:gd name="connsiteX0" fmla="*/ 308773 w 2258872"/>
              <a:gd name="connsiteY0" fmla="*/ 233271 h 2768149"/>
              <a:gd name="connsiteX1" fmla="*/ 719326 w 2258872"/>
              <a:gd name="connsiteY1" fmla="*/ 0 h 2768149"/>
              <a:gd name="connsiteX2" fmla="*/ 1950956 w 2258872"/>
              <a:gd name="connsiteY2" fmla="*/ 0 h 2768149"/>
              <a:gd name="connsiteX3" fmla="*/ 2258872 w 2258872"/>
              <a:gd name="connsiteY3" fmla="*/ 307916 h 2768149"/>
              <a:gd name="connsiteX4" fmla="*/ 2258872 w 2258872"/>
              <a:gd name="connsiteY4" fmla="*/ 2178692 h 2768149"/>
              <a:gd name="connsiteX5" fmla="*/ 1941626 w 2258872"/>
              <a:gd name="connsiteY5" fmla="*/ 2691881 h 2768149"/>
              <a:gd name="connsiteX6" fmla="*/ 775310 w 2258872"/>
              <a:gd name="connsiteY6" fmla="*/ 2747865 h 2768149"/>
              <a:gd name="connsiteX7" fmla="*/ 19525 w 2258872"/>
              <a:gd name="connsiteY7" fmla="*/ 2383965 h 2768149"/>
              <a:gd name="connsiteX8" fmla="*/ 187478 w 2258872"/>
              <a:gd name="connsiteY8" fmla="*/ 816428 h 2768149"/>
              <a:gd name="connsiteX9" fmla="*/ 308773 w 2258872"/>
              <a:gd name="connsiteY9" fmla="*/ 233271 h 2768149"/>
              <a:gd name="connsiteX0" fmla="*/ 308773 w 2464146"/>
              <a:gd name="connsiteY0" fmla="*/ 233271 h 2768149"/>
              <a:gd name="connsiteX1" fmla="*/ 719326 w 2464146"/>
              <a:gd name="connsiteY1" fmla="*/ 0 h 2768149"/>
              <a:gd name="connsiteX2" fmla="*/ 1950956 w 2464146"/>
              <a:gd name="connsiteY2" fmla="*/ 0 h 2768149"/>
              <a:gd name="connsiteX3" fmla="*/ 2464146 w 2464146"/>
              <a:gd name="connsiteY3" fmla="*/ 186618 h 2768149"/>
              <a:gd name="connsiteX4" fmla="*/ 2258872 w 2464146"/>
              <a:gd name="connsiteY4" fmla="*/ 2178692 h 2768149"/>
              <a:gd name="connsiteX5" fmla="*/ 1941626 w 2464146"/>
              <a:gd name="connsiteY5" fmla="*/ 2691881 h 2768149"/>
              <a:gd name="connsiteX6" fmla="*/ 775310 w 2464146"/>
              <a:gd name="connsiteY6" fmla="*/ 2747865 h 2768149"/>
              <a:gd name="connsiteX7" fmla="*/ 19525 w 2464146"/>
              <a:gd name="connsiteY7" fmla="*/ 2383965 h 2768149"/>
              <a:gd name="connsiteX8" fmla="*/ 187478 w 2464146"/>
              <a:gd name="connsiteY8" fmla="*/ 816428 h 2768149"/>
              <a:gd name="connsiteX9" fmla="*/ 308773 w 2464146"/>
              <a:gd name="connsiteY9" fmla="*/ 233271 h 2768149"/>
              <a:gd name="connsiteX0" fmla="*/ 308773 w 2510932"/>
              <a:gd name="connsiteY0" fmla="*/ 233271 h 2768149"/>
              <a:gd name="connsiteX1" fmla="*/ 719326 w 2510932"/>
              <a:gd name="connsiteY1" fmla="*/ 0 h 2768149"/>
              <a:gd name="connsiteX2" fmla="*/ 1950956 w 2510932"/>
              <a:gd name="connsiteY2" fmla="*/ 0 h 2768149"/>
              <a:gd name="connsiteX3" fmla="*/ 2464146 w 2510932"/>
              <a:gd name="connsiteY3" fmla="*/ 186618 h 2768149"/>
              <a:gd name="connsiteX4" fmla="*/ 2510800 w 2510932"/>
              <a:gd name="connsiteY4" fmla="*/ 405880 h 2768149"/>
              <a:gd name="connsiteX5" fmla="*/ 2258872 w 2510932"/>
              <a:gd name="connsiteY5" fmla="*/ 2178692 h 2768149"/>
              <a:gd name="connsiteX6" fmla="*/ 1941626 w 2510932"/>
              <a:gd name="connsiteY6" fmla="*/ 2691881 h 2768149"/>
              <a:gd name="connsiteX7" fmla="*/ 775310 w 2510932"/>
              <a:gd name="connsiteY7" fmla="*/ 2747865 h 2768149"/>
              <a:gd name="connsiteX8" fmla="*/ 19525 w 2510932"/>
              <a:gd name="connsiteY8" fmla="*/ 2383965 h 2768149"/>
              <a:gd name="connsiteX9" fmla="*/ 187478 w 2510932"/>
              <a:gd name="connsiteY9" fmla="*/ 816428 h 2768149"/>
              <a:gd name="connsiteX10" fmla="*/ 308773 w 2510932"/>
              <a:gd name="connsiteY10" fmla="*/ 233271 h 2768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10932" h="2768149">
                <a:moveTo>
                  <a:pt x="308773" y="233271"/>
                </a:moveTo>
                <a:cubicBezTo>
                  <a:pt x="308773" y="63214"/>
                  <a:pt x="549269" y="0"/>
                  <a:pt x="719326" y="0"/>
                </a:cubicBezTo>
                <a:lnTo>
                  <a:pt x="1950956" y="0"/>
                </a:lnTo>
                <a:cubicBezTo>
                  <a:pt x="2121013" y="0"/>
                  <a:pt x="2464146" y="16561"/>
                  <a:pt x="2464146" y="186618"/>
                </a:cubicBezTo>
                <a:cubicBezTo>
                  <a:pt x="2461036" y="259705"/>
                  <a:pt x="2513910" y="332793"/>
                  <a:pt x="2510800" y="405880"/>
                </a:cubicBezTo>
                <a:lnTo>
                  <a:pt x="2258872" y="2178692"/>
                </a:lnTo>
                <a:cubicBezTo>
                  <a:pt x="2258872" y="2348749"/>
                  <a:pt x="2111683" y="2691881"/>
                  <a:pt x="1941626" y="2691881"/>
                </a:cubicBezTo>
                <a:cubicBezTo>
                  <a:pt x="1549744" y="2778967"/>
                  <a:pt x="1223176" y="2782077"/>
                  <a:pt x="775310" y="2747865"/>
                </a:cubicBezTo>
                <a:cubicBezTo>
                  <a:pt x="605253" y="2775857"/>
                  <a:pt x="19525" y="2554022"/>
                  <a:pt x="19525" y="2383965"/>
                </a:cubicBezTo>
                <a:cubicBezTo>
                  <a:pt x="-62896" y="2107157"/>
                  <a:pt x="139270" y="1174877"/>
                  <a:pt x="187478" y="816428"/>
                </a:cubicBezTo>
                <a:cubicBezTo>
                  <a:pt x="235686" y="457979"/>
                  <a:pt x="226352" y="370897"/>
                  <a:pt x="308773" y="233271"/>
                </a:cubicBezTo>
                <a:close/>
              </a:path>
            </a:pathLst>
          </a:custGeom>
          <a:solidFill>
            <a:srgbClr val="B1B1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6" name="TextBox 5">
            <a:extLst>
              <a:ext uri="{FF2B5EF4-FFF2-40B4-BE49-F238E27FC236}">
                <a16:creationId xmlns:a16="http://schemas.microsoft.com/office/drawing/2014/main" id="{4A5EC329-F177-8CEB-FB64-2270E6357DEC}"/>
              </a:ext>
            </a:extLst>
          </p:cNvPr>
          <p:cNvSpPr txBox="1"/>
          <p:nvPr/>
        </p:nvSpPr>
        <p:spPr>
          <a:xfrm rot="472027">
            <a:off x="8445790" y="2483031"/>
            <a:ext cx="2166965" cy="2862322"/>
          </a:xfrm>
          <a:prstGeom prst="rect">
            <a:avLst/>
          </a:prstGeom>
          <a:noFill/>
        </p:spPr>
        <p:txBody>
          <a:bodyPr wrap="square" rtlCol="0">
            <a:spAutoFit/>
          </a:bodyPr>
          <a:lstStyle/>
          <a:p>
            <a:pPr algn="ctr"/>
            <a:r>
              <a:rPr lang="en-GB" b="1" dirty="0"/>
              <a:t>Training &amp; Deployment</a:t>
            </a:r>
          </a:p>
          <a:p>
            <a:pPr algn="ctr"/>
            <a:r>
              <a:rPr lang="en-GB" dirty="0"/>
              <a:t>Conduct training and deploy necessary resources for the successful execution of traffic management strategies.</a:t>
            </a:r>
          </a:p>
        </p:txBody>
      </p:sp>
      <p:sp>
        <p:nvSpPr>
          <p:cNvPr id="8" name="TextBox 7">
            <a:extLst>
              <a:ext uri="{FF2B5EF4-FFF2-40B4-BE49-F238E27FC236}">
                <a16:creationId xmlns:a16="http://schemas.microsoft.com/office/drawing/2014/main" id="{C679658E-6DC7-16FC-9FDB-620C0BEDD8B7}"/>
              </a:ext>
            </a:extLst>
          </p:cNvPr>
          <p:cNvSpPr txBox="1"/>
          <p:nvPr/>
        </p:nvSpPr>
        <p:spPr>
          <a:xfrm rot="21140075">
            <a:off x="1707462" y="2805172"/>
            <a:ext cx="2080726" cy="2031325"/>
          </a:xfrm>
          <a:prstGeom prst="rect">
            <a:avLst/>
          </a:prstGeom>
          <a:noFill/>
        </p:spPr>
        <p:txBody>
          <a:bodyPr wrap="square" rtlCol="0">
            <a:spAutoFit/>
          </a:bodyPr>
          <a:lstStyle/>
          <a:p>
            <a:pPr algn="ctr"/>
            <a:r>
              <a:rPr lang="en-GB" sz="1800" b="1" dirty="0">
                <a:solidFill>
                  <a:schemeClr val="tx1"/>
                </a:solidFill>
              </a:rPr>
              <a:t>Planning</a:t>
            </a:r>
          </a:p>
          <a:p>
            <a:pPr algn="ctr"/>
            <a:r>
              <a:rPr lang="en-GB" sz="1800" dirty="0">
                <a:solidFill>
                  <a:schemeClr val="tx1"/>
                </a:solidFill>
              </a:rPr>
              <a:t>Develop a comprehensive plan for railway traffic management implementation.</a:t>
            </a:r>
            <a:endParaRPr lang="en-IN" sz="1800" dirty="0">
              <a:solidFill>
                <a:schemeClr val="tx1"/>
              </a:solidFill>
            </a:endParaRPr>
          </a:p>
        </p:txBody>
      </p:sp>
      <p:sp>
        <p:nvSpPr>
          <p:cNvPr id="10" name="TextBox 9">
            <a:extLst>
              <a:ext uri="{FF2B5EF4-FFF2-40B4-BE49-F238E27FC236}">
                <a16:creationId xmlns:a16="http://schemas.microsoft.com/office/drawing/2014/main" id="{49CE78EF-A2D2-41FF-D55F-7139E54AD3E0}"/>
              </a:ext>
            </a:extLst>
          </p:cNvPr>
          <p:cNvSpPr txBox="1"/>
          <p:nvPr/>
        </p:nvSpPr>
        <p:spPr>
          <a:xfrm>
            <a:off x="3009900" y="846567"/>
            <a:ext cx="6172200"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w="28575">
                  <a:solidFill>
                    <a:prstClr val="white"/>
                  </a:solidFill>
                </a:ln>
                <a:noFill/>
                <a:effectLst>
                  <a:glow rad="25400">
                    <a:schemeClr val="tx1">
                      <a:alpha val="38000"/>
                    </a:schemeClr>
                  </a:glow>
                  <a:outerShdw blurRad="50800" dist="38100" dir="2700000" algn="tl" rotWithShape="0">
                    <a:prstClr val="black">
                      <a:alpha val="40000"/>
                    </a:prstClr>
                  </a:outerShdw>
                </a:effectLst>
                <a:uLnTx/>
                <a:uFillTx/>
                <a:latin typeface="Amasis MT Pro Black" panose="02040A04050005020304" pitchFamily="18" charset="0"/>
                <a:ea typeface="+mn-ea"/>
                <a:cs typeface="+mn-cs"/>
              </a:rPr>
              <a:t>IMPLEMENTATION</a:t>
            </a:r>
            <a:endParaRPr kumimoji="0" lang="en-IN" sz="3600" b="0" i="0" u="none" strike="noStrike" kern="1200" cap="none" spc="0" normalizeH="0" baseline="0" noProof="0" dirty="0">
              <a:ln>
                <a:noFill/>
              </a:ln>
              <a:solidFill>
                <a:prstClr val="black"/>
              </a:solidFill>
              <a:effectLst>
                <a:glow rad="25400">
                  <a:schemeClr val="tx1">
                    <a:alpha val="38000"/>
                  </a:schemeClr>
                </a:glow>
                <a:outerShdw blurRad="50800" dist="38100" dir="2700000" algn="tl" rotWithShape="0">
                  <a:prstClr val="black">
                    <a:alpha val="40000"/>
                  </a:prstClr>
                </a:outerShdw>
              </a:effectLst>
              <a:uLnTx/>
              <a:uFillTx/>
              <a:latin typeface="Aptos" panose="02110004020202020204"/>
              <a:ea typeface="+mn-ea"/>
              <a:cs typeface="+mn-cs"/>
            </a:endParaRPr>
          </a:p>
        </p:txBody>
      </p:sp>
      <p:cxnSp>
        <p:nvCxnSpPr>
          <p:cNvPr id="13" name="Connector: Elbow 12">
            <a:extLst>
              <a:ext uri="{FF2B5EF4-FFF2-40B4-BE49-F238E27FC236}">
                <a16:creationId xmlns:a16="http://schemas.microsoft.com/office/drawing/2014/main" id="{C90C11FE-A884-9720-E667-A809C64F1709}"/>
              </a:ext>
            </a:extLst>
          </p:cNvPr>
          <p:cNvCxnSpPr>
            <a:cxnSpLocks/>
          </p:cNvCxnSpPr>
          <p:nvPr/>
        </p:nvCxnSpPr>
        <p:spPr>
          <a:xfrm rot="10800000">
            <a:off x="3816223" y="2761861"/>
            <a:ext cx="2108717" cy="1679510"/>
          </a:xfrm>
          <a:prstGeom prst="bentConnector3">
            <a:avLst>
              <a:gd name="adj1" fmla="val 500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Connector: Elbow 18">
            <a:extLst>
              <a:ext uri="{FF2B5EF4-FFF2-40B4-BE49-F238E27FC236}">
                <a16:creationId xmlns:a16="http://schemas.microsoft.com/office/drawing/2014/main" id="{93FB9B17-319E-212F-81A1-953691DC20AF}"/>
              </a:ext>
            </a:extLst>
          </p:cNvPr>
          <p:cNvCxnSpPr>
            <a:cxnSpLocks/>
          </p:cNvCxnSpPr>
          <p:nvPr/>
        </p:nvCxnSpPr>
        <p:spPr>
          <a:xfrm flipV="1">
            <a:off x="5934269" y="2761861"/>
            <a:ext cx="2603241" cy="1679510"/>
          </a:xfrm>
          <a:prstGeom prst="bentConnector3">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0023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AFE24B-2B6E-62F3-0C59-0CE85152A5B2}"/>
              </a:ext>
            </a:extLst>
          </p:cNvPr>
          <p:cNvPicPr>
            <a:picLocks noChangeAspect="1"/>
          </p:cNvPicPr>
          <p:nvPr/>
        </p:nvPicPr>
        <p:blipFill rotWithShape="1">
          <a:blip r:embed="rId2"/>
          <a:srcRect l="10453" t="22527" r="4261" b="13396"/>
          <a:stretch/>
        </p:blipFill>
        <p:spPr>
          <a:xfrm>
            <a:off x="166302" y="1713995"/>
            <a:ext cx="5076257" cy="3051044"/>
          </a:xfrm>
          <a:prstGeom prst="rect">
            <a:avLst/>
          </a:prstGeom>
        </p:spPr>
      </p:pic>
      <p:pic>
        <p:nvPicPr>
          <p:cNvPr id="3" name="Picture 2">
            <a:extLst>
              <a:ext uri="{FF2B5EF4-FFF2-40B4-BE49-F238E27FC236}">
                <a16:creationId xmlns:a16="http://schemas.microsoft.com/office/drawing/2014/main" id="{C894E4D8-15CA-B1AC-A371-C108A0925806}"/>
              </a:ext>
            </a:extLst>
          </p:cNvPr>
          <p:cNvPicPr>
            <a:picLocks noChangeAspect="1"/>
          </p:cNvPicPr>
          <p:nvPr/>
        </p:nvPicPr>
        <p:blipFill rotWithShape="1">
          <a:blip r:embed="rId2"/>
          <a:srcRect l="10453" t="22527" r="4261" b="13396"/>
          <a:stretch/>
        </p:blipFill>
        <p:spPr>
          <a:xfrm flipH="1">
            <a:off x="6350001" y="1673356"/>
            <a:ext cx="5076256" cy="3051044"/>
          </a:xfrm>
          <a:prstGeom prst="rect">
            <a:avLst/>
          </a:prstGeom>
        </p:spPr>
      </p:pic>
      <p:sp>
        <p:nvSpPr>
          <p:cNvPr id="7" name="TextBox 6">
            <a:extLst>
              <a:ext uri="{FF2B5EF4-FFF2-40B4-BE49-F238E27FC236}">
                <a16:creationId xmlns:a16="http://schemas.microsoft.com/office/drawing/2014/main" id="{54E6FAAF-93EA-91BE-D161-911442096D89}"/>
              </a:ext>
            </a:extLst>
          </p:cNvPr>
          <p:cNvSpPr txBox="1"/>
          <p:nvPr/>
        </p:nvSpPr>
        <p:spPr>
          <a:xfrm>
            <a:off x="4566921" y="1935567"/>
            <a:ext cx="3058160"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4800" b="0" i="0" u="none" strike="noStrike" kern="1200" cap="none" spc="0" normalizeH="0" baseline="0" noProof="0" dirty="0">
                <a:ln w="28575">
                  <a:solidFill>
                    <a:schemeClr val="tx1"/>
                  </a:solidFill>
                </a:ln>
                <a:noFill/>
                <a:uLnTx/>
                <a:uFillTx/>
                <a:latin typeface="Amasis MT Pro Black" panose="02040A04050005020304" pitchFamily="18" charset="0"/>
                <a:ea typeface="+mn-ea"/>
                <a:cs typeface="+mn-cs"/>
              </a:rPr>
              <a:t>RESULTS</a:t>
            </a:r>
            <a:endParaRPr kumimoji="0" lang="en-IN" sz="4800" b="0" i="0" u="none" strike="noStrike" kern="1200" cap="none" spc="0" normalizeH="0" baseline="0" noProof="0" dirty="0">
              <a:ln>
                <a:solidFill>
                  <a:schemeClr val="tx1"/>
                </a:solidFill>
              </a:ln>
              <a:solidFill>
                <a:prstClr val="black"/>
              </a:solidFill>
              <a:uLnTx/>
              <a:uFillTx/>
              <a:latin typeface="Aptos" panose="02110004020202020204"/>
              <a:ea typeface="+mn-ea"/>
              <a:cs typeface="+mn-cs"/>
            </a:endParaRPr>
          </a:p>
        </p:txBody>
      </p:sp>
      <p:sp>
        <p:nvSpPr>
          <p:cNvPr id="8" name="TextBox 7">
            <a:extLst>
              <a:ext uri="{FF2B5EF4-FFF2-40B4-BE49-F238E27FC236}">
                <a16:creationId xmlns:a16="http://schemas.microsoft.com/office/drawing/2014/main" id="{E6EE2E96-30CE-3289-5E13-AC72B1DD3D4B}"/>
              </a:ext>
            </a:extLst>
          </p:cNvPr>
          <p:cNvSpPr txBox="1"/>
          <p:nvPr/>
        </p:nvSpPr>
        <p:spPr>
          <a:xfrm>
            <a:off x="3721099" y="3578444"/>
            <a:ext cx="4648201"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4800" dirty="0">
                <a:ln w="28575">
                  <a:solidFill>
                    <a:schemeClr val="tx1"/>
                  </a:solidFill>
                </a:ln>
                <a:noFill/>
                <a:latin typeface="Amasis MT Pro Black" panose="02040A04050005020304" pitchFamily="18" charset="0"/>
              </a:rPr>
              <a:t>DISCUSSIONS</a:t>
            </a:r>
            <a:endParaRPr kumimoji="0" lang="en-IN" sz="4800" b="0" i="0" u="none" strike="noStrike" kern="1200" cap="none" spc="0" normalizeH="0" baseline="0" noProof="0" dirty="0">
              <a:ln>
                <a:solidFill>
                  <a:schemeClr val="tx1"/>
                </a:solidFill>
              </a:ln>
              <a:solidFill>
                <a:prstClr val="black"/>
              </a:solidFill>
              <a:uLnTx/>
              <a:uFillTx/>
              <a:latin typeface="Aptos" panose="02110004020202020204"/>
              <a:ea typeface="+mn-ea"/>
              <a:cs typeface="+mn-cs"/>
            </a:endParaRPr>
          </a:p>
        </p:txBody>
      </p:sp>
      <p:sp>
        <p:nvSpPr>
          <p:cNvPr id="9" name="TextBox 8">
            <a:extLst>
              <a:ext uri="{FF2B5EF4-FFF2-40B4-BE49-F238E27FC236}">
                <a16:creationId xmlns:a16="http://schemas.microsoft.com/office/drawing/2014/main" id="{B2D91999-2CB2-CF92-FD97-25EF069B24A3}"/>
              </a:ext>
            </a:extLst>
          </p:cNvPr>
          <p:cNvSpPr txBox="1"/>
          <p:nvPr/>
        </p:nvSpPr>
        <p:spPr>
          <a:xfrm>
            <a:off x="4267200" y="2657989"/>
            <a:ext cx="305816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4800" dirty="0">
                <a:ln w="28575">
                  <a:solidFill>
                    <a:schemeClr val="tx1"/>
                  </a:solidFill>
                </a:ln>
                <a:noFill/>
                <a:latin typeface="Amasis MT Pro Black" panose="02040A04050005020304" pitchFamily="18" charset="0"/>
              </a:rPr>
              <a:t>&amp;</a:t>
            </a:r>
            <a:endParaRPr kumimoji="0" lang="en-IN" sz="4800" b="0" i="0" u="none" strike="noStrike" kern="1200" cap="none" spc="0" normalizeH="0" baseline="0" noProof="0" dirty="0">
              <a:ln>
                <a:solidFill>
                  <a:schemeClr val="tx1"/>
                </a:solidFill>
              </a:ln>
              <a:solidFill>
                <a:prstClr val="black"/>
              </a:solidFill>
              <a:uLnTx/>
              <a:uFillTx/>
              <a:latin typeface="Aptos" panose="02110004020202020204"/>
              <a:ea typeface="+mn-ea"/>
              <a:cs typeface="+mn-cs"/>
            </a:endParaRPr>
          </a:p>
        </p:txBody>
      </p:sp>
      <p:graphicFrame>
        <p:nvGraphicFramePr>
          <p:cNvPr id="10" name="Diagram 9">
            <a:extLst>
              <a:ext uri="{FF2B5EF4-FFF2-40B4-BE49-F238E27FC236}">
                <a16:creationId xmlns:a16="http://schemas.microsoft.com/office/drawing/2014/main" id="{EEA01B12-6AAB-23C9-99B6-FC90905A7509}"/>
              </a:ext>
            </a:extLst>
          </p:cNvPr>
          <p:cNvGraphicFramePr/>
          <p:nvPr>
            <p:extLst>
              <p:ext uri="{D42A27DB-BD31-4B8C-83A1-F6EECF244321}">
                <p14:modId xmlns:p14="http://schemas.microsoft.com/office/powerpoint/2010/main" val="178092931"/>
              </p:ext>
            </p:extLst>
          </p:nvPr>
        </p:nvGraphicFramePr>
        <p:xfrm>
          <a:off x="1168400" y="88395"/>
          <a:ext cx="9753600" cy="1666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Diagram 12">
            <a:extLst>
              <a:ext uri="{FF2B5EF4-FFF2-40B4-BE49-F238E27FC236}">
                <a16:creationId xmlns:a16="http://schemas.microsoft.com/office/drawing/2014/main" id="{2AE85E69-6BEA-8EE0-AA77-0D6721781165}"/>
              </a:ext>
            </a:extLst>
          </p:cNvPr>
          <p:cNvGraphicFramePr/>
          <p:nvPr>
            <p:extLst>
              <p:ext uri="{D42A27DB-BD31-4B8C-83A1-F6EECF244321}">
                <p14:modId xmlns:p14="http://schemas.microsoft.com/office/powerpoint/2010/main" val="1457186055"/>
              </p:ext>
            </p:extLst>
          </p:nvPr>
        </p:nvGraphicFramePr>
        <p:xfrm>
          <a:off x="497838" y="3762802"/>
          <a:ext cx="10928419" cy="341015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684757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50" name="Picture 2" descr="Train Wallpaper Images - Free Download on Freepik">
            <a:extLst>
              <a:ext uri="{FF2B5EF4-FFF2-40B4-BE49-F238E27FC236}">
                <a16:creationId xmlns:a16="http://schemas.microsoft.com/office/drawing/2014/main" id="{4F3E0860-5FBB-D6D2-0C68-A6D1BDB8E1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65"/>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9106F5D-4BB7-CA62-CBF9-252119295634}"/>
              </a:ext>
            </a:extLst>
          </p:cNvPr>
          <p:cNvSpPr txBox="1"/>
          <p:nvPr/>
        </p:nvSpPr>
        <p:spPr>
          <a:xfrm>
            <a:off x="284480" y="5631934"/>
            <a:ext cx="6329680"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6000" b="0" i="0" u="none" strike="noStrike" kern="1200" cap="none" spc="0" normalizeH="0" baseline="0" noProof="0" dirty="0">
                <a:ln w="28575">
                  <a:solidFill>
                    <a:prstClr val="white"/>
                  </a:solidFill>
                </a:ln>
                <a:noFill/>
                <a:effectLst>
                  <a:outerShdw blurRad="50800" dist="38100" dir="8100000" algn="tr" rotWithShape="0">
                    <a:prstClr val="black">
                      <a:alpha val="40000"/>
                    </a:prstClr>
                  </a:outerShdw>
                </a:effectLst>
                <a:uLnTx/>
                <a:uFillTx/>
                <a:latin typeface="Amasis MT Pro Black" panose="02040A04050005020304" pitchFamily="18" charset="0"/>
                <a:ea typeface="+mn-ea"/>
                <a:cs typeface="+mn-cs"/>
              </a:rPr>
              <a:t>C</a:t>
            </a:r>
            <a:r>
              <a:rPr lang="en-GB" sz="6000" dirty="0">
                <a:ln w="28575">
                  <a:solidFill>
                    <a:prstClr val="white"/>
                  </a:solidFill>
                </a:ln>
                <a:noFill/>
                <a:effectLst>
                  <a:outerShdw blurRad="50800" dist="38100" dir="8100000" algn="tr" rotWithShape="0">
                    <a:prstClr val="black">
                      <a:alpha val="40000"/>
                    </a:prstClr>
                  </a:outerShdw>
                </a:effectLst>
                <a:latin typeface="Amasis MT Pro Black" panose="02040A04050005020304" pitchFamily="18" charset="0"/>
              </a:rPr>
              <a:t>ONCLUSION</a:t>
            </a:r>
            <a:endParaRPr kumimoji="0" lang="en-IN" sz="6000" b="0" i="0" u="none" strike="noStrike" kern="1200" cap="none" spc="0" normalizeH="0" baseline="0" noProof="0" dirty="0">
              <a:ln>
                <a:noFill/>
              </a:ln>
              <a:solidFill>
                <a:prstClr val="black"/>
              </a:solidFill>
              <a:effectLst>
                <a:outerShdw blurRad="50800" dist="38100" dir="8100000" algn="tr" rotWithShape="0">
                  <a:prstClr val="black">
                    <a:alpha val="40000"/>
                  </a:prstClr>
                </a:outerShdw>
              </a:effectLst>
              <a:uLnTx/>
              <a:uFillTx/>
              <a:latin typeface="Aptos" panose="02110004020202020204"/>
              <a:ea typeface="+mn-ea"/>
              <a:cs typeface="+mn-cs"/>
            </a:endParaRPr>
          </a:p>
        </p:txBody>
      </p:sp>
      <p:sp>
        <p:nvSpPr>
          <p:cNvPr id="4" name="Rectangle: Rounded Corners 3">
            <a:extLst>
              <a:ext uri="{FF2B5EF4-FFF2-40B4-BE49-F238E27FC236}">
                <a16:creationId xmlns:a16="http://schemas.microsoft.com/office/drawing/2014/main" id="{0F65F504-EC3E-E213-E966-1D4F2042A970}"/>
              </a:ext>
            </a:extLst>
          </p:cNvPr>
          <p:cNvSpPr/>
          <p:nvPr/>
        </p:nvSpPr>
        <p:spPr>
          <a:xfrm>
            <a:off x="7132320" y="792480"/>
            <a:ext cx="4917440" cy="5486400"/>
          </a:xfrm>
          <a:prstGeom prst="roundRect">
            <a:avLst/>
          </a:prstGeom>
          <a:solidFill>
            <a:srgbClr val="24253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a:p>
            <a:pPr algn="just"/>
            <a:r>
              <a:rPr lang="en-GB" dirty="0"/>
              <a:t>In conclusion, the railway traffic management system presented here demonstrates the importance of efficient coordination and optimization in ensuring smooth train operations and minimizing collisions. By leveraging Python programming and database management techniques, we have successfully generated, </a:t>
            </a:r>
            <a:r>
              <a:rPr lang="en-GB" dirty="0" err="1"/>
              <a:t>analyzed</a:t>
            </a:r>
            <a:r>
              <a:rPr lang="en-GB" dirty="0"/>
              <a:t>, and adjusted train schedules to mitigate collisions and improve overall system reliability. However, further enhancements could be made to address limitations such as scalability and real-time data processing. Moving forward, continued research and development in this area are crucial for advancing railway traffic management and enhancing transportation safety and efficiency.</a:t>
            </a:r>
            <a:endParaRPr lang="en-IN" dirty="0"/>
          </a:p>
        </p:txBody>
      </p:sp>
    </p:spTree>
    <p:extLst>
      <p:ext uri="{BB962C8B-B14F-4D97-AF65-F5344CB8AC3E}">
        <p14:creationId xmlns:p14="http://schemas.microsoft.com/office/powerpoint/2010/main" val="1909377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061B7B-48FE-4865-2026-103C8439266F}"/>
              </a:ext>
            </a:extLst>
          </p:cNvPr>
          <p:cNvPicPr>
            <a:picLocks noChangeAspect="1"/>
          </p:cNvPicPr>
          <p:nvPr/>
        </p:nvPicPr>
        <p:blipFill>
          <a:blip r:embed="rId2"/>
          <a:stretch>
            <a:fillRect/>
          </a:stretch>
        </p:blipFill>
        <p:spPr>
          <a:xfrm>
            <a:off x="559209" y="106925"/>
            <a:ext cx="11073581" cy="6644149"/>
          </a:xfrm>
          <a:prstGeom prst="rect">
            <a:avLst/>
          </a:prstGeom>
        </p:spPr>
      </p:pic>
      <p:pic>
        <p:nvPicPr>
          <p:cNvPr id="4" name="Picture 3" descr="A person standing in front of a screen&#10;&#10;Description automatically generated">
            <a:extLst>
              <a:ext uri="{FF2B5EF4-FFF2-40B4-BE49-F238E27FC236}">
                <a16:creationId xmlns:a16="http://schemas.microsoft.com/office/drawing/2014/main" id="{84D456FF-0648-398B-99C1-92D6F63D56B8}"/>
              </a:ext>
            </a:extLst>
          </p:cNvPr>
          <p:cNvPicPr>
            <a:picLocks noChangeAspect="1"/>
          </p:cNvPicPr>
          <p:nvPr/>
        </p:nvPicPr>
        <p:blipFill rotWithShape="1">
          <a:blip r:embed="rId3">
            <a:extLst>
              <a:ext uri="{28A0092B-C50C-407E-A947-70E740481C1C}">
                <a14:useLocalDpi xmlns:a14="http://schemas.microsoft.com/office/drawing/2010/main" val="0"/>
              </a:ext>
            </a:extLst>
          </a:blip>
          <a:srcRect t="11222"/>
          <a:stretch/>
        </p:blipFill>
        <p:spPr>
          <a:xfrm>
            <a:off x="1838632" y="1406013"/>
            <a:ext cx="8475407" cy="4090219"/>
          </a:xfrm>
          <a:prstGeom prst="roundRect">
            <a:avLst/>
          </a:prstGeom>
        </p:spPr>
      </p:pic>
    </p:spTree>
    <p:extLst>
      <p:ext uri="{BB962C8B-B14F-4D97-AF65-F5344CB8AC3E}">
        <p14:creationId xmlns:p14="http://schemas.microsoft.com/office/powerpoint/2010/main" val="1298407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227</TotalTime>
  <Words>464</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Amasis MT Pro Black</vt:lpstr>
      <vt:lpstr>Aptos</vt:lpstr>
      <vt:lpstr>Aptos Display</vt:lpstr>
      <vt:lpstr>Arial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the_vishnuteja .</dc:creator>
  <cp:lastModifiedBy>the_vishnuteja .</cp:lastModifiedBy>
  <cp:revision>4</cp:revision>
  <dcterms:created xsi:type="dcterms:W3CDTF">2024-03-20T08:53:17Z</dcterms:created>
  <dcterms:modified xsi:type="dcterms:W3CDTF">2024-03-21T03:04:19Z</dcterms:modified>
</cp:coreProperties>
</file>