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8" r:id="rId8"/>
    <p:sldId id="266" r:id="rId9"/>
    <p:sldId id="265" r:id="rId10"/>
    <p:sldId id="259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539C8-9F45-9AAC-FF7F-F5952813F9CC}" v="6" dt="2024-10-25T16:36:06.391"/>
    <p1510:client id="{F8CD4902-18DB-FDD3-2BBF-B1393859B558}" v="73" dt="2024-10-25T16:46:5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sunglasses and a blue background&#10;&#10;Description automatically generated">
            <a:extLst>
              <a:ext uri="{FF2B5EF4-FFF2-40B4-BE49-F238E27FC236}">
                <a16:creationId xmlns:a16="http://schemas.microsoft.com/office/drawing/2014/main" id="{850F2FEF-8EEF-C613-2726-11349E32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60" y="-104969"/>
            <a:ext cx="12195953" cy="69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soldier and a sleeping person&#10;&#10;Description automatically generated">
            <a:extLst>
              <a:ext uri="{FF2B5EF4-FFF2-40B4-BE49-F238E27FC236}">
                <a16:creationId xmlns:a16="http://schemas.microsoft.com/office/drawing/2014/main" id="{B6018313-7BBC-D6D2-EDFB-9B847239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2" y="180436"/>
            <a:ext cx="11625711" cy="65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firewall&#10;&#10;Description automatically generated">
            <a:extLst>
              <a:ext uri="{FF2B5EF4-FFF2-40B4-BE49-F238E27FC236}">
                <a16:creationId xmlns:a16="http://schemas.microsoft.com/office/drawing/2014/main" id="{731C2C19-6EAC-0E76-79F1-B5F0954F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9" y="132632"/>
            <a:ext cx="11610974" cy="65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onion&#10;&#10;Description automatically generated">
            <a:extLst>
              <a:ext uri="{FF2B5EF4-FFF2-40B4-BE49-F238E27FC236}">
                <a16:creationId xmlns:a16="http://schemas.microsoft.com/office/drawing/2014/main" id="{39B08C82-E6FF-546E-6838-32B06253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8" y="218716"/>
            <a:ext cx="11572515" cy="64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suit and tie">
            <a:extLst>
              <a:ext uri="{FF2B5EF4-FFF2-40B4-BE49-F238E27FC236}">
                <a16:creationId xmlns:a16="http://schemas.microsoft.com/office/drawing/2014/main" id="{0ACCC305-1E97-58B2-E35F-69EAC976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4" y="185199"/>
            <a:ext cx="11587251" cy="6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yellow paint on his face&#10;&#10;Description automatically generated">
            <a:extLst>
              <a:ext uri="{FF2B5EF4-FFF2-40B4-BE49-F238E27FC236}">
                <a16:creationId xmlns:a16="http://schemas.microsoft.com/office/drawing/2014/main" id="{BF90014B-C627-1643-83DE-06403161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-6559"/>
            <a:ext cx="11826815" cy="67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5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purple rectangular box with white text&#10;&#10;Description automatically generated">
            <a:extLst>
              <a:ext uri="{FF2B5EF4-FFF2-40B4-BE49-F238E27FC236}">
                <a16:creationId xmlns:a16="http://schemas.microsoft.com/office/drawing/2014/main" id="{7834645E-C410-1774-4126-15FC69B5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7" y="170822"/>
            <a:ext cx="11601629" cy="65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onion cut in half&#10;&#10;Description automatically generated">
            <a:extLst>
              <a:ext uri="{FF2B5EF4-FFF2-40B4-BE49-F238E27FC236}">
                <a16:creationId xmlns:a16="http://schemas.microsoft.com/office/drawing/2014/main" id="{BDE5A202-C214-E96C-2C85-6315AD14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9" y="160194"/>
            <a:ext cx="11657734" cy="65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2A8E95B4-A1D0-5C46-8FA4-408E9F4B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3" y="166059"/>
            <a:ext cx="11668663" cy="65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virus&#10;&#10;Description automatically generated">
            <a:extLst>
              <a:ext uri="{FF2B5EF4-FFF2-40B4-BE49-F238E27FC236}">
                <a16:creationId xmlns:a16="http://schemas.microsoft.com/office/drawing/2014/main" id="{95D0135C-61BD-2C23-4B8C-130DD94C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3" y="209191"/>
            <a:ext cx="11510332" cy="64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virus&#10;&#10;Description automatically generated">
            <a:extLst>
              <a:ext uri="{FF2B5EF4-FFF2-40B4-BE49-F238E27FC236}">
                <a16:creationId xmlns:a16="http://schemas.microsoft.com/office/drawing/2014/main" id="{E4B6D96E-D954-CEE9-719B-B0C7A3AE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2" y="280898"/>
            <a:ext cx="11395314" cy="63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14203D4-B9F2-AE2B-4600-EF75103D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15" y="237856"/>
            <a:ext cx="11400525" cy="63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suit and tie speaking into a microphone&#10;&#10;Description automatically generated">
            <a:extLst>
              <a:ext uri="{FF2B5EF4-FFF2-40B4-BE49-F238E27FC236}">
                <a16:creationId xmlns:a16="http://schemas.microsoft.com/office/drawing/2014/main" id="{6F0D8F4F-AEA3-F7E0-B12E-28CD4551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9" y="261759"/>
            <a:ext cx="11496135" cy="64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3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</cp:revision>
  <dcterms:created xsi:type="dcterms:W3CDTF">2024-10-25T15:38:17Z</dcterms:created>
  <dcterms:modified xsi:type="dcterms:W3CDTF">2024-10-25T17:00:04Z</dcterms:modified>
</cp:coreProperties>
</file>