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9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Word search using </a:t>
            </a:r>
            <a:r>
              <a:rPr lang="en-US" sz="4400" dirty="0" err="1">
                <a:solidFill>
                  <a:schemeClr val="tx1"/>
                </a:solidFill>
              </a:rPr>
              <a:t>openmp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Vinod B-19BCE1574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25043B-C6DA-452F-A309-68B4A617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323" y="829155"/>
            <a:ext cx="36671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81F4F-CE32-4900-9433-6EE23EA25C81}"/>
              </a:ext>
            </a:extLst>
          </p:cNvPr>
          <p:cNvSpPr txBox="1"/>
          <p:nvPr/>
        </p:nvSpPr>
        <p:spPr>
          <a:xfrm>
            <a:off x="1367406" y="897622"/>
            <a:ext cx="894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CA215-1E26-42A8-B666-606677ED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29" y="1669060"/>
            <a:ext cx="5450049" cy="35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194B86A-2631-4A51-BCF2-B969BDB41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88"/>
          <a:stretch/>
        </p:blipFill>
        <p:spPr bwMode="auto">
          <a:xfrm>
            <a:off x="3772308" y="1912257"/>
            <a:ext cx="4333875" cy="1605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407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1B06-CF2B-4550-B1E6-5B00CA48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80BA-1E35-4182-AF5D-3A673A6C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The motivation of this project is to use parallel processing in a different fields of computing. One such field I have selected is word searching.</a:t>
            </a:r>
          </a:p>
          <a:p>
            <a:pPr marL="0" indent="0">
              <a:buNone/>
            </a:pPr>
            <a:r>
              <a:rPr lang="en-IN" sz="2400" dirty="0"/>
              <a:t>I am implementing word search algorithm to search a word from different  files. </a:t>
            </a:r>
          </a:p>
          <a:p>
            <a:pPr marL="0" indent="0">
              <a:buNone/>
            </a:pPr>
            <a:r>
              <a:rPr lang="en-IN" sz="2400" dirty="0"/>
              <a:t>I am also comparing the series time with the parallel timings in word searching and concluded the results</a:t>
            </a:r>
          </a:p>
          <a:p>
            <a:pPr marL="0" indent="0">
              <a:buNone/>
            </a:pPr>
            <a:r>
              <a:rPr lang="en-IN" sz="2400" dirty="0"/>
              <a:t>I search a file with the target word and say if it is present in a particular file or not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34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B046-FC7C-4A30-A4A8-82CECFB2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Types of Text Search Engines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7D47-F4EA-490F-BB1C-BE728E63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7989"/>
            <a:ext cx="10058400" cy="3849624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Avenir Next LT Pro (Body)"/>
              </a:rPr>
              <a:t>Finding and selecting full or partial content based on the keywords provided.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Avenir Next LT Pro (Body)"/>
              </a:rPr>
              <a:t>Maintaining index of the content and referencing to the location they find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Avenir Next LT Pro (Body)"/>
              </a:rPr>
              <a:t>Allowing users to look for words or combinations of words found in that index.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59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71E4-2584-4B16-8DA5-3AB3847C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3268-BEEF-43A6-9984-016FD920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737"/>
            <a:ext cx="10058400" cy="38496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venir Next LT Pro (Body)"/>
              </a:rPr>
              <a:t>We first do frequency mapping and then do the parallel computation of the word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venir Next LT Pro (Body)"/>
              </a:rPr>
              <a:t>OpenMP is a set of compiler directives as well as an API for programs written in C, C++, or FORTRAN that provides support for parallel programming in shared-memory environments. OpenMP identifies parallel regions as blocks of code that may run in parallel.</a:t>
            </a:r>
          </a:p>
          <a:p>
            <a:r>
              <a:rPr lang="en-US" sz="2400" dirty="0">
                <a:solidFill>
                  <a:srgbClr val="000000"/>
                </a:solidFill>
                <a:latin typeface="Avenir Next LT Pro (Body)"/>
              </a:rPr>
              <a:t>Since the work is recursive and pattern is same we can split into various parts so that we can reach the result in less time.</a:t>
            </a:r>
            <a:endParaRPr lang="en-IN" sz="2400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7982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71E4-2584-4B16-8DA5-3AB3847C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8423"/>
            <a:ext cx="10058400" cy="1371600"/>
          </a:xfrm>
        </p:spPr>
        <p:txBody>
          <a:bodyPr/>
          <a:lstStyle/>
          <a:p>
            <a:r>
              <a:rPr lang="en-US" dirty="0"/>
              <a:t>Important part of Code explanation: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62E5A-44DC-496D-9FD7-CD371C72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157957"/>
            <a:ext cx="696432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6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4452-E415-4EFB-991C-613D4DE0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code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E0C9B-936D-4568-A221-11B23567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28" y="1627414"/>
            <a:ext cx="3314700" cy="1866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4E0569-BA54-45AD-B675-5F7B5DFD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31217"/>
            <a:ext cx="43243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2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753803-531E-430D-B88F-E1A77BB0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98" y="798253"/>
            <a:ext cx="7543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D58-CB0D-433E-B653-45592B61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B1EE5-85A3-4022-89EF-569DCA1C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46" y="438150"/>
            <a:ext cx="54768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529A7B-A083-4AD9-990B-51820DA7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49" y="1271392"/>
            <a:ext cx="5257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9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{BAEAF46C-8C2A-4E63-BC3A-1DBC05C3E57B}tf56219246_win32</Template>
  <TotalTime>71</TotalTime>
  <Words>231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Avenir Next LT Pro</vt:lpstr>
      <vt:lpstr>Avenir Next LT Pro (Body)</vt:lpstr>
      <vt:lpstr>Avenir Next LT Pro Light</vt:lpstr>
      <vt:lpstr>Garamond</vt:lpstr>
      <vt:lpstr>Linux Libertine</vt:lpstr>
      <vt:lpstr>SavonVTI</vt:lpstr>
      <vt:lpstr>Word search using openmp</vt:lpstr>
      <vt:lpstr>Abstract:</vt:lpstr>
      <vt:lpstr>Types of Text Search Engines </vt:lpstr>
      <vt:lpstr>Concept</vt:lpstr>
      <vt:lpstr>Important part of Code explanation:</vt:lpstr>
      <vt:lpstr>Series code</vt:lpstr>
      <vt:lpstr>PowerPoint Presentation</vt:lpstr>
      <vt:lpstr>Parallel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search using openmp</dc:title>
  <dc:creator>vinod B</dc:creator>
  <cp:lastModifiedBy>vinod B</cp:lastModifiedBy>
  <cp:revision>21</cp:revision>
  <dcterms:created xsi:type="dcterms:W3CDTF">2021-11-29T11:07:31Z</dcterms:created>
  <dcterms:modified xsi:type="dcterms:W3CDTF">2021-12-13T14:27:29Z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