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2" r:id="rId20"/>
    <p:sldId id="275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2639C-A509-4196-9660-996B770FF948}" type="datetimeFigureOut">
              <a:rPr lang="fr-FR" smtClean="0"/>
              <a:pPr/>
              <a:t>19/10/2013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26D7D-0223-4032-A3CA-9AD1CA44C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2639C-A509-4196-9660-996B770FF948}" type="datetimeFigureOut">
              <a:rPr lang="fr-FR" smtClean="0"/>
              <a:pPr/>
              <a:t>19/10/2013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26D7D-0223-4032-A3CA-9AD1CA44C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2639C-A509-4196-9660-996B770FF948}" type="datetimeFigureOut">
              <a:rPr lang="fr-FR" smtClean="0"/>
              <a:pPr/>
              <a:t>19/10/2013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26D7D-0223-4032-A3CA-9AD1CA44C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2639C-A509-4196-9660-996B770FF948}" type="datetimeFigureOut">
              <a:rPr lang="fr-FR" smtClean="0"/>
              <a:pPr/>
              <a:t>19/10/2013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26D7D-0223-4032-A3CA-9AD1CA44C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2639C-A509-4196-9660-996B770FF948}" type="datetimeFigureOut">
              <a:rPr lang="fr-FR" smtClean="0"/>
              <a:pPr/>
              <a:t>19/10/2013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26D7D-0223-4032-A3CA-9AD1CA44C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2639C-A509-4196-9660-996B770FF948}" type="datetimeFigureOut">
              <a:rPr lang="fr-FR" smtClean="0"/>
              <a:pPr/>
              <a:t>19/10/2013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26D7D-0223-4032-A3CA-9AD1CA44C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2639C-A509-4196-9660-996B770FF948}" type="datetimeFigureOut">
              <a:rPr lang="fr-FR" smtClean="0"/>
              <a:pPr/>
              <a:t>19/10/2013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26D7D-0223-4032-A3CA-9AD1CA44C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2639C-A509-4196-9660-996B770FF948}" type="datetimeFigureOut">
              <a:rPr lang="fr-FR" smtClean="0"/>
              <a:pPr/>
              <a:t>19/10/2013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26D7D-0223-4032-A3CA-9AD1CA44C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2639C-A509-4196-9660-996B770FF948}" type="datetimeFigureOut">
              <a:rPr lang="fr-FR" smtClean="0"/>
              <a:pPr/>
              <a:t>19/10/2013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26D7D-0223-4032-A3CA-9AD1CA44C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2639C-A509-4196-9660-996B770FF948}" type="datetimeFigureOut">
              <a:rPr lang="fr-FR" smtClean="0"/>
              <a:pPr/>
              <a:t>19/10/2013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26D7D-0223-4032-A3CA-9AD1CA44C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2639C-A509-4196-9660-996B770FF948}" type="datetimeFigureOut">
              <a:rPr lang="fr-FR" smtClean="0"/>
              <a:pPr/>
              <a:t>19/10/2013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26D7D-0223-4032-A3CA-9AD1CA44C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452639C-A509-4196-9660-996B770FF948}" type="datetimeFigureOut">
              <a:rPr lang="fr-FR" smtClean="0"/>
              <a:pPr/>
              <a:t>19/10/2013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8B26D7D-0223-4032-A3CA-9AD1CA44C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igtSIGdTVAo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828800"/>
          </a:xfrm>
        </p:spPr>
        <p:txBody>
          <a:bodyPr/>
          <a:lstStyle/>
          <a:p>
            <a:pPr algn="ctr"/>
            <a:r>
              <a:rPr lang="fr-FR" sz="5400" dirty="0" smtClean="0"/>
              <a:t>ACM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fr-FR" sz="2800" dirty="0" smtClean="0"/>
              <a:t>Association for </a:t>
            </a:r>
            <a:r>
              <a:rPr lang="fr-FR" sz="2800" dirty="0" err="1" smtClean="0"/>
              <a:t>Computing</a:t>
            </a:r>
            <a:r>
              <a:rPr lang="fr-FR" sz="2800" dirty="0" smtClean="0"/>
              <a:t> </a:t>
            </a:r>
            <a:r>
              <a:rPr lang="fr-FR" sz="2800" dirty="0" err="1" smtClean="0"/>
              <a:t>Machinery</a:t>
            </a:r>
            <a:endParaRPr lang="fr-FR" sz="2800" dirty="0"/>
          </a:p>
        </p:txBody>
      </p:sp>
      <p:pic>
        <p:nvPicPr>
          <p:cNvPr id="5" name="Image 4" descr="ur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2862" y="4438997"/>
            <a:ext cx="1438275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994333_582749815108133_1687547025_n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20131005_17421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377422_582758561773925_736011613_n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375261_582766925106422_985501586_n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378523_582768678439580_33886033_n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393423_582767115106403_697260003_n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384229_582768551772926_2136963713_n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379667_582769698439478_425533592_n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acpc2013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841500"/>
            <a:ext cx="9144000" cy="3173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722376" y="1268760"/>
            <a:ext cx="7772400" cy="1296144"/>
          </a:xfrm>
        </p:spPr>
        <p:txBody>
          <a:bodyPr/>
          <a:lstStyle/>
          <a:p>
            <a:pPr algn="ctr"/>
            <a:r>
              <a:rPr lang="fr-FR" sz="5400" dirty="0" smtClean="0"/>
              <a:t>ACM-ICPC</a:t>
            </a:r>
            <a:endParaRPr lang="fr-FR" sz="540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68007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fr-FR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Avantages pour l’Elève-Ingénieur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95536" y="4869160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Certificat de renommée internationale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95536" y="4263479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Formation solide en Java, C et C++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5536" y="5445224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Attraction des « jobs hunters 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722376" y="1268760"/>
            <a:ext cx="7772400" cy="1296144"/>
          </a:xfrm>
        </p:spPr>
        <p:txBody>
          <a:bodyPr/>
          <a:lstStyle/>
          <a:p>
            <a:pPr algn="ctr"/>
            <a:r>
              <a:rPr lang="fr-FR" sz="5400" dirty="0" smtClean="0"/>
              <a:t>ACM-ICPC</a:t>
            </a:r>
            <a:endParaRPr lang="fr-FR" sz="54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International </a:t>
            </a:r>
            <a:r>
              <a:rPr lang="fr-FR" sz="2800" dirty="0" err="1" smtClean="0"/>
              <a:t>Collegiate</a:t>
            </a:r>
            <a:r>
              <a:rPr lang="fr-FR" sz="2800" dirty="0" smtClean="0"/>
              <a:t> </a:t>
            </a:r>
            <a:r>
              <a:rPr lang="fr-FR" sz="2800" dirty="0" err="1" smtClean="0"/>
              <a:t>Programming</a:t>
            </a:r>
            <a:r>
              <a:rPr lang="fr-FR" sz="2800" dirty="0" smtClean="0"/>
              <a:t> </a:t>
            </a:r>
            <a:r>
              <a:rPr lang="fr-FR" sz="2800" dirty="0" err="1" smtClean="0"/>
              <a:t>Contest</a:t>
            </a:r>
            <a:endParaRPr lang="fr-FR" sz="2800" dirty="0"/>
          </a:p>
        </p:txBody>
      </p:sp>
      <p:pic>
        <p:nvPicPr>
          <p:cNvPr id="1026" name="Picture 2" descr="C:\Users\dell\Desktop\ur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4653136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63688" y="1751325"/>
            <a:ext cx="61206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FF0000"/>
                </a:solidFill>
              </a:rPr>
              <a:t>The End</a:t>
            </a:r>
          </a:p>
          <a:p>
            <a:pPr algn="ctr"/>
            <a:endParaRPr lang="fr-FR" sz="4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fr-FR" sz="44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fr-FR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 IS JUST THE </a:t>
            </a:r>
            <a:r>
              <a:rPr lang="fr-FR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BEGINNING …</a:t>
            </a:r>
            <a:endParaRPr lang="fr-FR" sz="4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722376" y="1268760"/>
            <a:ext cx="7772400" cy="1296144"/>
          </a:xfrm>
        </p:spPr>
        <p:txBody>
          <a:bodyPr/>
          <a:lstStyle/>
          <a:p>
            <a:pPr algn="ctr"/>
            <a:r>
              <a:rPr lang="fr-FR" sz="5400" dirty="0" smtClean="0"/>
              <a:t>ACM-ICPC</a:t>
            </a:r>
            <a:endParaRPr lang="fr-FR" sz="540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680072"/>
          </a:xfrm>
        </p:spPr>
        <p:txBody>
          <a:bodyPr/>
          <a:lstStyle/>
          <a:p>
            <a:pPr algn="ctr"/>
            <a:r>
              <a:rPr lang="fr-FR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067944" y="5498068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Une équipe, Une machine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467544" y="4437112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Problèmes d’Algorithmique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722376" y="1268760"/>
            <a:ext cx="7772400" cy="1296144"/>
          </a:xfrm>
        </p:spPr>
        <p:txBody>
          <a:bodyPr/>
          <a:lstStyle/>
          <a:p>
            <a:pPr algn="ctr"/>
            <a:r>
              <a:rPr lang="fr-FR" sz="5400" dirty="0" smtClean="0"/>
              <a:t>ACM-ICPC</a:t>
            </a:r>
            <a:endParaRPr lang="fr-FR" sz="540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680072"/>
          </a:xfrm>
        </p:spPr>
        <p:txBody>
          <a:bodyPr/>
          <a:lstStyle/>
          <a:p>
            <a:pPr algn="ctr"/>
            <a:r>
              <a:rPr lang="fr-FR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Règlement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724128" y="549806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Ballons Colorés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395536" y="4437112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10 Problèmes &amp; 5 Heures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722376" y="1268760"/>
            <a:ext cx="7772400" cy="1296144"/>
          </a:xfrm>
        </p:spPr>
        <p:txBody>
          <a:bodyPr/>
          <a:lstStyle/>
          <a:p>
            <a:pPr algn="ctr"/>
            <a:r>
              <a:rPr lang="fr-FR" sz="5400" dirty="0" smtClean="0"/>
              <a:t>ACM-ICPC</a:t>
            </a:r>
            <a:endParaRPr lang="fr-FR" sz="540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680072"/>
          </a:xfrm>
        </p:spPr>
        <p:txBody>
          <a:bodyPr/>
          <a:lstStyle/>
          <a:p>
            <a:pPr algn="ctr"/>
            <a:r>
              <a:rPr lang="fr-FR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Organisation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95536" y="443711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ACM-TCPC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2915816" y="515719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ACM-ACPC</a:t>
            </a:r>
            <a:endParaRPr lang="fr-FR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364088" y="585810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ACM-ICPC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722376" y="1268760"/>
            <a:ext cx="7772400" cy="1296144"/>
          </a:xfrm>
        </p:spPr>
        <p:txBody>
          <a:bodyPr/>
          <a:lstStyle/>
          <a:p>
            <a:pPr algn="ctr"/>
            <a:r>
              <a:rPr lang="fr-FR" sz="5400" dirty="0" smtClean="0"/>
              <a:t>ACM-ICPC</a:t>
            </a:r>
            <a:endParaRPr lang="fr-FR" sz="540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680072"/>
          </a:xfrm>
        </p:spPr>
        <p:txBody>
          <a:bodyPr/>
          <a:lstStyle/>
          <a:p>
            <a:pPr algn="ctr"/>
            <a:r>
              <a:rPr lang="fr-FR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Historique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95536" y="4437112"/>
            <a:ext cx="8568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ACM-ICPC Première Edition </a:t>
            </a:r>
            <a:r>
              <a:rPr lang="fr-FR" sz="2400" smtClean="0"/>
              <a:t>en 1977</a:t>
            </a:r>
            <a:endParaRPr lang="fr-FR" sz="2400" dirty="0" smtClean="0"/>
          </a:p>
          <a:p>
            <a:r>
              <a:rPr lang="fr-FR" sz="1600" dirty="0" smtClean="0"/>
              <a:t>…</a:t>
            </a:r>
          </a:p>
          <a:p>
            <a:r>
              <a:rPr lang="fr-FR" sz="2400" dirty="0" smtClean="0"/>
              <a:t>ACM-TCPC Première Edition en 2013</a:t>
            </a:r>
          </a:p>
          <a:p>
            <a:r>
              <a:rPr lang="fr-FR" sz="1600" dirty="0" smtClean="0"/>
              <a:t>...</a:t>
            </a:r>
            <a:endParaRPr lang="fr-FR" sz="1600" dirty="0"/>
          </a:p>
          <a:p>
            <a:r>
              <a:rPr lang="fr-FR" sz="2400" dirty="0" smtClean="0"/>
              <a:t>2014-</a:t>
            </a:r>
            <a:r>
              <a:rPr lang="fr-FR" sz="2400" dirty="0" err="1" smtClean="0"/>
              <a:t>Ekaterinburg</a:t>
            </a:r>
            <a:r>
              <a:rPr lang="fr-FR" sz="2400" dirty="0" smtClean="0"/>
              <a:t> </a:t>
            </a:r>
            <a:r>
              <a:rPr lang="fr-FR" sz="2400" dirty="0" err="1" smtClean="0"/>
              <a:t>Ural</a:t>
            </a:r>
            <a:r>
              <a:rPr lang="fr-FR" sz="2400" dirty="0" smtClean="0"/>
              <a:t> </a:t>
            </a:r>
            <a:r>
              <a:rPr lang="fr-FR" sz="2400" dirty="0" err="1" smtClean="0"/>
              <a:t>Federal</a:t>
            </a:r>
            <a:r>
              <a:rPr lang="fr-FR" sz="2400" dirty="0" smtClean="0"/>
              <a:t> </a:t>
            </a:r>
            <a:r>
              <a:rPr lang="fr-FR" sz="2400" dirty="0" err="1" smtClean="0"/>
              <a:t>University</a:t>
            </a:r>
            <a:r>
              <a:rPr lang="fr-FR" sz="2400" dirty="0" smtClean="0"/>
              <a:t> (Russie)</a:t>
            </a:r>
          </a:p>
          <a:p>
            <a:r>
              <a:rPr lang="fr-FR" sz="2400" dirty="0" smtClean="0">
                <a:hlinkClick r:id="rId2"/>
              </a:rPr>
              <a:t>http://www.youtube.com/watch?v=igtSIGdTVAo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376984_582754575107657_977243465_n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404664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384389_582770165106098_824330197_n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2286000" y="0"/>
            <a:ext cx="457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20131005_16400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247</TotalTime>
  <Words>88</Words>
  <Application>Microsoft Office PowerPoint</Application>
  <PresentationFormat>Affichage à l'écran (4:3)</PresentationFormat>
  <Paragraphs>34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Aspect</vt:lpstr>
      <vt:lpstr>ACM</vt:lpstr>
      <vt:lpstr>ACM-ICPC</vt:lpstr>
      <vt:lpstr>ACM-ICPC</vt:lpstr>
      <vt:lpstr>ACM-ICPC</vt:lpstr>
      <vt:lpstr>ACM-ICPC</vt:lpstr>
      <vt:lpstr>ACM-ICPC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ACM-ICPC</vt:lpstr>
      <vt:lpstr>Diapositive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</dc:title>
  <dc:creator>dell</dc:creator>
  <cp:lastModifiedBy>SWEET</cp:lastModifiedBy>
  <cp:revision>23</cp:revision>
  <dcterms:created xsi:type="dcterms:W3CDTF">2013-10-18T17:47:07Z</dcterms:created>
  <dcterms:modified xsi:type="dcterms:W3CDTF">2013-10-19T07:49:54Z</dcterms:modified>
</cp:coreProperties>
</file>