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5" r:id="rId4"/>
    <p:sldId id="287" r:id="rId5"/>
    <p:sldId id="288" r:id="rId6"/>
    <p:sldId id="289" r:id="rId7"/>
    <p:sldId id="301" r:id="rId8"/>
    <p:sldId id="303" r:id="rId9"/>
    <p:sldId id="304" r:id="rId10"/>
    <p:sldId id="305" r:id="rId11"/>
    <p:sldId id="300" r:id="rId12"/>
    <p:sldId id="30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04/01/2020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87344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4882547"/>
          </a:xfrm>
        </p:spPr>
        <p:txBody>
          <a:bodyPr>
            <a:noAutofit/>
          </a:bodyPr>
          <a:lstStyle/>
          <a:p>
            <a:r>
              <a:rPr lang="es-ES" sz="1600" b="1" dirty="0" err="1"/>
              <a:t>document.getElementById</a:t>
            </a:r>
            <a:r>
              <a:rPr lang="es-ES" sz="1600" b="1" dirty="0"/>
              <a:t>( )</a:t>
            </a:r>
            <a:r>
              <a:rPr lang="es-ES" sz="1600" dirty="0"/>
              <a:t> </a:t>
            </a:r>
            <a:r>
              <a:rPr lang="es-ES" sz="1600" dirty="0" smtClean="0"/>
              <a:t>: la etiqueta id es única. La instrucción </a:t>
            </a:r>
            <a:r>
              <a:rPr lang="es-ES" sz="1600" dirty="0"/>
              <a:t>devuelve un único </a:t>
            </a:r>
            <a:r>
              <a:rPr lang="es-ES" sz="1600" dirty="0" smtClean="0"/>
              <a:t>nodo.</a:t>
            </a:r>
          </a:p>
          <a:p>
            <a:pPr marL="109728" indent="0">
              <a:buNone/>
            </a:pPr>
            <a:endParaRPr lang="es-ES" sz="1600" dirty="0" smtClean="0"/>
          </a:p>
          <a:p>
            <a:r>
              <a:rPr lang="es-ES" sz="1600" b="1" dirty="0" err="1" smtClean="0"/>
              <a:t>document.getElementsByTagName</a:t>
            </a:r>
            <a:r>
              <a:rPr lang="es-ES" sz="1600" b="1" dirty="0"/>
              <a:t>( )</a:t>
            </a:r>
            <a:r>
              <a:rPr lang="es-ES" sz="1600" dirty="0"/>
              <a:t> . Devuelve un </a:t>
            </a:r>
            <a:r>
              <a:rPr lang="es-ES" sz="1600" dirty="0" err="1"/>
              <a:t>array</a:t>
            </a:r>
            <a:r>
              <a:rPr lang="es-ES" sz="1600" dirty="0"/>
              <a:t> con todas las etiquetas de un determinado tipo de un documento web. </a:t>
            </a:r>
            <a:endParaRPr lang="es-ES" sz="1600" dirty="0" smtClean="0"/>
          </a:p>
          <a:p>
            <a:pPr marL="109728" indent="0">
              <a:buNone/>
            </a:pPr>
            <a:endParaRPr lang="es-ES" sz="1600" dirty="0" smtClean="0"/>
          </a:p>
          <a:p>
            <a:r>
              <a:rPr lang="es-ES" sz="1600" b="1" dirty="0" err="1" smtClean="0"/>
              <a:t>document.getElementsByClassName</a:t>
            </a:r>
            <a:r>
              <a:rPr lang="es-ES" sz="1600" b="1" dirty="0"/>
              <a:t>( )</a:t>
            </a:r>
            <a:r>
              <a:rPr lang="es-ES" sz="1600" dirty="0"/>
              <a:t> . Devuelve un </a:t>
            </a:r>
            <a:r>
              <a:rPr lang="es-ES" sz="1600" dirty="0" err="1"/>
              <a:t>array</a:t>
            </a:r>
            <a:r>
              <a:rPr lang="es-ES" sz="1600" dirty="0"/>
              <a:t> con todas las etiquetas con </a:t>
            </a:r>
            <a:r>
              <a:rPr lang="es-ES" sz="1600" dirty="0" smtClean="0"/>
              <a:t>una misma </a:t>
            </a:r>
            <a:r>
              <a:rPr lang="es-ES" sz="1600" dirty="0" err="1" smtClean="0"/>
              <a:t>class</a:t>
            </a:r>
            <a:r>
              <a:rPr lang="es-ES" sz="1600" dirty="0" smtClean="0"/>
              <a:t>.</a:t>
            </a:r>
          </a:p>
          <a:p>
            <a:pPr marL="109728" indent="0">
              <a:buNone/>
            </a:pPr>
            <a:endParaRPr lang="es-ES" sz="1600" dirty="0"/>
          </a:p>
          <a:p>
            <a:r>
              <a:rPr lang="es-ES" sz="1600" b="1" dirty="0" err="1"/>
              <a:t>document.getElementsByName</a:t>
            </a:r>
            <a:r>
              <a:rPr lang="es-ES" sz="1600" b="1" dirty="0"/>
              <a:t>( )</a:t>
            </a:r>
            <a:r>
              <a:rPr lang="es-ES" sz="1600" dirty="0"/>
              <a:t> . Devuelve un </a:t>
            </a:r>
            <a:r>
              <a:rPr lang="es-ES" sz="1600" dirty="0" err="1"/>
              <a:t>array</a:t>
            </a:r>
            <a:r>
              <a:rPr lang="es-ES" sz="1600" dirty="0"/>
              <a:t> con todas las etiquetas con un mismo </a:t>
            </a:r>
            <a:r>
              <a:rPr lang="es-ES" sz="1600" dirty="0" smtClean="0"/>
              <a:t>nombre.</a:t>
            </a:r>
          </a:p>
          <a:p>
            <a:pPr marL="109728" indent="0">
              <a:buNone/>
            </a:pPr>
            <a:endParaRPr lang="es-ES" sz="1600" dirty="0" smtClean="0"/>
          </a:p>
          <a:p>
            <a:r>
              <a:rPr lang="es-ES" sz="1600" b="1" dirty="0" err="1" smtClean="0"/>
              <a:t>document.querySelector</a:t>
            </a:r>
            <a:r>
              <a:rPr lang="es-ES" sz="1600" b="1" dirty="0"/>
              <a:t>( )</a:t>
            </a:r>
            <a:r>
              <a:rPr lang="es-ES" sz="1600" dirty="0"/>
              <a:t> . </a:t>
            </a:r>
            <a:r>
              <a:rPr lang="es-ES" sz="1600" dirty="0" smtClean="0"/>
              <a:t>Instrucción </a:t>
            </a:r>
            <a:r>
              <a:rPr lang="es-ES" sz="1600" dirty="0"/>
              <a:t>más </a:t>
            </a:r>
            <a:r>
              <a:rPr lang="es-ES" sz="1600" dirty="0" smtClean="0"/>
              <a:t>potente. Podemos </a:t>
            </a:r>
            <a:r>
              <a:rPr lang="es-ES" sz="1600" dirty="0"/>
              <a:t>poner cualquier selector CSS que queramos. </a:t>
            </a:r>
            <a:endParaRPr lang="es-ES" sz="1600" dirty="0" smtClean="0"/>
          </a:p>
          <a:p>
            <a:pPr marL="109728" indent="0">
              <a:buNone/>
            </a:pPr>
            <a:endParaRPr lang="es-ES" sz="1600" dirty="0" smtClean="0"/>
          </a:p>
          <a:p>
            <a:r>
              <a:rPr lang="es-ES" sz="1600" b="1" dirty="0" err="1" smtClean="0"/>
              <a:t>document.querySelectorAll</a:t>
            </a:r>
            <a:r>
              <a:rPr lang="es-ES" sz="1600" b="1" dirty="0"/>
              <a:t>( )</a:t>
            </a:r>
            <a:r>
              <a:rPr lang="es-ES" sz="1600" dirty="0"/>
              <a:t>. </a:t>
            </a:r>
            <a:r>
              <a:rPr lang="es-ES" sz="1600" dirty="0" smtClean="0"/>
              <a:t>Devuelve </a:t>
            </a:r>
            <a:r>
              <a:rPr lang="es-ES" sz="1600" dirty="0"/>
              <a:t>un </a:t>
            </a:r>
            <a:r>
              <a:rPr lang="es-ES" sz="1600" dirty="0" err="1"/>
              <a:t>array</a:t>
            </a:r>
            <a:r>
              <a:rPr lang="es-ES" sz="1600" dirty="0"/>
              <a:t> con todos los nodos que sea capaz de llamar el selector CSS que escribas dentro del paréntesis</a:t>
            </a:r>
            <a:r>
              <a:rPr lang="es-ES" sz="1600" dirty="0" smtClean="0"/>
              <a:t>.</a:t>
            </a:r>
            <a:endParaRPr lang="es-ES" sz="11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DOM: acceso a los elementos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81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/>
            <a:r>
              <a:rPr lang="es-ES" sz="2000" dirty="0" smtClean="0"/>
              <a:t>Realizar un Hola mundo en </a:t>
            </a:r>
            <a:r>
              <a:rPr lang="es-ES" sz="2000" dirty="0" err="1" smtClean="0"/>
              <a:t>JavaScript</a:t>
            </a:r>
            <a:endParaRPr lang="es-ES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pic>
        <p:nvPicPr>
          <p:cNvPr id="1026" name="Picture 2" descr="Excited Hockey GIF - Excited Hockey Kid GIF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4032448" cy="3739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/>
            <a:r>
              <a:rPr lang="es-ES" sz="2000" dirty="0" smtClean="0"/>
              <a:t>Realizar un Hola mundo en </a:t>
            </a:r>
            <a:r>
              <a:rPr lang="es-ES" sz="2000" dirty="0" err="1" smtClean="0"/>
              <a:t>JavaScript</a:t>
            </a:r>
            <a:r>
              <a:rPr lang="es-ES" sz="2000" dirty="0" smtClean="0"/>
              <a:t>…..pero mejorado:</a:t>
            </a:r>
          </a:p>
          <a:p>
            <a:pPr marL="365760" lvl="1" indent="0"/>
            <a:r>
              <a:rPr lang="es-ES" sz="1600" dirty="0" smtClean="0"/>
              <a:t>Realizaremos un formulario con dos campos de texto.</a:t>
            </a:r>
          </a:p>
          <a:p>
            <a:pPr marL="365760" lvl="1" indent="0"/>
            <a:r>
              <a:rPr lang="es-ES" sz="1600" dirty="0" smtClean="0"/>
              <a:t>Uno para el nombre y otro para los apellidos.</a:t>
            </a:r>
          </a:p>
          <a:p>
            <a:pPr marL="365760" lvl="1" indent="0"/>
            <a:r>
              <a:rPr lang="es-ES" sz="1600" dirty="0" smtClean="0"/>
              <a:t>Construiremos una clase persona y le asignaremos a un objeto persona,  los datos introducidos.</a:t>
            </a:r>
            <a:endParaRPr lang="es-ES" sz="1600" dirty="0" smtClean="0"/>
          </a:p>
          <a:p>
            <a:pPr marL="365760" lvl="1" indent="0"/>
            <a:endParaRPr lang="es-ES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pic>
        <p:nvPicPr>
          <p:cNvPr id="1026" name="Picture 2" descr="Excited Hockey GIF - Excited Hockey Kid GIF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789040"/>
            <a:ext cx="1872208" cy="1736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800" dirty="0" smtClean="0"/>
              <a:t>ASP.NET es un lenguaje de servidor.</a:t>
            </a:r>
          </a:p>
          <a:p>
            <a:pPr lvl="1"/>
            <a:r>
              <a:rPr lang="es-ES" sz="2800" dirty="0" smtClean="0"/>
              <a:t>Hasta ahora sólo hemos usado ASP, por lo que la comunicación cliente/servidor era muy limitada.</a:t>
            </a:r>
          </a:p>
          <a:p>
            <a:pPr lvl="1"/>
            <a:r>
              <a:rPr lang="es-ES" sz="2800" dirty="0" smtClean="0"/>
              <a:t>Por esta razón, la interfaz de usuario también era muy pobre.</a:t>
            </a:r>
          </a:p>
          <a:p>
            <a:pPr lvl="1"/>
            <a:r>
              <a:rPr lang="es-ES" sz="2800" dirty="0" smtClean="0"/>
              <a:t>Si abrimos Gmail con la vista “Sólo HTML” veréis de lo que estoy hablando.</a:t>
            </a:r>
          </a:p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hemos hecho hasta ahora?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38958"/>
            <a:ext cx="8229600" cy="401032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/>
              <a:t>Comunicación en HTTP</a:t>
            </a:r>
            <a:endParaRPr lang="es-ES" sz="4000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0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r>
              <a:rPr lang="es-ES" dirty="0" smtClean="0"/>
              <a:t>Es </a:t>
            </a:r>
            <a:r>
              <a:rPr lang="es-ES" dirty="0"/>
              <a:t>un lenguaje </a:t>
            </a:r>
            <a:r>
              <a:rPr lang="es-ES" dirty="0" smtClean="0"/>
              <a:t>ligero.</a:t>
            </a:r>
          </a:p>
          <a:p>
            <a:r>
              <a:rPr lang="es-ES" dirty="0" smtClean="0"/>
              <a:t>Orientado </a:t>
            </a:r>
            <a:r>
              <a:rPr lang="es-ES" dirty="0"/>
              <a:t>a </a:t>
            </a:r>
            <a:r>
              <a:rPr lang="es-ES" dirty="0" smtClean="0"/>
              <a:t>objetos.</a:t>
            </a:r>
          </a:p>
          <a:p>
            <a:r>
              <a:rPr lang="es-ES" dirty="0" smtClean="0"/>
              <a:t>Más </a:t>
            </a:r>
            <a:r>
              <a:rPr lang="es-ES" dirty="0"/>
              <a:t>conocido como el lenguaje de script para páginas </a:t>
            </a:r>
            <a:r>
              <a:rPr lang="es-ES" dirty="0" smtClean="0"/>
              <a:t>web: interpretado por el navegador.</a:t>
            </a:r>
          </a:p>
          <a:p>
            <a:r>
              <a:rPr lang="es-ES" dirty="0" smtClean="0"/>
              <a:t>Pero </a:t>
            </a:r>
            <a:r>
              <a:rPr lang="es-ES" dirty="0"/>
              <a:t>también usado en muchos entornos sin navegador, tales como node.js,</a:t>
            </a:r>
            <a:r>
              <a:rPr lang="es-ES" b="1" dirty="0"/>
              <a:t> </a:t>
            </a:r>
            <a:r>
              <a:rPr lang="es-ES" dirty="0" smtClean="0"/>
              <a:t>Apache, etc.</a:t>
            </a:r>
          </a:p>
          <a:p>
            <a:r>
              <a:rPr lang="es-ES" dirty="0"/>
              <a:t>El estándar de JavaScript es </a:t>
            </a:r>
            <a:r>
              <a:rPr lang="es-ES" dirty="0" smtClean="0"/>
              <a:t>ECMAScript desde </a:t>
            </a:r>
            <a:r>
              <a:rPr lang="es-ES" dirty="0"/>
              <a:t>el </a:t>
            </a:r>
            <a:r>
              <a:rPr lang="es-ES" dirty="0" smtClean="0"/>
              <a:t>2012</a:t>
            </a:r>
          </a:p>
          <a:p>
            <a:r>
              <a:rPr lang="es-ES" dirty="0" err="1" smtClean="0"/>
              <a:t>TypeScript</a:t>
            </a:r>
            <a:r>
              <a:rPr lang="es-ES" dirty="0" smtClean="0"/>
              <a:t> fue creado por Microsoft. Es una ampliación de JavaScript.</a:t>
            </a:r>
          </a:p>
          <a:p>
            <a:endParaRPr lang="es-ES" dirty="0" smtClean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2 Título"/>
          <p:cNvSpPr txBox="1">
            <a:spLocks/>
          </p:cNvSpPr>
          <p:nvPr/>
        </p:nvSpPr>
        <p:spPr>
          <a:xfrm>
            <a:off x="611560" y="36462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¿QUÉ ES JavaScript?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776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61669"/>
            <a:ext cx="8342481" cy="5737187"/>
          </a:xfrm>
        </p:spPr>
      </p:pic>
    </p:spTree>
    <p:extLst>
      <p:ext uri="{BB962C8B-B14F-4D97-AF65-F5344CB8AC3E}">
        <p14:creationId xmlns:p14="http://schemas.microsoft.com/office/powerpoint/2010/main" xmlns="" val="1354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Antes de ECMAScript 6</a:t>
            </a:r>
          </a:p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000" b="1" dirty="0" err="1"/>
              <a:t>function</a:t>
            </a:r>
            <a:r>
              <a:rPr lang="es-ES" sz="2000" b="1" dirty="0"/>
              <a:t> persona(nombre, apellidos) {</a:t>
            </a:r>
          </a:p>
          <a:p>
            <a:pPr marL="109728" indent="0">
              <a:buNone/>
            </a:pPr>
            <a:endParaRPr lang="es-ES" sz="2000" b="1" dirty="0"/>
          </a:p>
          <a:p>
            <a:pPr marL="109728" indent="0">
              <a:buNone/>
            </a:pPr>
            <a:r>
              <a:rPr lang="es-ES" sz="2000" b="1" dirty="0"/>
              <a:t>    </a:t>
            </a:r>
            <a:r>
              <a:rPr lang="es-ES" sz="2000" b="1" dirty="0" err="1"/>
              <a:t>this.nombre</a:t>
            </a:r>
            <a:r>
              <a:rPr lang="es-ES" sz="2000" b="1" dirty="0"/>
              <a:t> = nombre;</a:t>
            </a:r>
          </a:p>
          <a:p>
            <a:pPr marL="109728" indent="0">
              <a:buNone/>
            </a:pPr>
            <a:r>
              <a:rPr lang="es-ES" sz="2000" b="1" dirty="0"/>
              <a:t>    </a:t>
            </a:r>
            <a:r>
              <a:rPr lang="es-ES" sz="2000" b="1" dirty="0" err="1"/>
              <a:t>this.apellidos</a:t>
            </a:r>
            <a:r>
              <a:rPr lang="es-ES" sz="2000" b="1" dirty="0"/>
              <a:t> = apellidos;</a:t>
            </a:r>
          </a:p>
          <a:p>
            <a:pPr marL="109728" indent="0">
              <a:buNone/>
            </a:pPr>
            <a:r>
              <a:rPr lang="es-ES" sz="2000" b="1" dirty="0" smtClean="0"/>
              <a:t>}</a:t>
            </a:r>
          </a:p>
          <a:p>
            <a:pPr marL="109728" indent="0">
              <a:buNone/>
            </a:pPr>
            <a:r>
              <a:rPr lang="es-ES" sz="2000" b="1" dirty="0" smtClean="0"/>
              <a:t>….</a:t>
            </a:r>
            <a:endParaRPr lang="es-ES" sz="2000" b="1" dirty="0"/>
          </a:p>
          <a:p>
            <a:pPr marL="109728" indent="0">
              <a:buNone/>
            </a:pPr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oPersona</a:t>
            </a:r>
            <a:r>
              <a:rPr lang="es-ES" sz="2400" dirty="0"/>
              <a:t> = new persona();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69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Desde ECMAScript 6</a:t>
            </a:r>
          </a:p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000" b="1" dirty="0" err="1"/>
              <a:t>class</a:t>
            </a:r>
            <a:r>
              <a:rPr lang="es-ES" sz="2000" b="1" dirty="0"/>
              <a:t> </a:t>
            </a:r>
            <a:r>
              <a:rPr lang="es-ES" sz="2000" b="1" dirty="0" smtClean="0"/>
              <a:t>Persona </a:t>
            </a:r>
            <a:r>
              <a:rPr lang="es-ES" sz="2000" b="1" dirty="0"/>
              <a:t>{</a:t>
            </a:r>
          </a:p>
          <a:p>
            <a:pPr marL="109728" indent="0">
              <a:buNone/>
            </a:pPr>
            <a:r>
              <a:rPr lang="es-ES" sz="2000" b="1" dirty="0"/>
              <a:t>    constructor(nombre, apellidos, </a:t>
            </a:r>
            <a:r>
              <a:rPr lang="es-ES" sz="2000" b="1" dirty="0" err="1"/>
              <a:t>fechaNac</a:t>
            </a:r>
            <a:r>
              <a:rPr lang="es-ES" sz="2000" b="1" dirty="0"/>
              <a:t>) {</a:t>
            </a:r>
          </a:p>
          <a:p>
            <a:pPr marL="109728" indent="0">
              <a:buNone/>
            </a:pPr>
            <a:r>
              <a:rPr lang="es-ES" sz="2000" b="1" dirty="0"/>
              <a:t>        </a:t>
            </a:r>
            <a:r>
              <a:rPr lang="es-ES" sz="2000" b="1" dirty="0" err="1"/>
              <a:t>this.nombre</a:t>
            </a:r>
            <a:r>
              <a:rPr lang="es-ES" sz="2000" b="1" dirty="0"/>
              <a:t> = nombre;</a:t>
            </a:r>
          </a:p>
          <a:p>
            <a:pPr marL="109728" indent="0">
              <a:buNone/>
            </a:pPr>
            <a:r>
              <a:rPr lang="es-ES" sz="2000" b="1" dirty="0"/>
              <a:t>        </a:t>
            </a:r>
            <a:r>
              <a:rPr lang="es-ES" sz="2000" b="1" dirty="0" err="1"/>
              <a:t>this.apellidos</a:t>
            </a:r>
            <a:r>
              <a:rPr lang="es-ES" sz="2000" b="1" dirty="0"/>
              <a:t> = apellidos;</a:t>
            </a:r>
          </a:p>
          <a:p>
            <a:pPr marL="109728" indent="0">
              <a:buNone/>
            </a:pPr>
            <a:r>
              <a:rPr lang="es-ES" sz="2000" b="1" dirty="0"/>
              <a:t>        </a:t>
            </a:r>
            <a:r>
              <a:rPr lang="es-ES" sz="2000" b="1" dirty="0" err="1"/>
              <a:t>this.fechaNac</a:t>
            </a:r>
            <a:r>
              <a:rPr lang="es-ES" sz="2000" b="1" dirty="0"/>
              <a:t> = </a:t>
            </a:r>
            <a:r>
              <a:rPr lang="es-ES" sz="2000" b="1" dirty="0" err="1"/>
              <a:t>fechaNac</a:t>
            </a:r>
            <a:r>
              <a:rPr lang="es-ES" sz="2000" b="1" dirty="0"/>
              <a:t>;</a:t>
            </a:r>
          </a:p>
          <a:p>
            <a:pPr marL="109728" indent="0">
              <a:buNone/>
            </a:pPr>
            <a:r>
              <a:rPr lang="es-ES" sz="2000" b="1" dirty="0"/>
              <a:t>    }</a:t>
            </a:r>
          </a:p>
          <a:p>
            <a:pPr marL="109728" indent="0">
              <a:buNone/>
            </a:pPr>
            <a:r>
              <a:rPr lang="es-ES" sz="2000" b="1" dirty="0" smtClean="0"/>
              <a:t>}</a:t>
            </a:r>
          </a:p>
          <a:p>
            <a:pPr marL="109728" indent="0">
              <a:buNone/>
            </a:pPr>
            <a:r>
              <a:rPr lang="es-ES" sz="2000" b="1" dirty="0" smtClean="0"/>
              <a:t>….</a:t>
            </a:r>
            <a:endParaRPr lang="es-ES" sz="2000" b="1" dirty="0"/>
          </a:p>
          <a:p>
            <a:pPr marL="109728" indent="0">
              <a:buNone/>
            </a:pPr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oPersona</a:t>
            </a:r>
            <a:r>
              <a:rPr lang="es-ES" sz="2400" dirty="0"/>
              <a:t> = new persona();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48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003232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200" b="1" dirty="0"/>
              <a:t>&lt;!DOCTYPE </a:t>
            </a:r>
            <a:r>
              <a:rPr lang="es-ES" sz="1200" b="1" dirty="0" err="1"/>
              <a:t>html</a:t>
            </a:r>
            <a:r>
              <a:rPr lang="es-ES" sz="1200" b="1" dirty="0"/>
              <a:t> PUBLIC "-//W3C//DTD XHTML 1.0 </a:t>
            </a:r>
            <a:r>
              <a:rPr lang="es-ES" sz="1200" b="1" dirty="0" err="1"/>
              <a:t>Transitional</a:t>
            </a:r>
            <a:r>
              <a:rPr lang="es-ES" sz="1200" b="1" dirty="0"/>
              <a:t>//EN" "http://www.w3.org/TR/ xhtml1/DTD/xhtml1-transitional.dtd</a:t>
            </a:r>
            <a:r>
              <a:rPr lang="es-ES" sz="1200" b="1" dirty="0" smtClean="0"/>
              <a:t>"&gt;</a:t>
            </a:r>
          </a:p>
          <a:p>
            <a:pPr marL="109728" indent="0">
              <a:buNone/>
            </a:pPr>
            <a:r>
              <a:rPr lang="es-ES" sz="1200" b="1" dirty="0" smtClean="0"/>
              <a:t>&lt;</a:t>
            </a:r>
            <a:r>
              <a:rPr lang="es-ES" sz="1200" b="1" dirty="0" err="1"/>
              <a:t>html</a:t>
            </a:r>
            <a:r>
              <a:rPr lang="es-ES" sz="1200" b="1" dirty="0"/>
              <a:t> </a:t>
            </a:r>
            <a:r>
              <a:rPr lang="es-ES" sz="1200" b="1" dirty="0" err="1"/>
              <a:t>xmlns</a:t>
            </a:r>
            <a:r>
              <a:rPr lang="es-ES" sz="1200" b="1" dirty="0"/>
              <a:t>="http://www.w3.org/1999/xhtml</a:t>
            </a:r>
            <a:r>
              <a:rPr lang="es-ES" sz="1200" b="1" dirty="0" smtClean="0"/>
              <a:t>"&gt;</a:t>
            </a:r>
          </a:p>
          <a:p>
            <a:pPr marL="109728" indent="0">
              <a:buNone/>
            </a:pPr>
            <a:r>
              <a:rPr lang="es-ES" sz="1200" b="1" dirty="0"/>
              <a:t>	</a:t>
            </a:r>
            <a:r>
              <a:rPr lang="es-ES" sz="1200" b="1" dirty="0" smtClean="0"/>
              <a:t>&lt;</a:t>
            </a:r>
            <a:r>
              <a:rPr lang="es-ES" sz="1200" b="1" dirty="0"/>
              <a:t>head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/>
              <a:t>	 </a:t>
            </a:r>
            <a:r>
              <a:rPr lang="es-ES" sz="1200" b="1" dirty="0" smtClean="0"/>
              <a:t>   &lt;</a:t>
            </a:r>
            <a:r>
              <a:rPr lang="es-ES" sz="1200" b="1" dirty="0"/>
              <a:t>meta http-</a:t>
            </a:r>
            <a:r>
              <a:rPr lang="es-ES" sz="1200" b="1" dirty="0" err="1"/>
              <a:t>equiv</a:t>
            </a:r>
            <a:r>
              <a:rPr lang="es-ES" sz="1200" b="1" dirty="0"/>
              <a:t>="Content-</a:t>
            </a:r>
            <a:r>
              <a:rPr lang="es-ES" sz="1200" b="1" dirty="0" err="1"/>
              <a:t>Type</a:t>
            </a:r>
            <a:r>
              <a:rPr lang="es-ES" sz="1200" b="1" dirty="0"/>
              <a:t>" </a:t>
            </a:r>
            <a:r>
              <a:rPr lang="es-ES" sz="1200" b="1" dirty="0" err="1"/>
              <a:t>content</a:t>
            </a:r>
            <a:r>
              <a:rPr lang="es-ES" sz="1200" b="1" dirty="0"/>
              <a:t>="</a:t>
            </a:r>
            <a:r>
              <a:rPr lang="es-ES" sz="1200" b="1" dirty="0" err="1"/>
              <a:t>text</a:t>
            </a:r>
            <a:r>
              <a:rPr lang="es-ES" sz="1200" b="1" dirty="0"/>
              <a:t>/</a:t>
            </a:r>
            <a:r>
              <a:rPr lang="es-ES" sz="1200" b="1" dirty="0" err="1"/>
              <a:t>html</a:t>
            </a:r>
            <a:r>
              <a:rPr lang="es-ES" sz="1200" b="1" dirty="0"/>
              <a:t>; </a:t>
            </a:r>
            <a:r>
              <a:rPr lang="es-ES" sz="1200" b="1" dirty="0" err="1"/>
              <a:t>charset</a:t>
            </a:r>
            <a:r>
              <a:rPr lang="es-ES" sz="1200" b="1" dirty="0"/>
              <a:t>=iso-8859-1" /&gt; </a:t>
            </a:r>
            <a:r>
              <a:rPr lang="es-ES" sz="1200" b="1" dirty="0" smtClean="0"/>
              <a:t>	     	    &lt;</a:t>
            </a:r>
            <a:r>
              <a:rPr lang="es-ES" sz="1200" b="1" dirty="0" err="1"/>
              <a:t>title</a:t>
            </a:r>
            <a:r>
              <a:rPr lang="es-ES" sz="1200" b="1" dirty="0"/>
              <a:t>&gt;Página </a:t>
            </a:r>
            <a:r>
              <a:rPr lang="es-ES" sz="1200" b="1" dirty="0" smtClean="0"/>
              <a:t>sencilla&lt;/</a:t>
            </a:r>
            <a:r>
              <a:rPr lang="es-ES" sz="1200" b="1" dirty="0" err="1" smtClean="0"/>
              <a:t>title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/>
              <a:t>	</a:t>
            </a:r>
            <a:r>
              <a:rPr lang="es-ES" sz="1200" b="1" dirty="0" smtClean="0"/>
              <a:t>&lt;/</a:t>
            </a:r>
            <a:r>
              <a:rPr lang="es-ES" sz="1200" b="1" dirty="0"/>
              <a:t>head&gt;</a:t>
            </a:r>
          </a:p>
          <a:p>
            <a:pPr marL="109728" indent="0">
              <a:buNone/>
            </a:pPr>
            <a:r>
              <a:rPr lang="es-ES" sz="1200" b="1" dirty="0"/>
              <a:t>&lt;</a:t>
            </a:r>
            <a:r>
              <a:rPr lang="es-ES" sz="1200" b="1" dirty="0" err="1"/>
              <a:t>body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/>
              <a:t>	</a:t>
            </a:r>
            <a:r>
              <a:rPr lang="es-ES" sz="1200" b="1" dirty="0" smtClean="0"/>
              <a:t>&lt;</a:t>
            </a:r>
            <a:r>
              <a:rPr lang="es-ES" sz="1200" b="1" dirty="0"/>
              <a:t>p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/>
              <a:t>	</a:t>
            </a:r>
            <a:r>
              <a:rPr lang="es-ES" sz="1200" b="1" dirty="0" smtClean="0"/>
              <a:t>	Esta </a:t>
            </a:r>
            <a:r>
              <a:rPr lang="es-ES" sz="1200" b="1" dirty="0"/>
              <a:t>página es &lt;</a:t>
            </a:r>
            <a:r>
              <a:rPr lang="es-ES" sz="1200" b="1" dirty="0" err="1"/>
              <a:t>strong</a:t>
            </a:r>
            <a:r>
              <a:rPr lang="es-ES" sz="1200" b="1" dirty="0"/>
              <a:t>&gt;muy sencilla&lt;/</a:t>
            </a:r>
            <a:r>
              <a:rPr lang="es-ES" sz="1200" b="1" dirty="0" err="1"/>
              <a:t>strong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/>
              <a:t>	</a:t>
            </a:r>
            <a:r>
              <a:rPr lang="es-ES" sz="1200" b="1" dirty="0" smtClean="0"/>
              <a:t>&lt;/</a:t>
            </a:r>
            <a:r>
              <a:rPr lang="es-ES" sz="1200" b="1" dirty="0"/>
              <a:t>p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 smtClean="0"/>
              <a:t>&lt;/</a:t>
            </a:r>
            <a:r>
              <a:rPr lang="es-ES" sz="1200" b="1" dirty="0" err="1"/>
              <a:t>body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r>
              <a:rPr lang="es-ES" sz="1200" b="1" dirty="0" smtClean="0"/>
              <a:t>&lt;/</a:t>
            </a:r>
            <a:r>
              <a:rPr lang="es-ES" sz="1200" b="1" dirty="0" err="1"/>
              <a:t>html</a:t>
            </a:r>
            <a:r>
              <a:rPr lang="es-ES" sz="1200" b="1" dirty="0" smtClean="0"/>
              <a:t>&gt;</a:t>
            </a:r>
          </a:p>
          <a:p>
            <a:pPr marL="109728" indent="0">
              <a:buNone/>
            </a:pPr>
            <a:endParaRPr lang="es-ES" sz="1200" b="1" dirty="0"/>
          </a:p>
          <a:p>
            <a:pPr marL="109728" indent="0">
              <a:buNone/>
            </a:pPr>
            <a:endParaRPr lang="es-ES" sz="1200" dirty="0"/>
          </a:p>
          <a:p>
            <a:pPr marL="109728" indent="0">
              <a:buNone/>
            </a:pPr>
            <a:r>
              <a:rPr lang="es-ES" sz="1800" dirty="0" smtClean="0"/>
              <a:t>Este código es convertido por el navegador en…..</a:t>
            </a:r>
            <a:endParaRPr lang="es-ES" sz="1800" dirty="0"/>
          </a:p>
          <a:p>
            <a:pPr marL="109728" indent="0">
              <a:buNone/>
            </a:pPr>
            <a:endParaRPr lang="es-ES" sz="11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58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1469" y="1196752"/>
            <a:ext cx="7716955" cy="519086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619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1572</TotalTime>
  <Words>401</Words>
  <Application>Microsoft Office PowerPoint</Application>
  <PresentationFormat>Presentación en pantalla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JavaScript</vt:lpstr>
      <vt:lpstr>¿Qué hemos hecho hasta ahora?</vt:lpstr>
      <vt:lpstr>Comunicación en HTTP</vt:lpstr>
      <vt:lpstr>Diapositiva 4</vt:lpstr>
      <vt:lpstr>Diapositiva 5</vt:lpstr>
      <vt:lpstr>Clases</vt:lpstr>
      <vt:lpstr>Clases</vt:lpstr>
      <vt:lpstr>DOM</vt:lpstr>
      <vt:lpstr>DOM</vt:lpstr>
      <vt:lpstr>DOM: acceso a los elementos</vt:lpstr>
      <vt:lpstr>EJERCICIO</vt:lpstr>
      <vt:lpstr>EJERCICIO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</cp:lastModifiedBy>
  <cp:revision>213</cp:revision>
  <dcterms:created xsi:type="dcterms:W3CDTF">2011-09-11T17:36:09Z</dcterms:created>
  <dcterms:modified xsi:type="dcterms:W3CDTF">2020-01-04T18:46:32Z</dcterms:modified>
</cp:coreProperties>
</file>