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6.jpeg" ContentType="image/jpeg"/>
  <Override PartName="/ppt/media/image5.png" ContentType="image/png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34C9886-D646-46C3-8C44-24707E1B4D6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154880" y="1447920"/>
            <a:ext cx="8825400" cy="198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1154880" y="3657600"/>
            <a:ext cx="8825400" cy="112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1154880" y="4891320"/>
            <a:ext cx="8825400" cy="112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4A01F00-D80B-4B4C-8B0C-C9EB77BECC0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154880" y="1447920"/>
            <a:ext cx="8825400" cy="198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1154880" y="3657600"/>
            <a:ext cx="4306680" cy="112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5677200" y="3657600"/>
            <a:ext cx="4306680" cy="112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1154880" y="4891320"/>
            <a:ext cx="4306680" cy="112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5677200" y="4891320"/>
            <a:ext cx="4306680" cy="112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B41C8D3-00DE-43ED-BCBD-A9C0E9979B1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154880" y="1447920"/>
            <a:ext cx="8825400" cy="198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1154880" y="3657600"/>
            <a:ext cx="2841480" cy="112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/>
          </p:nvPr>
        </p:nvSpPr>
        <p:spPr>
          <a:xfrm>
            <a:off x="4138920" y="3657600"/>
            <a:ext cx="2841480" cy="112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/>
          </p:nvPr>
        </p:nvSpPr>
        <p:spPr>
          <a:xfrm>
            <a:off x="7122600" y="3657600"/>
            <a:ext cx="2841480" cy="112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/>
          </p:nvPr>
        </p:nvSpPr>
        <p:spPr>
          <a:xfrm>
            <a:off x="1154880" y="4891320"/>
            <a:ext cx="2841480" cy="112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/>
          </p:nvPr>
        </p:nvSpPr>
        <p:spPr>
          <a:xfrm>
            <a:off x="4138920" y="4891320"/>
            <a:ext cx="2841480" cy="112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/>
          </p:nvPr>
        </p:nvSpPr>
        <p:spPr>
          <a:xfrm>
            <a:off x="7122600" y="4891320"/>
            <a:ext cx="2841480" cy="112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C8DD35A-95A1-49DD-BF05-169584F13B3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83094A5-E0EE-4FDD-9889-0AE897764AA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154880" y="1447920"/>
            <a:ext cx="8825400" cy="198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subTitle"/>
          </p:nvPr>
        </p:nvSpPr>
        <p:spPr>
          <a:xfrm>
            <a:off x="1154880" y="3657600"/>
            <a:ext cx="8825400" cy="236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32EBB3C-7E92-4DA9-8A73-14E02684E11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154880" y="1447920"/>
            <a:ext cx="8825400" cy="198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1154880" y="3657600"/>
            <a:ext cx="8825400" cy="236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5D79F3F-897A-4B8E-82A0-7B93499B479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154880" y="1447920"/>
            <a:ext cx="8825400" cy="198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1154880" y="3657600"/>
            <a:ext cx="4306680" cy="236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5677200" y="3657600"/>
            <a:ext cx="4306680" cy="236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AF2FB1E-7DCE-48E5-BD17-790F96D0577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154880" y="1447920"/>
            <a:ext cx="8825400" cy="198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EC48FB9-730D-49E7-9E08-1121546DFF4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subTitle"/>
          </p:nvPr>
        </p:nvSpPr>
        <p:spPr>
          <a:xfrm>
            <a:off x="1154880" y="1447920"/>
            <a:ext cx="8825400" cy="918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985475C-3C68-437A-8BE1-D6D9AE865FA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154880" y="1447920"/>
            <a:ext cx="8825400" cy="198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1154880" y="3657600"/>
            <a:ext cx="4306680" cy="112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677200" y="3657600"/>
            <a:ext cx="4306680" cy="236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1154880" y="4891320"/>
            <a:ext cx="4306680" cy="112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4CE9B0B-653D-4404-80C1-BBE26F2B8E7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154880" y="1447920"/>
            <a:ext cx="8825400" cy="198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1154880" y="3657600"/>
            <a:ext cx="8825400" cy="236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CB32B9F-C497-4A97-9357-61ACE346123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154880" y="1447920"/>
            <a:ext cx="8825400" cy="198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1154880" y="3657600"/>
            <a:ext cx="4306680" cy="236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5677200" y="3657600"/>
            <a:ext cx="4306680" cy="112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5677200" y="4891320"/>
            <a:ext cx="4306680" cy="112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FAFBE4B-B002-4072-A225-7F4CD47DCCF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154880" y="1447920"/>
            <a:ext cx="8825400" cy="198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1154880" y="3657600"/>
            <a:ext cx="4306680" cy="112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5677200" y="3657600"/>
            <a:ext cx="4306680" cy="112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1154880" y="4891320"/>
            <a:ext cx="8825400" cy="112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1CD8207-470F-4912-BCB5-FB34943870D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154880" y="1447920"/>
            <a:ext cx="8825400" cy="198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1154880" y="3657600"/>
            <a:ext cx="8825400" cy="112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1154880" y="4891320"/>
            <a:ext cx="8825400" cy="112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2BD315B-51B3-458C-992B-15E8B55F3C9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154880" y="1447920"/>
            <a:ext cx="8825400" cy="198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1154880" y="3657600"/>
            <a:ext cx="4306680" cy="112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5677200" y="3657600"/>
            <a:ext cx="4306680" cy="112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/>
          </p:nvPr>
        </p:nvSpPr>
        <p:spPr>
          <a:xfrm>
            <a:off x="1154880" y="4891320"/>
            <a:ext cx="4306680" cy="112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/>
          </p:nvPr>
        </p:nvSpPr>
        <p:spPr>
          <a:xfrm>
            <a:off x="5677200" y="4891320"/>
            <a:ext cx="4306680" cy="112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B7F4C0E-F613-43AE-9FB8-A051939D0A2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1154880" y="1447920"/>
            <a:ext cx="8825400" cy="198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1154880" y="3657600"/>
            <a:ext cx="2841480" cy="112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4138920" y="3657600"/>
            <a:ext cx="2841480" cy="112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/>
          </p:nvPr>
        </p:nvSpPr>
        <p:spPr>
          <a:xfrm>
            <a:off x="7122600" y="3657600"/>
            <a:ext cx="2841480" cy="112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/>
          </p:nvPr>
        </p:nvSpPr>
        <p:spPr>
          <a:xfrm>
            <a:off x="1154880" y="4891320"/>
            <a:ext cx="2841480" cy="112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2" name="PlaceHolder 6"/>
          <p:cNvSpPr>
            <a:spLocks noGrp="1"/>
          </p:cNvSpPr>
          <p:nvPr>
            <p:ph/>
          </p:nvPr>
        </p:nvSpPr>
        <p:spPr>
          <a:xfrm>
            <a:off x="4138920" y="4891320"/>
            <a:ext cx="2841480" cy="112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3" name="PlaceHolder 7"/>
          <p:cNvSpPr>
            <a:spLocks noGrp="1"/>
          </p:cNvSpPr>
          <p:nvPr>
            <p:ph/>
          </p:nvPr>
        </p:nvSpPr>
        <p:spPr>
          <a:xfrm>
            <a:off x="7122600" y="4891320"/>
            <a:ext cx="2841480" cy="112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37D3EF4-0511-4460-90EA-6298EC7029E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4A29E42-2A97-47EF-A8D8-D7CC128EF9D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1154880" y="1447920"/>
            <a:ext cx="8825400" cy="198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subTitle"/>
          </p:nvPr>
        </p:nvSpPr>
        <p:spPr>
          <a:xfrm>
            <a:off x="1154880" y="3657600"/>
            <a:ext cx="8825400" cy="236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54432308-D083-414D-92CE-DBA5FB2D8EE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1154880" y="1447920"/>
            <a:ext cx="8825400" cy="198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1154880" y="3657600"/>
            <a:ext cx="8825400" cy="236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6EE7EB2-FDD2-4868-9125-3CF775A809E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1154880" y="1447920"/>
            <a:ext cx="8825400" cy="198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1154880" y="3657600"/>
            <a:ext cx="4306680" cy="236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5677200" y="3657600"/>
            <a:ext cx="4306680" cy="236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A09F03D-CECE-4D7D-BC78-2926E6B3712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1154880" y="1447920"/>
            <a:ext cx="8825400" cy="198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5EB4A228-A8DC-4067-BD73-53A9CF301D3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154880" y="1447920"/>
            <a:ext cx="8825400" cy="198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1154880" y="3657600"/>
            <a:ext cx="8825400" cy="236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8F3B1F5-8A8F-42FF-8507-464DA8F89B1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subTitle"/>
          </p:nvPr>
        </p:nvSpPr>
        <p:spPr>
          <a:xfrm>
            <a:off x="1154880" y="1447920"/>
            <a:ext cx="8825400" cy="918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6D51C70-3D2E-4954-B10D-2D6C2ACE118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1154880" y="1447920"/>
            <a:ext cx="8825400" cy="198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1154880" y="3657600"/>
            <a:ext cx="4306680" cy="112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5677200" y="3657600"/>
            <a:ext cx="4306680" cy="236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>
          <a:xfrm>
            <a:off x="1154880" y="4891320"/>
            <a:ext cx="4306680" cy="112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AF38589-0CE2-4D2B-B933-584C1D86CC5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1154880" y="1447920"/>
            <a:ext cx="8825400" cy="198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1154880" y="3657600"/>
            <a:ext cx="4306680" cy="236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/>
          </p:nvPr>
        </p:nvSpPr>
        <p:spPr>
          <a:xfrm>
            <a:off x="5677200" y="3657600"/>
            <a:ext cx="4306680" cy="112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/>
          </p:nvPr>
        </p:nvSpPr>
        <p:spPr>
          <a:xfrm>
            <a:off x="5677200" y="4891320"/>
            <a:ext cx="4306680" cy="112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645D4FE-5B8D-45E9-8B73-461D2427375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1154880" y="1447920"/>
            <a:ext cx="8825400" cy="198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1154880" y="3657600"/>
            <a:ext cx="4306680" cy="112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/>
          </p:nvPr>
        </p:nvSpPr>
        <p:spPr>
          <a:xfrm>
            <a:off x="5677200" y="3657600"/>
            <a:ext cx="4306680" cy="112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/>
          </p:nvPr>
        </p:nvSpPr>
        <p:spPr>
          <a:xfrm>
            <a:off x="1154880" y="4891320"/>
            <a:ext cx="8825400" cy="112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C24B42C-CBE4-4417-A015-AB250E20341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1154880" y="1447920"/>
            <a:ext cx="8825400" cy="198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1154880" y="3657600"/>
            <a:ext cx="8825400" cy="112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/>
          </p:nvPr>
        </p:nvSpPr>
        <p:spPr>
          <a:xfrm>
            <a:off x="1154880" y="4891320"/>
            <a:ext cx="8825400" cy="112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0435E0C6-C12B-41D0-99DA-F8BCA4F2696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1154880" y="1447920"/>
            <a:ext cx="8825400" cy="198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1154880" y="3657600"/>
            <a:ext cx="4306680" cy="112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/>
          </p:nvPr>
        </p:nvSpPr>
        <p:spPr>
          <a:xfrm>
            <a:off x="5677200" y="3657600"/>
            <a:ext cx="4306680" cy="112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/>
          </p:nvPr>
        </p:nvSpPr>
        <p:spPr>
          <a:xfrm>
            <a:off x="1154880" y="4891320"/>
            <a:ext cx="4306680" cy="112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33" name="PlaceHolder 5"/>
          <p:cNvSpPr>
            <a:spLocks noGrp="1"/>
          </p:cNvSpPr>
          <p:nvPr>
            <p:ph/>
          </p:nvPr>
        </p:nvSpPr>
        <p:spPr>
          <a:xfrm>
            <a:off x="5677200" y="4891320"/>
            <a:ext cx="4306680" cy="112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70D8BE19-1852-4A40-A7AB-447939946E7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1154880" y="1447920"/>
            <a:ext cx="8825400" cy="198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1154880" y="3657600"/>
            <a:ext cx="2841480" cy="112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/>
          </p:nvPr>
        </p:nvSpPr>
        <p:spPr>
          <a:xfrm>
            <a:off x="4138920" y="3657600"/>
            <a:ext cx="2841480" cy="112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/>
          </p:nvPr>
        </p:nvSpPr>
        <p:spPr>
          <a:xfrm>
            <a:off x="7122600" y="3657600"/>
            <a:ext cx="2841480" cy="112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38" name="PlaceHolder 5"/>
          <p:cNvSpPr>
            <a:spLocks noGrp="1"/>
          </p:cNvSpPr>
          <p:nvPr>
            <p:ph/>
          </p:nvPr>
        </p:nvSpPr>
        <p:spPr>
          <a:xfrm>
            <a:off x="1154880" y="4891320"/>
            <a:ext cx="2841480" cy="112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39" name="PlaceHolder 6"/>
          <p:cNvSpPr>
            <a:spLocks noGrp="1"/>
          </p:cNvSpPr>
          <p:nvPr>
            <p:ph/>
          </p:nvPr>
        </p:nvSpPr>
        <p:spPr>
          <a:xfrm>
            <a:off x="4138920" y="4891320"/>
            <a:ext cx="2841480" cy="112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40" name="PlaceHolder 7"/>
          <p:cNvSpPr>
            <a:spLocks noGrp="1"/>
          </p:cNvSpPr>
          <p:nvPr>
            <p:ph/>
          </p:nvPr>
        </p:nvSpPr>
        <p:spPr>
          <a:xfrm>
            <a:off x="7122600" y="4891320"/>
            <a:ext cx="2841480" cy="112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06D3191-71E5-4D7C-9D1E-5951A2B743F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154880" y="1447920"/>
            <a:ext cx="8825400" cy="198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1154880" y="3657600"/>
            <a:ext cx="4306680" cy="236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677200" y="3657600"/>
            <a:ext cx="4306680" cy="236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0634B3E-C894-4A18-B36C-FA2E65DE4FC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154880" y="1447920"/>
            <a:ext cx="8825400" cy="198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1C9F809-3500-4762-A18D-DA264533CDA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1154880" y="1447920"/>
            <a:ext cx="8825400" cy="918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0473BEF-FEB3-47E1-9A01-A52153C680F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154880" y="1447920"/>
            <a:ext cx="8825400" cy="198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1154880" y="3657600"/>
            <a:ext cx="4306680" cy="112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677200" y="3657600"/>
            <a:ext cx="4306680" cy="236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1154880" y="4891320"/>
            <a:ext cx="4306680" cy="112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D7D56D4-B6BE-410C-82BF-F7C435D41D1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154880" y="1447920"/>
            <a:ext cx="8825400" cy="198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1154880" y="3657600"/>
            <a:ext cx="4306680" cy="236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677200" y="3657600"/>
            <a:ext cx="4306680" cy="112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5677200" y="4891320"/>
            <a:ext cx="4306680" cy="112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1385D05-625C-4AB2-8CF2-EAE5F206625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154880" y="1447920"/>
            <a:ext cx="8825400" cy="198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1154880" y="3657600"/>
            <a:ext cx="4306680" cy="112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5677200" y="3657600"/>
            <a:ext cx="4306680" cy="112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1154880" y="4891320"/>
            <a:ext cx="8825400" cy="112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BB7F7C0-433A-4DA1-925B-C198BA07703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slideLayout" Target="../slideLayouts/slideLayout1.xml"/><Relationship Id="rId8" Type="http://schemas.openxmlformats.org/officeDocument/2006/relationships/slideLayout" Target="../slideLayouts/slideLayout2.xml"/><Relationship Id="rId9" Type="http://schemas.openxmlformats.org/officeDocument/2006/relationships/slideLayout" Target="../slideLayouts/slideLayout3.xml"/><Relationship Id="rId10" Type="http://schemas.openxmlformats.org/officeDocument/2006/relationships/slideLayout" Target="../slideLayouts/slideLayout4.xml"/><Relationship Id="rId11" Type="http://schemas.openxmlformats.org/officeDocument/2006/relationships/slideLayout" Target="../slideLayouts/slideLayout5.xml"/><Relationship Id="rId12" Type="http://schemas.openxmlformats.org/officeDocument/2006/relationships/slideLayout" Target="../slideLayouts/slideLayout6.xml"/><Relationship Id="rId13" Type="http://schemas.openxmlformats.org/officeDocument/2006/relationships/slideLayout" Target="../slideLayouts/slideLayout7.xml"/><Relationship Id="rId14" Type="http://schemas.openxmlformats.org/officeDocument/2006/relationships/slideLayout" Target="../slideLayouts/slideLayout8.xml"/><Relationship Id="rId15" Type="http://schemas.openxmlformats.org/officeDocument/2006/relationships/slideLayout" Target="../slideLayouts/slideLayout9.xml"/><Relationship Id="rId16" Type="http://schemas.openxmlformats.org/officeDocument/2006/relationships/slideLayout" Target="../slideLayouts/slideLayout10.xml"/><Relationship Id="rId17" Type="http://schemas.openxmlformats.org/officeDocument/2006/relationships/slideLayout" Target="../slideLayouts/slideLayout11.xml"/><Relationship Id="rId18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slideLayout" Target="../slideLayouts/slideLayout13.xml"/><Relationship Id="rId8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22.xml"/><Relationship Id="rId17" Type="http://schemas.openxmlformats.org/officeDocument/2006/relationships/slideLayout" Target="../slideLayouts/slideLayout23.xml"/><Relationship Id="rId18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slideLayout" Target="../slideLayouts/slideLayout25.xml"/><Relationship Id="rId8" Type="http://schemas.openxmlformats.org/officeDocument/2006/relationships/slideLayout" Target="../slideLayouts/slideLayout26.xml"/><Relationship Id="rId9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33.xml"/><Relationship Id="rId16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7" descr=""/>
          <p:cNvPicPr/>
          <p:nvPr/>
        </p:nvPicPr>
        <p:blipFill>
          <a:blip r:embed="rId3"/>
          <a:srcRect l="3610" t="0" r="0" b="0"/>
          <a:stretch/>
        </p:blipFill>
        <p:spPr>
          <a:xfrm>
            <a:off x="0" y="2669760"/>
            <a:ext cx="4036680" cy="4187880"/>
          </a:xfrm>
          <a:prstGeom prst="rect">
            <a:avLst/>
          </a:prstGeom>
          <a:ln w="0">
            <a:noFill/>
          </a:ln>
        </p:spPr>
      </p:pic>
      <p:pic>
        <p:nvPicPr>
          <p:cNvPr id="1" name="Picture 6" descr=""/>
          <p:cNvPicPr/>
          <p:nvPr/>
        </p:nvPicPr>
        <p:blipFill>
          <a:blip r:embed="rId4"/>
          <a:srcRect l="35647" t="0" r="0" b="0"/>
          <a:stretch/>
        </p:blipFill>
        <p:spPr>
          <a:xfrm>
            <a:off x="0" y="2892240"/>
            <a:ext cx="1522080" cy="2365200"/>
          </a:xfrm>
          <a:prstGeom prst="rect">
            <a:avLst/>
          </a:prstGeom>
          <a:ln w="0">
            <a:noFill/>
          </a:ln>
        </p:spPr>
      </p:pic>
      <p:sp>
        <p:nvSpPr>
          <p:cNvPr id="2" name="Oval 15"/>
          <p:cNvSpPr/>
          <p:nvPr/>
        </p:nvSpPr>
        <p:spPr>
          <a:xfrm>
            <a:off x="8609040" y="1676520"/>
            <a:ext cx="2819160" cy="2819160"/>
          </a:xfrm>
          <a:prstGeom prst="ellipse">
            <a:avLst/>
          </a:prstGeom>
          <a:gradFill rotWithShape="0">
            <a:gsLst>
              <a:gs pos="0">
                <a:srgbClr val="7ac4f0">
                  <a:alpha val="7058"/>
                </a:srgbClr>
              </a:gs>
              <a:gs pos="100000">
                <a:srgbClr val="7ac4f0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Picture 8" descr=""/>
          <p:cNvPicPr/>
          <p:nvPr/>
        </p:nvPicPr>
        <p:blipFill>
          <a:blip r:embed="rId5"/>
          <a:srcRect l="0" t="28812" r="0" b="0"/>
          <a:stretch/>
        </p:blipFill>
        <p:spPr>
          <a:xfrm>
            <a:off x="7999560" y="0"/>
            <a:ext cx="1603080" cy="1141200"/>
          </a:xfrm>
          <a:prstGeom prst="rect">
            <a:avLst/>
          </a:prstGeom>
          <a:ln w="0">
            <a:noFill/>
          </a:ln>
        </p:spPr>
      </p:pic>
      <p:pic>
        <p:nvPicPr>
          <p:cNvPr id="4" name="Picture 9" descr=""/>
          <p:cNvPicPr/>
          <p:nvPr/>
        </p:nvPicPr>
        <p:blipFill>
          <a:blip r:embed="rId6"/>
          <a:srcRect l="0" t="0" r="0" b="23333"/>
          <a:stretch/>
        </p:blipFill>
        <p:spPr>
          <a:xfrm>
            <a:off x="8609040" y="6095880"/>
            <a:ext cx="993240" cy="761760"/>
          </a:xfrm>
          <a:prstGeom prst="rect">
            <a:avLst/>
          </a:prstGeom>
          <a:ln w="0">
            <a:noFill/>
          </a:ln>
        </p:spPr>
      </p:pic>
      <p:sp>
        <p:nvSpPr>
          <p:cNvPr id="5" name="Rectangle 13"/>
          <p:cNvSpPr/>
          <p:nvPr/>
        </p:nvSpPr>
        <p:spPr>
          <a:xfrm>
            <a:off x="10437840" y="0"/>
            <a:ext cx="685440" cy="1142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154880" y="1447920"/>
            <a:ext cx="8825400" cy="3329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7200" spc="-1" strike="noStrike">
                <a:solidFill>
                  <a:srgbClr val="ebebeb"/>
                </a:solidFill>
                <a:latin typeface="Century Gothic"/>
              </a:rPr>
              <a:t>Click to edit Master title style</a:t>
            </a:r>
            <a:endParaRPr b="0" lang="en-US" sz="7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dt" idx="1"/>
          </p:nvPr>
        </p:nvSpPr>
        <p:spPr>
          <a:xfrm rot="5400000">
            <a:off x="10155600" y="1790640"/>
            <a:ext cx="990360" cy="304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>
            <a:lvl1pPr indent="0">
              <a:lnSpc>
                <a:spcPct val="100000"/>
              </a:lnSpc>
              <a:buNone/>
              <a:defRPr b="0" lang="en-US" sz="1100" spc="-1" strike="noStrike">
                <a:solidFill>
                  <a:srgbClr val="ffffff">
                    <a:alpha val="60000"/>
                  </a:srgbClr>
                </a:solidFill>
                <a:latin typeface="Century Gothic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ffffff">
                    <a:alpha val="60000"/>
                  </a:srgbClr>
                </a:solidFill>
                <a:latin typeface="Century Gothic"/>
              </a:rPr>
              <a:t> </a:t>
            </a:r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ftr" idx="2"/>
          </p:nvPr>
        </p:nvSpPr>
        <p:spPr>
          <a:xfrm rot="5400000">
            <a:off x="8951760" y="3225240"/>
            <a:ext cx="3859560" cy="3045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sldNum" idx="3"/>
          </p:nvPr>
        </p:nvSpPr>
        <p:spPr>
          <a:xfrm>
            <a:off x="10352520" y="295560"/>
            <a:ext cx="837720" cy="76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2800" spc="-1" strike="noStrike">
                <a:solidFill>
                  <a:srgbClr val="ffffff"/>
                </a:solidFill>
                <a:latin typeface="Century Gothic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fld id="{6EB74538-6A44-45D7-8AC6-B4054DFC8CA9}" type="slidenum">
              <a:rPr b="0" lang="en-US" sz="2800" spc="-1" strike="noStrike">
                <a:solidFill>
                  <a:srgbClr val="ffffff"/>
                </a:solidFill>
                <a:latin typeface="Century Gothic"/>
              </a:rPr>
              <a:t>1</a:t>
            </a:fld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Click to edit the outline text format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ffffff"/>
                </a:solidFill>
                <a:latin typeface="Century Gothic"/>
              </a:rPr>
              <a:t>Second Outline Level</a:t>
            </a:r>
            <a:endParaRPr b="0" lang="en-US" sz="1600" spc="-1" strike="noStrike">
              <a:solidFill>
                <a:srgbClr val="ffffff"/>
              </a:solidFill>
              <a:latin typeface="Century Gothic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ffffff"/>
                </a:solidFill>
                <a:latin typeface="Century Gothic"/>
              </a:rPr>
              <a:t>Third Outline Level</a:t>
            </a:r>
            <a:endParaRPr b="0" lang="en-US" sz="1400" spc="-1" strike="noStrike">
              <a:solidFill>
                <a:srgbClr val="ffffff"/>
              </a:solidFill>
              <a:latin typeface="Century Gothic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ffffff"/>
                </a:solidFill>
                <a:latin typeface="Century Gothic"/>
              </a:rPr>
              <a:t>Fourth Outline Level</a:t>
            </a:r>
            <a:endParaRPr b="0" lang="en-US" sz="1400" spc="-1" strike="noStrike">
              <a:solidFill>
                <a:srgbClr val="ffffff"/>
              </a:solidFill>
              <a:latin typeface="Century Gothic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7"/>
    <p:sldLayoutId id="2147483650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  <p:sldLayoutId id="2147483660" r:id="rId18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7" descr=""/>
          <p:cNvPicPr/>
          <p:nvPr/>
        </p:nvPicPr>
        <p:blipFill>
          <a:blip r:embed="rId3"/>
          <a:srcRect l="3610" t="0" r="0" b="0"/>
          <a:stretch/>
        </p:blipFill>
        <p:spPr>
          <a:xfrm>
            <a:off x="0" y="2669760"/>
            <a:ext cx="4036680" cy="4187880"/>
          </a:xfrm>
          <a:prstGeom prst="rect">
            <a:avLst/>
          </a:prstGeom>
          <a:ln w="0">
            <a:noFill/>
          </a:ln>
        </p:spPr>
      </p:pic>
      <p:pic>
        <p:nvPicPr>
          <p:cNvPr id="48" name="Picture 6" descr=""/>
          <p:cNvPicPr/>
          <p:nvPr/>
        </p:nvPicPr>
        <p:blipFill>
          <a:blip r:embed="rId4"/>
          <a:srcRect l="35647" t="0" r="0" b="0"/>
          <a:stretch/>
        </p:blipFill>
        <p:spPr>
          <a:xfrm>
            <a:off x="0" y="2892240"/>
            <a:ext cx="1522080" cy="2365200"/>
          </a:xfrm>
          <a:prstGeom prst="rect">
            <a:avLst/>
          </a:prstGeom>
          <a:ln w="0">
            <a:noFill/>
          </a:ln>
        </p:spPr>
      </p:pic>
      <p:sp>
        <p:nvSpPr>
          <p:cNvPr id="49" name="Oval 15"/>
          <p:cNvSpPr/>
          <p:nvPr/>
        </p:nvSpPr>
        <p:spPr>
          <a:xfrm>
            <a:off x="8609040" y="1676520"/>
            <a:ext cx="2819160" cy="2819160"/>
          </a:xfrm>
          <a:prstGeom prst="ellipse">
            <a:avLst/>
          </a:prstGeom>
          <a:gradFill rotWithShape="0">
            <a:gsLst>
              <a:gs pos="0">
                <a:srgbClr val="7ac4f0">
                  <a:alpha val="7058"/>
                </a:srgbClr>
              </a:gs>
              <a:gs pos="100000">
                <a:srgbClr val="7ac4f0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0" name="Picture 8" descr=""/>
          <p:cNvPicPr/>
          <p:nvPr/>
        </p:nvPicPr>
        <p:blipFill>
          <a:blip r:embed="rId5"/>
          <a:srcRect l="0" t="28812" r="0" b="0"/>
          <a:stretch/>
        </p:blipFill>
        <p:spPr>
          <a:xfrm>
            <a:off x="7999560" y="0"/>
            <a:ext cx="1603080" cy="1141200"/>
          </a:xfrm>
          <a:prstGeom prst="rect">
            <a:avLst/>
          </a:prstGeom>
          <a:ln w="0">
            <a:noFill/>
          </a:ln>
        </p:spPr>
      </p:pic>
      <p:pic>
        <p:nvPicPr>
          <p:cNvPr id="51" name="Picture 9" descr=""/>
          <p:cNvPicPr/>
          <p:nvPr/>
        </p:nvPicPr>
        <p:blipFill>
          <a:blip r:embed="rId6"/>
          <a:srcRect l="0" t="0" r="0" b="23333"/>
          <a:stretch/>
        </p:blipFill>
        <p:spPr>
          <a:xfrm>
            <a:off x="8609040" y="6095880"/>
            <a:ext cx="993240" cy="761760"/>
          </a:xfrm>
          <a:prstGeom prst="rect">
            <a:avLst/>
          </a:prstGeom>
          <a:ln w="0">
            <a:noFill/>
          </a:ln>
        </p:spPr>
      </p:pic>
      <p:sp>
        <p:nvSpPr>
          <p:cNvPr id="52" name="Rectangle 13"/>
          <p:cNvSpPr/>
          <p:nvPr/>
        </p:nvSpPr>
        <p:spPr>
          <a:xfrm>
            <a:off x="10437840" y="0"/>
            <a:ext cx="685440" cy="1142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4200" spc="-1" strike="noStrike">
                <a:solidFill>
                  <a:srgbClr val="ebebeb"/>
                </a:solidFill>
                <a:latin typeface="Century Gothic"/>
              </a:rPr>
              <a:t>Click to edit Master title style</a:t>
            </a:r>
            <a:endParaRPr b="0" lang="en-US" sz="4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1103400" y="2053080"/>
            <a:ext cx="8946360" cy="4195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Click to edit Master text styles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  <a:p>
            <a:pPr lvl="1" marL="743040" indent="-285840">
              <a:lnSpc>
                <a:spcPct val="100000"/>
              </a:lnSpc>
              <a:spcBef>
                <a:spcPts val="1001"/>
              </a:spcBef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Second level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lvl="2" marL="1143000" indent="-228600">
              <a:lnSpc>
                <a:spcPct val="100000"/>
              </a:lnSpc>
              <a:spcBef>
                <a:spcPts val="1001"/>
              </a:spcBef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ffffff"/>
                </a:solidFill>
                <a:latin typeface="Century Gothic"/>
              </a:rPr>
              <a:t>Third level</a:t>
            </a:r>
            <a:endParaRPr b="0" lang="en-US" sz="1600" spc="-1" strike="noStrike">
              <a:solidFill>
                <a:srgbClr val="ffffff"/>
              </a:solidFill>
              <a:latin typeface="Century Gothic"/>
            </a:endParaRPr>
          </a:p>
          <a:p>
            <a:pPr lvl="3" marL="1600200" indent="-228600">
              <a:lnSpc>
                <a:spcPct val="100000"/>
              </a:lnSpc>
              <a:spcBef>
                <a:spcPts val="1001"/>
              </a:spcBef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b="0" lang="en-US" sz="1400" spc="-1" strike="noStrike">
                <a:solidFill>
                  <a:srgbClr val="ffffff"/>
                </a:solidFill>
                <a:latin typeface="Century Gothic"/>
              </a:rPr>
              <a:t>Fourth level</a:t>
            </a:r>
            <a:endParaRPr b="0" lang="en-US" sz="1400" spc="-1" strike="noStrike">
              <a:solidFill>
                <a:srgbClr val="ffffff"/>
              </a:solidFill>
              <a:latin typeface="Century Gothic"/>
            </a:endParaRPr>
          </a:p>
          <a:p>
            <a:pPr lvl="4" marL="2057400" indent="-228600">
              <a:lnSpc>
                <a:spcPct val="100000"/>
              </a:lnSpc>
              <a:spcBef>
                <a:spcPts val="1001"/>
              </a:spcBef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b="0" lang="en-US" sz="1400" spc="-1" strike="noStrike">
                <a:solidFill>
                  <a:srgbClr val="ffffff"/>
                </a:solidFill>
                <a:latin typeface="Century Gothic"/>
              </a:rPr>
              <a:t>Fifth level</a:t>
            </a:r>
            <a:endParaRPr b="0" lang="en-US" sz="14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dt" idx="4"/>
          </p:nvPr>
        </p:nvSpPr>
        <p:spPr>
          <a:xfrm rot="5400000">
            <a:off x="10155600" y="1790640"/>
            <a:ext cx="990360" cy="304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>
            <a:lvl1pPr indent="0">
              <a:lnSpc>
                <a:spcPct val="100000"/>
              </a:lnSpc>
              <a:buNone/>
              <a:defRPr b="0" lang="en-US" sz="1100" spc="-1" strike="noStrike">
                <a:solidFill>
                  <a:srgbClr val="ffffff">
                    <a:alpha val="60000"/>
                  </a:srgbClr>
                </a:solidFill>
                <a:latin typeface="Century Gothic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ffffff">
                    <a:alpha val="60000"/>
                  </a:srgbClr>
                </a:solidFill>
                <a:latin typeface="Century Gothic"/>
              </a:rPr>
              <a:t>&lt;date/time&gt;</a:t>
            </a:r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ftr" idx="5"/>
          </p:nvPr>
        </p:nvSpPr>
        <p:spPr>
          <a:xfrm rot="5400000">
            <a:off x="8951760" y="3225240"/>
            <a:ext cx="3859560" cy="3045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 type="sldNum" idx="6"/>
          </p:nvPr>
        </p:nvSpPr>
        <p:spPr>
          <a:xfrm>
            <a:off x="10352520" y="295560"/>
            <a:ext cx="837720" cy="76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2800" spc="-1" strike="noStrike">
                <a:solidFill>
                  <a:srgbClr val="ffffff"/>
                </a:solidFill>
                <a:latin typeface="Century Gothic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fld id="{3BF8751B-61DA-4F22-AD04-F606F334AD50}" type="slidenum">
              <a:rPr b="0" lang="en-US" sz="2800" spc="-1" strike="noStrike">
                <a:solidFill>
                  <a:srgbClr val="ffffff"/>
                </a:solidFill>
                <a:latin typeface="Century Gothic"/>
              </a:rPr>
              <a:t>&lt;number&gt;</a:t>
            </a:fld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7" descr=""/>
          <p:cNvPicPr/>
          <p:nvPr/>
        </p:nvPicPr>
        <p:blipFill>
          <a:blip r:embed="rId3"/>
          <a:srcRect l="3610" t="0" r="0" b="0"/>
          <a:stretch/>
        </p:blipFill>
        <p:spPr>
          <a:xfrm>
            <a:off x="0" y="2669760"/>
            <a:ext cx="4036680" cy="4187880"/>
          </a:xfrm>
          <a:prstGeom prst="rect">
            <a:avLst/>
          </a:prstGeom>
          <a:ln w="0">
            <a:noFill/>
          </a:ln>
        </p:spPr>
      </p:pic>
      <p:pic>
        <p:nvPicPr>
          <p:cNvPr id="95" name="Picture 6" descr=""/>
          <p:cNvPicPr/>
          <p:nvPr/>
        </p:nvPicPr>
        <p:blipFill>
          <a:blip r:embed="rId4"/>
          <a:srcRect l="35647" t="0" r="0" b="0"/>
          <a:stretch/>
        </p:blipFill>
        <p:spPr>
          <a:xfrm>
            <a:off x="0" y="2892240"/>
            <a:ext cx="1522080" cy="2365200"/>
          </a:xfrm>
          <a:prstGeom prst="rect">
            <a:avLst/>
          </a:prstGeom>
          <a:ln w="0">
            <a:noFill/>
          </a:ln>
        </p:spPr>
      </p:pic>
      <p:sp>
        <p:nvSpPr>
          <p:cNvPr id="96" name="Oval 15"/>
          <p:cNvSpPr/>
          <p:nvPr/>
        </p:nvSpPr>
        <p:spPr>
          <a:xfrm>
            <a:off x="8609040" y="1676520"/>
            <a:ext cx="2819160" cy="2819160"/>
          </a:xfrm>
          <a:prstGeom prst="ellipse">
            <a:avLst/>
          </a:prstGeom>
          <a:gradFill rotWithShape="0">
            <a:gsLst>
              <a:gs pos="0">
                <a:srgbClr val="7ac4f0">
                  <a:alpha val="7058"/>
                </a:srgbClr>
              </a:gs>
              <a:gs pos="100000">
                <a:srgbClr val="7ac4f0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7" name="Picture 8" descr=""/>
          <p:cNvPicPr/>
          <p:nvPr/>
        </p:nvPicPr>
        <p:blipFill>
          <a:blip r:embed="rId5"/>
          <a:srcRect l="0" t="28812" r="0" b="0"/>
          <a:stretch/>
        </p:blipFill>
        <p:spPr>
          <a:xfrm>
            <a:off x="7999560" y="0"/>
            <a:ext cx="1603080" cy="1141200"/>
          </a:xfrm>
          <a:prstGeom prst="rect">
            <a:avLst/>
          </a:prstGeom>
          <a:ln w="0">
            <a:noFill/>
          </a:ln>
        </p:spPr>
      </p:pic>
      <p:pic>
        <p:nvPicPr>
          <p:cNvPr id="98" name="Picture 9" descr=""/>
          <p:cNvPicPr/>
          <p:nvPr/>
        </p:nvPicPr>
        <p:blipFill>
          <a:blip r:embed="rId6"/>
          <a:srcRect l="0" t="0" r="0" b="23333"/>
          <a:stretch/>
        </p:blipFill>
        <p:spPr>
          <a:xfrm>
            <a:off x="8609040" y="6095880"/>
            <a:ext cx="993240" cy="761760"/>
          </a:xfrm>
          <a:prstGeom prst="rect">
            <a:avLst/>
          </a:prstGeom>
          <a:ln w="0">
            <a:noFill/>
          </a:ln>
        </p:spPr>
      </p:pic>
      <p:sp>
        <p:nvSpPr>
          <p:cNvPr id="99" name="Rectangle 13"/>
          <p:cNvSpPr/>
          <p:nvPr/>
        </p:nvSpPr>
        <p:spPr>
          <a:xfrm>
            <a:off x="10437840" y="0"/>
            <a:ext cx="685440" cy="1142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1154880" y="1447920"/>
            <a:ext cx="8825400" cy="1980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4800" spc="-1" strike="noStrike">
                <a:solidFill>
                  <a:srgbClr val="ebebeb"/>
                </a:solidFill>
                <a:latin typeface="Century Gothic"/>
              </a:rPr>
              <a:t>Click to edit Master title style</a:t>
            </a:r>
            <a:endParaRPr b="0" lang="en-US" sz="4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1154880" y="3657600"/>
            <a:ext cx="8825400" cy="2361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Click to edit Master text styles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dt" idx="7"/>
          </p:nvPr>
        </p:nvSpPr>
        <p:spPr>
          <a:xfrm rot="5400000">
            <a:off x="10155600" y="1790640"/>
            <a:ext cx="990360" cy="304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>
            <a:lvl1pPr indent="0">
              <a:lnSpc>
                <a:spcPct val="100000"/>
              </a:lnSpc>
              <a:buNone/>
              <a:defRPr b="0" lang="en-US" sz="1100" spc="-1" strike="noStrike">
                <a:solidFill>
                  <a:srgbClr val="ffffff">
                    <a:alpha val="60000"/>
                  </a:srgbClr>
                </a:solidFill>
                <a:latin typeface="Century Gothic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ffffff">
                    <a:alpha val="60000"/>
                  </a:srgbClr>
                </a:solidFill>
                <a:latin typeface="Century Gothic"/>
              </a:rPr>
              <a:t>&lt;date/time&gt;</a:t>
            </a:r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ftr" idx="8"/>
          </p:nvPr>
        </p:nvSpPr>
        <p:spPr>
          <a:xfrm rot="5400000">
            <a:off x="8951760" y="3225240"/>
            <a:ext cx="3859560" cy="3045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4" name="PlaceHolder 5"/>
          <p:cNvSpPr>
            <a:spLocks noGrp="1"/>
          </p:cNvSpPr>
          <p:nvPr>
            <p:ph type="sldNum" idx="9"/>
          </p:nvPr>
        </p:nvSpPr>
        <p:spPr>
          <a:xfrm>
            <a:off x="10352520" y="295560"/>
            <a:ext cx="837720" cy="76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2800" spc="-1" strike="noStrike">
                <a:solidFill>
                  <a:srgbClr val="ffffff"/>
                </a:solidFill>
                <a:latin typeface="Century Gothic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fld id="{F118E922-7575-43F7-AE70-DCACAE1445D6}" type="slidenum">
              <a:rPr b="0" lang="en-US" sz="2800" spc="-1" strike="noStrike">
                <a:solidFill>
                  <a:srgbClr val="ffffff"/>
                </a:solidFill>
                <a:latin typeface="Century Gothic"/>
              </a:rPr>
              <a:t>&lt;number&gt;</a:t>
            </a:fld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  <p:sldLayoutId id="2147483686" r:id="rId18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1071360" y="1198800"/>
            <a:ext cx="10050480" cy="1995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3000"/>
          </a:bodyPr>
          <a:p>
            <a:pPr indent="0">
              <a:lnSpc>
                <a:spcPct val="100000"/>
              </a:lnSpc>
              <a:buNone/>
            </a:pPr>
            <a:r>
              <a:rPr b="0" lang="en-US" sz="7200" spc="-1" strike="noStrike">
                <a:solidFill>
                  <a:srgbClr val="000000"/>
                </a:solidFill>
                <a:latin typeface="Century Gothic"/>
              </a:rPr>
              <a:t>Battery Cooling System</a:t>
            </a:r>
            <a:endParaRPr b="0" lang="en-US" sz="7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subTitle"/>
          </p:nvPr>
        </p:nvSpPr>
        <p:spPr>
          <a:xfrm>
            <a:off x="684360" y="3843720"/>
            <a:ext cx="4446360" cy="186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000" spc="-1" strike="noStrike" cap="all">
                <a:solidFill>
                  <a:schemeClr val="accent1"/>
                </a:solidFill>
                <a:latin typeface="Century Gothic"/>
              </a:rPr>
              <a:t>Project Guide: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000" spc="-1" strike="noStrike" cap="all">
                <a:solidFill>
                  <a:schemeClr val="accent1"/>
                </a:solidFill>
                <a:latin typeface="Century Gothic"/>
                <a:ea typeface="Century Gothic"/>
              </a:rPr>
              <a:t>Professor M j Bhosle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Subtitle 2"/>
          <p:cNvSpPr/>
          <p:nvPr/>
        </p:nvSpPr>
        <p:spPr>
          <a:xfrm>
            <a:off x="6722640" y="3703320"/>
            <a:ext cx="4274640" cy="200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/>
          </a:bodyPr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  <a:tabLst>
                <a:tab algn="l" pos="0"/>
              </a:tabLst>
            </a:pPr>
            <a:r>
              <a:rPr b="1" lang="en-US" sz="2100" spc="-1" strike="noStrike">
                <a:solidFill>
                  <a:srgbClr val="0a4060"/>
                </a:solidFill>
                <a:latin typeface="Century Gothic"/>
              </a:rPr>
              <a:t>Team: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" charset="2"/>
              <a:buChar char=""/>
              <a:tabLst>
                <a:tab algn="l" pos="0"/>
              </a:tabLst>
            </a:pPr>
            <a:r>
              <a:rPr b="1" lang="en-US" sz="2100" spc="-1" strike="noStrike">
                <a:solidFill>
                  <a:srgbClr val="0a4060"/>
                </a:solidFill>
                <a:latin typeface="Century Gothic"/>
                <a:ea typeface="Century Gothic"/>
              </a:rPr>
              <a:t>Swapnil Kedari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" charset="2"/>
              <a:buChar char=""/>
              <a:tabLst>
                <a:tab algn="l" pos="0"/>
              </a:tabLst>
            </a:pPr>
            <a:r>
              <a:rPr b="1" lang="en-US" sz="2100" spc="-1" strike="noStrike">
                <a:solidFill>
                  <a:srgbClr val="0a4060"/>
                </a:solidFill>
                <a:latin typeface="Century Gothic"/>
                <a:ea typeface="Century Gothic"/>
              </a:rPr>
              <a:t>Tulsidas Yedle 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" charset="2"/>
              <a:buChar char=""/>
              <a:tabLst>
                <a:tab algn="l" pos="0"/>
              </a:tabLst>
            </a:pPr>
            <a:r>
              <a:rPr b="1" lang="en-US" sz="2100" spc="-1" strike="noStrike">
                <a:solidFill>
                  <a:srgbClr val="0a4060"/>
                </a:solidFill>
                <a:latin typeface="Century Gothic"/>
                <a:ea typeface="Century Gothic"/>
              </a:rPr>
              <a:t>Manish Yhoudhari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  <a:tabLst>
                <a:tab algn="l" pos="0"/>
              </a:tabLst>
            </a:pP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  <a:tabLst>
                <a:tab algn="l" pos="0"/>
              </a:tabLst>
            </a:pP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>
        <p:pull dir="d"/>
      </p:transition>
    </mc:Choice>
    <mc:Fallback>
      <p:transition spd="slow">
        <p:pull dir="d"/>
      </p:transition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914400" y="1114560"/>
            <a:ext cx="9869400" cy="14000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42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Battery cooling system using BMS and Arduino</a:t>
            </a:r>
            <a:endParaRPr b="0" lang="en-US" sz="4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1340640" y="3046680"/>
            <a:ext cx="8946360" cy="2896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Here we are using mainly 4 system for our entire Project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cd433"/>
              </a:buClr>
              <a:buSzPct val="80000"/>
              <a:buFont typeface="Wingdings" charset="2"/>
              <a:buChar char=""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3.7 Volt Li-ion battery (pack of 9 battery)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cd433"/>
              </a:buClr>
              <a:buSzPct val="80000"/>
              <a:buFont typeface="Wingdings,Sans-Serif"/>
              <a:buChar char="Ø"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Motor to pump the coolant in BMS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cd433"/>
              </a:buClr>
              <a:buSzPct val="80000"/>
              <a:buFont typeface="Wingdings,Sans-Serif"/>
              <a:buChar char="Ø"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Battery Management System (BMS) to protect battery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cd433"/>
              </a:buClr>
              <a:buSzPct val="80000"/>
              <a:buFont typeface="Wingdings,Sans-Serif"/>
              <a:buChar char="Ø"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Arduino to automate the whole system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>
        <p:wedge/>
      </p:transition>
    </mc:Choice>
    <mc:Fallback>
      <p:transition spd="slow">
        <p:wedge/>
      </p:transition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753480" y="184320"/>
            <a:ext cx="9404280" cy="649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200" spc="-1" strike="noStrike">
                <a:solidFill>
                  <a:srgbClr val="ebebeb"/>
                </a:solidFill>
                <a:latin typeface="Century Gothic"/>
              </a:rPr>
              <a:t>System Diagram</a:t>
            </a:r>
            <a:endParaRPr b="0" lang="en-US" sz="4200" spc="-1" strike="noStrike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147" name="Picture 4" descr="Diagram&#10;&#10;Description automatically generated"/>
          <p:cNvPicPr/>
          <p:nvPr/>
        </p:nvPicPr>
        <p:blipFill>
          <a:blip r:embed="rId1"/>
          <a:stretch/>
        </p:blipFill>
        <p:spPr>
          <a:xfrm>
            <a:off x="740520" y="979560"/>
            <a:ext cx="10712880" cy="5644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>
        <p:pull dir="d"/>
      </p:transition>
    </mc:Choice>
    <mc:Fallback>
      <p:transition spd="slow">
        <p:pull dir="d"/>
      </p:transition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200" spc="-1" strike="noStrike">
                <a:solidFill>
                  <a:srgbClr val="ebebeb"/>
                </a:solidFill>
                <a:latin typeface="Century Gothic"/>
              </a:rPr>
              <a:t>Battery Pack</a:t>
            </a:r>
            <a:endParaRPr b="0" lang="en-US" sz="4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1103400" y="2053080"/>
            <a:ext cx="8946360" cy="4195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We are using 3.7 Volts Li-ion rechargeable batteries.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This battery will supply a peak voltage of 32 volts.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This will also supply 5 amp of max current.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We are using BMS to control the peak voltage supply.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These battery will power any device requiring less then 32 volts and 5 amp current.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All the safety features of battery pack is handled by our BMS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>
        <p:cover dir="d"/>
      </p:transition>
    </mc:Choice>
    <mc:Fallback>
      <p:transition spd="slow">
        <p:cover dir="d"/>
      </p:transition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9672840" cy="14000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200" spc="-1" strike="noStrike">
                <a:solidFill>
                  <a:srgbClr val="ebebeb"/>
                </a:solidFill>
                <a:latin typeface="Century Gothic"/>
              </a:rPr>
              <a:t>Battery Management System (BMS)</a:t>
            </a:r>
            <a:endParaRPr b="0" lang="en-US" sz="4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1371600" y="2057400"/>
            <a:ext cx="8946360" cy="38304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Century Gothic"/>
              </a:rPr>
              <a:t>Some of the Basic features of our BMS are following:</a:t>
            </a:r>
            <a:endParaRPr b="0" lang="en-US" sz="2400" spc="-1" strike="noStrike">
              <a:solidFill>
                <a:srgbClr val="ffffff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cd433"/>
              </a:buClr>
              <a:buSzPct val="80000"/>
              <a:buFont typeface="Wingdings 3" charset="2"/>
              <a:buChar char=""/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State of charge calculations.</a:t>
            </a:r>
            <a:endParaRPr b="0" lang="en-US" sz="2400" spc="-1" strike="noStrike">
              <a:solidFill>
                <a:srgbClr val="ffffff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cd433"/>
              </a:buClr>
              <a:buSzPct val="80000"/>
              <a:buFont typeface="Wingdings 3" charset="2"/>
              <a:buChar char=""/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Cell over-voltage and under-voltage protection.</a:t>
            </a:r>
            <a:endParaRPr b="0" lang="en-US" sz="2400" spc="-1" strike="noStrike">
              <a:solidFill>
                <a:srgbClr val="ffffff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cd433"/>
              </a:buClr>
              <a:buSzPct val="80000"/>
              <a:buFont typeface="Wingdings 3" charset="2"/>
              <a:buChar char=""/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Intelligent battery balancing (passive).</a:t>
            </a:r>
            <a:endParaRPr b="0" lang="en-US" sz="2400" spc="-1" strike="noStrike">
              <a:solidFill>
                <a:srgbClr val="ffffff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cd433"/>
              </a:buClr>
              <a:buSzPct val="80000"/>
              <a:buFont typeface="Wingdings 3" charset="2"/>
              <a:buChar char=""/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Battery charger control.</a:t>
            </a:r>
            <a:endParaRPr b="0" lang="en-US" sz="2400" spc="-1" strike="noStrike">
              <a:solidFill>
                <a:srgbClr val="ffffff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cd433"/>
              </a:buClr>
              <a:buSzPct val="80000"/>
              <a:buFont typeface="Wingdings 3" charset="2"/>
              <a:buChar char=""/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Pack temperature monitoring.</a:t>
            </a:r>
            <a:endParaRPr b="0" lang="en-US" sz="2400" spc="-1" strike="noStrike">
              <a:solidFill>
                <a:srgbClr val="ffffff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cd433"/>
              </a:buClr>
              <a:buSzPct val="80000"/>
              <a:buFont typeface="Wingdings 3" charset="2"/>
              <a:buChar char=""/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Monitors health of battery pack.</a:t>
            </a:r>
            <a:endParaRPr b="0" lang="en-US" sz="2400" spc="-1" strike="noStrike">
              <a:solidFill>
                <a:srgbClr val="ffffff"/>
              </a:solidFill>
              <a:latin typeface="Century Gothic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>
        <p:cover dir="d"/>
      </p:transition>
    </mc:Choice>
    <mc:Fallback>
      <p:transition spd="slow">
        <p:cover dir="d"/>
      </p:transition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1397520" y="442080"/>
            <a:ext cx="9404280" cy="14000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200" spc="-1" strike="noStrike">
                <a:solidFill>
                  <a:srgbClr val="ebebeb"/>
                </a:solidFill>
                <a:latin typeface="Century Gothic"/>
              </a:rPr>
              <a:t>Coolant Pump</a:t>
            </a:r>
            <a:endParaRPr b="0" lang="en-US" sz="4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1049760" y="1988640"/>
            <a:ext cx="10105200" cy="4195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rgbClr val="ffffff"/>
                </a:solidFill>
                <a:latin typeface="Century Gothic"/>
              </a:rPr>
              <a:t>Here we are using a coolant pump for heat management.</a:t>
            </a:r>
            <a:endParaRPr b="0" lang="en-US" sz="2400" spc="-1" strike="noStrike">
              <a:solidFill>
                <a:srgbClr val="ffffff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rgbClr val="ffffff"/>
                </a:solidFill>
                <a:latin typeface="Century Gothic"/>
              </a:rPr>
              <a:t>This will cool our battery from overheating.</a:t>
            </a:r>
            <a:endParaRPr b="0" lang="en-US" sz="2400" spc="-1" strike="noStrike">
              <a:solidFill>
                <a:srgbClr val="ffffff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rgbClr val="ffffff"/>
                </a:solidFill>
                <a:latin typeface="Century Gothic"/>
              </a:rPr>
              <a:t>This will also maintain ambient temperature for the proper functioning of our battery.</a:t>
            </a:r>
            <a:endParaRPr b="0" lang="en-US" sz="2400" spc="-1" strike="noStrike">
              <a:solidFill>
                <a:srgbClr val="ffffff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rgbClr val="ffffff"/>
                </a:solidFill>
                <a:latin typeface="Century Gothic"/>
              </a:rPr>
              <a:t>The coolant pump operates automatically using Arduino and temperature sensors.</a:t>
            </a:r>
            <a:endParaRPr b="0" lang="en-US" sz="2400" spc="-1" strike="noStrike">
              <a:solidFill>
                <a:srgbClr val="ffffff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rgbClr val="ffffff"/>
                </a:solidFill>
                <a:latin typeface="Century Gothic"/>
              </a:rPr>
              <a:t>It turns on if the temperature is above the ambient temperature.</a:t>
            </a:r>
            <a:endParaRPr b="0" lang="en-US" sz="2400" spc="-1" strike="noStrike">
              <a:solidFill>
                <a:srgbClr val="ffffff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rgbClr val="ffffff"/>
                </a:solidFill>
                <a:latin typeface="Century Gothic"/>
              </a:rPr>
              <a:t>In our case we are considering ambient temperature as 50 degree.</a:t>
            </a:r>
            <a:endParaRPr b="0" lang="en-US" sz="24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>
        <p:cover dir="d"/>
      </p:transition>
    </mc:Choice>
    <mc:Fallback>
      <p:transition spd="slow">
        <p:cover dir="d"/>
      </p:transition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871560" y="452880"/>
            <a:ext cx="9404280" cy="14000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200" spc="-1" strike="noStrike">
                <a:solidFill>
                  <a:srgbClr val="ebebeb"/>
                </a:solidFill>
                <a:latin typeface="Century Gothic"/>
              </a:rPr>
              <a:t>Arduino and Sensors</a:t>
            </a:r>
            <a:endParaRPr b="0" lang="en-US" sz="4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1103400" y="2053080"/>
            <a:ext cx="9955080" cy="4195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rgbClr val="ffffff"/>
                </a:solidFill>
                <a:latin typeface="Century Gothic"/>
              </a:rPr>
              <a:t>We are using Arduino nano and thermal sensors.</a:t>
            </a:r>
            <a:endParaRPr b="0" lang="en-US" sz="2400" spc="-1" strike="noStrike">
              <a:solidFill>
                <a:srgbClr val="ffffff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rgbClr val="ffffff"/>
                </a:solidFill>
                <a:latin typeface="Century Gothic"/>
              </a:rPr>
              <a:t>Thermal sensors will monitor the temperature of our battery pack.</a:t>
            </a:r>
            <a:endParaRPr b="0" lang="en-US" sz="2400" spc="-1" strike="noStrike">
              <a:solidFill>
                <a:srgbClr val="ffffff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rgbClr val="ffffff"/>
                </a:solidFill>
                <a:latin typeface="Century Gothic"/>
              </a:rPr>
              <a:t>If the sensors sense any surge beyond our ambient temperature then it will signal the Arduino to power on the pump.</a:t>
            </a:r>
            <a:endParaRPr b="0" lang="en-US" sz="2400" spc="-1" strike="noStrike">
              <a:solidFill>
                <a:srgbClr val="ffffff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rgbClr val="ffffff"/>
                </a:solidFill>
                <a:latin typeface="Century Gothic"/>
              </a:rPr>
              <a:t>If the temperature is under control then the pump will be off.</a:t>
            </a:r>
            <a:endParaRPr b="0" lang="en-US" sz="2400" spc="-1" strike="noStrike">
              <a:solidFill>
                <a:srgbClr val="ffffff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rgbClr val="ffffff"/>
                </a:solidFill>
                <a:latin typeface="Century Gothic"/>
              </a:rPr>
              <a:t>All of this will pe managed by our Arduino and the program we have written to maintain all of the settings.</a:t>
            </a:r>
            <a:endParaRPr b="0" lang="en-US" sz="2400" spc="-1" strike="noStrike">
              <a:solidFill>
                <a:srgbClr val="ffffff"/>
              </a:solidFill>
              <a:latin typeface="Century Gothic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>
        <p:cover dir="d"/>
      </p:transition>
    </mc:Choice>
    <mc:Fallback>
      <p:transition spd="slow">
        <p:cover dir="d"/>
      </p:transition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1600200" y="914400"/>
            <a:ext cx="8825400" cy="2077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Century Gothic"/>
              </a:rPr>
              <a:t>This was all about our project for now. As we will progress in our project we will keep you updated with all the changes and update contributed by our team.</a:t>
            </a: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1154880" y="3657600"/>
            <a:ext cx="8825400" cy="2361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 algn="ctr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4800" spc="-1" strike="noStrike">
                <a:solidFill>
                  <a:srgbClr val="ffffff"/>
                </a:solidFill>
                <a:latin typeface="Century Gothic"/>
              </a:rPr>
              <a:t>Thank You</a:t>
            </a:r>
            <a:endParaRPr b="0" lang="en-US" sz="4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>
        <p:cover dir="d"/>
      </p:transition>
    </mc:Choice>
    <mc:Fallback>
      <p:transition spd="slow">
        <p:cover dir="d"/>
      </p:transition>
    </mc:Fallback>
  </mc:AlternateContent>
</p:sld>
</file>

<file path=ppt/theme/theme1.xml><?xml version="1.0" encoding="utf-8"?>
<a:theme xmlns:a="http://schemas.openxmlformats.org/drawingml/2006/main" name="Ion">
  <a:themeElements>
    <a:clrScheme name="Ion">
      <a:dk1>
        <a:srgbClr val="000000"/>
      </a:dk1>
      <a:lt1>
        <a:srgbClr val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Ion">
  <a:themeElements>
    <a:clrScheme name="Ion">
      <a:dk1>
        <a:srgbClr val="000000"/>
      </a:dk1>
      <a:lt1>
        <a:srgbClr val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Ion">
  <a:themeElements>
    <a:clrScheme name="Ion">
      <a:dk1>
        <a:srgbClr val="000000"/>
      </a:dk1>
      <a:lt1>
        <a:srgbClr val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Application>LibreOffice/7.4.5.1$Windows_X86_64 LibreOffice_project/9c0871452b3918c1019dde9bfac75448afc4b57f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2023-03-09T19:26:29Z</dcterms:created>
  <dc:creator/>
  <dc:description/>
  <dc:language>en-US</dc:language>
  <cp:lastModifiedBy/>
  <dcterms:modified xsi:type="dcterms:W3CDTF">2023-03-10T01:36:03Z</dcterms:modified>
  <cp:revision>231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8</vt:i4>
  </property>
</Properties>
</file>