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3" r:id="rId3"/>
    <p:sldId id="264" r:id="rId4"/>
    <p:sldId id="265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4" r:id="rId19"/>
    <p:sldId id="298" r:id="rId20"/>
    <p:sldId id="299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0F"/>
    <a:srgbClr val="2D2C32"/>
    <a:srgbClr val="62676B"/>
    <a:srgbClr val="323137"/>
    <a:srgbClr val="313036"/>
    <a:srgbClr val="11FFFE"/>
    <a:srgbClr val="36ABFF"/>
    <a:srgbClr val="0D0A27"/>
    <a:srgbClr val="37ABFF"/>
    <a:srgbClr val="F1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1482" y="-214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28/09/2025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28/09/2025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28/09/2025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28/09/2025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hewandersondev/prompts-para-ebook-feito-com-IA.git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B8E17F4F-61D7-626F-E4A8-FC08031E8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2446960"/>
            <a:ext cx="9601202" cy="10354640"/>
          </a:xfrm>
          <a:prstGeom prst="rect">
            <a:avLst/>
          </a:prstGeom>
        </p:spPr>
      </p:pic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217501"/>
            <a:ext cx="910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+mj-lt"/>
              </a:rPr>
              <a:t>Descubra como a Inteligência Artificial pode transformar seu dia a dia.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316480" y="11632660"/>
            <a:ext cx="5029199" cy="830997"/>
          </a:xfrm>
          <a:prstGeom prst="rect">
            <a:avLst/>
          </a:prstGeom>
          <a:solidFill>
            <a:srgbClr val="DADA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794097" y="11632659"/>
            <a:ext cx="4073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O Hobbit Digital</a:t>
            </a:r>
          </a:p>
        </p:txBody>
      </p:sp>
      <p:sp>
        <p:nvSpPr>
          <p:cNvPr id="3" name="Rolagem: Horizontal 2">
            <a:extLst>
              <a:ext uri="{FF2B5EF4-FFF2-40B4-BE49-F238E27FC236}">
                <a16:creationId xmlns:a16="http://schemas.microsoft.com/office/drawing/2014/main" id="{7830BA61-0C75-E933-2769-30185D95F468}"/>
              </a:ext>
            </a:extLst>
          </p:cNvPr>
          <p:cNvSpPr/>
          <p:nvPr/>
        </p:nvSpPr>
        <p:spPr>
          <a:xfrm>
            <a:off x="-2" y="2923266"/>
            <a:ext cx="9601202" cy="1060334"/>
          </a:xfrm>
          <a:prstGeom prst="horizontalScroll">
            <a:avLst/>
          </a:prstGeom>
          <a:solidFill>
            <a:srgbClr val="DADA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45715" y="3183075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Impact" panose="020B0806030902050204" pitchFamily="34" charset="0"/>
              </a:rPr>
              <a:t> DOMINANDO A INTELIGÊNCIA ARTIFICIAL NO DIA A DIA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107F1D-90BE-1F4E-CD97-B04F00C4C7C0}"/>
              </a:ext>
            </a:extLst>
          </p:cNvPr>
          <p:cNvSpPr/>
          <p:nvPr/>
        </p:nvSpPr>
        <p:spPr>
          <a:xfrm>
            <a:off x="0" y="0"/>
            <a:ext cx="9601200" cy="2446958"/>
          </a:xfrm>
          <a:prstGeom prst="rect">
            <a:avLst/>
          </a:prstGeom>
          <a:solidFill>
            <a:srgbClr val="2D2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>
              <a:latin typeface="Ringbearer" panose="0202060205030B020303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FF14B7-83F1-8ACC-BE03-AF42A4782224}"/>
              </a:ext>
            </a:extLst>
          </p:cNvPr>
          <p:cNvSpPr txBox="1"/>
          <p:nvPr/>
        </p:nvSpPr>
        <p:spPr>
          <a:xfrm>
            <a:off x="311377" y="337943"/>
            <a:ext cx="90698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ngbearer" panose="0202060205030B020303" pitchFamily="18" charset="0"/>
              </a:rPr>
              <a:t>IA das Terras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ngbearer" panose="0202060205030B020303" pitchFamily="18" charset="0"/>
              </a:rPr>
              <a:t>Médias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8A99-87C0-389F-959F-1D801473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91279C63-F0AD-14D2-466C-3AC94E91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F9F4EAF1-2794-B87F-3789-C6198C541680}"/>
              </a:ext>
            </a:extLst>
          </p:cNvPr>
          <p:cNvSpPr txBox="1"/>
          <p:nvPr/>
        </p:nvSpPr>
        <p:spPr>
          <a:xfrm>
            <a:off x="892277" y="2372078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IA, funciona igual: teste, refine e ajuste seus prompts até chegar ao resultado certo.</a:t>
            </a:r>
          </a:p>
          <a:p>
            <a:endParaRPr lang="pt-BR" sz="2400" dirty="0"/>
          </a:p>
          <a:p>
            <a:r>
              <a:rPr lang="pt-BR" sz="2400" b="1" dirty="0"/>
              <a:t>Exemplos práticos:</a:t>
            </a:r>
          </a:p>
          <a:p>
            <a:endParaRPr lang="pt-BR" sz="2400" dirty="0"/>
          </a:p>
          <a:p>
            <a:r>
              <a:rPr lang="pt-BR" sz="2400" i="1" dirty="0"/>
              <a:t>"Reescreva este texto de forma mais divertida.“</a:t>
            </a:r>
          </a:p>
          <a:p>
            <a:endParaRPr lang="pt-BR" sz="2400" dirty="0"/>
          </a:p>
          <a:p>
            <a:r>
              <a:rPr lang="pt-BR" sz="2400" i="1" dirty="0"/>
              <a:t>"Explique este conceito como se eu tivesse 12 anos.“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tentativa aproxima você da resposta perfeita — como seguir os passos de Aragorn até encontrar o caminho da vitória.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7B304537-3055-142C-2250-9ADD658EA67E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TESTE, AJUSTE E EVOLUA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1C583C-98EC-3183-6964-19F2FE781E1B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AB0E2D9-9CE5-6B5F-F1C3-CDCCF25D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E643A465-7DAA-56E5-AF81-0921DCDF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10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E7F7F009-9E17-E7BB-46CF-C1DE3FCB1C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8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EB602-C13C-F28D-6CD4-7E18D4F3C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2FF6EB3E-CEAC-BABC-47E9-BB93BAE12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EBF75928-E082-EA3F-4436-3C07960AA76E}"/>
              </a:ext>
            </a:extLst>
          </p:cNvPr>
          <p:cNvSpPr txBox="1"/>
          <p:nvPr/>
        </p:nvSpPr>
        <p:spPr>
          <a:xfrm>
            <a:off x="892277" y="6972304"/>
            <a:ext cx="781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ENGENHARIA DE PROMPT: O VERDADEIRO ANEL DE PODER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5A8786A5-50B0-EF9E-2BA1-37333C17E232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1EEC558-4062-79F4-149C-414813DC5536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59E42D83-9E8F-68D0-88B6-1868675A822C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existe um poder especial capaz de transformar sua experiência com IA, esse poder é a Engenharia de Prompt.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515E66C-1320-F478-DD17-461F9F6E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9EB2EA1-F309-99CA-EC5B-F9EA3053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11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19B4F-B5F1-DF52-446D-28F5E6F0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AD908BEA-ABF0-BA10-6820-6E342A2F5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E91D1AC-F7D3-1E08-20C4-A63DAFFFE275}"/>
              </a:ext>
            </a:extLst>
          </p:cNvPr>
          <p:cNvSpPr txBox="1"/>
          <p:nvPr/>
        </p:nvSpPr>
        <p:spPr>
          <a:xfrm>
            <a:off x="892277" y="2372078"/>
            <a:ext cx="781664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 é a arte de criar comandos estratégicos, claros e ricos em detalhes, garantindo que a IA entregue exatamente o que você precisa.</a:t>
            </a:r>
          </a:p>
          <a:p>
            <a:endParaRPr lang="pt-BR" sz="2400" dirty="0"/>
          </a:p>
          <a:p>
            <a:r>
              <a:rPr lang="pt-BR" sz="2400" b="1" dirty="0"/>
              <a:t>Técnicas Essenciais de Prompt</a:t>
            </a:r>
          </a:p>
          <a:p>
            <a:endParaRPr lang="pt-BR" sz="2400" b="1" dirty="0"/>
          </a:p>
          <a:p>
            <a:r>
              <a:rPr lang="pt-BR" sz="2400" b="1" dirty="0"/>
              <a:t>Dê contexto completo:</a:t>
            </a:r>
            <a:r>
              <a:rPr lang="pt-BR" sz="2400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o cenário.</a:t>
            </a:r>
          </a:p>
          <a:p>
            <a:br>
              <a:rPr lang="pt-BR" sz="2400" dirty="0"/>
            </a:br>
            <a:r>
              <a:rPr lang="pt-BR" sz="2400" i="1" dirty="0"/>
              <a:t>"Crie um resumo de IA para estudantes de ensino médio que nunca ouviram falar do tema.“</a:t>
            </a:r>
          </a:p>
          <a:p>
            <a:endParaRPr lang="pt-BR" sz="2400" dirty="0"/>
          </a:p>
          <a:p>
            <a:r>
              <a:rPr lang="pt-BR" sz="2400" b="1" dirty="0"/>
              <a:t>Defina o formato:</a:t>
            </a:r>
            <a:r>
              <a:rPr lang="pt-BR" sz="2400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peça lista, resumo, tabela ou passos.</a:t>
            </a:r>
          </a:p>
          <a:p>
            <a:br>
              <a:rPr lang="pt-BR" sz="2400" dirty="0"/>
            </a:br>
            <a:r>
              <a:rPr lang="pt-BR" sz="2400" i="1" dirty="0"/>
              <a:t>"Liste em 5 tópicos como a IA é usada no dia a dia.“</a:t>
            </a:r>
          </a:p>
          <a:p>
            <a:endParaRPr lang="pt-BR" sz="2400" dirty="0"/>
          </a:p>
          <a:p>
            <a:r>
              <a:rPr lang="pt-BR" sz="2400" b="1" dirty="0"/>
              <a:t>Estabeleça restrições:</a:t>
            </a:r>
            <a:r>
              <a:rPr lang="pt-BR" sz="2400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 tamanho, estilo ou público.</a:t>
            </a:r>
          </a:p>
          <a:p>
            <a:br>
              <a:rPr lang="pt-BR" sz="2400" dirty="0"/>
            </a:br>
            <a:r>
              <a:rPr lang="pt-BR" sz="2400" i="1" dirty="0"/>
              <a:t>"Explique IA em até 100 palavras, usando exemplos de aplicativos conhecidos.“</a:t>
            </a:r>
          </a:p>
          <a:p>
            <a:endParaRPr lang="pt-BR" sz="2400" dirty="0"/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F8E8AE9-9E3D-D377-CCE4-84047CF148BB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ENGENHARIA DE PROMPT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FBC933-6646-6A28-9608-954D94D117B2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37CD8DB0-330C-EA00-2776-00958F2E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320EA780-9BFA-EBBB-EC82-49BFC30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64B6AF64-8992-7D74-DDF5-3B7BF80740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683BA-0C5C-3262-A7FF-8E21923E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DD009E3D-1187-14B8-AAF1-A35BD338A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F18B69DE-783B-1C1C-F187-ED27C5666774}"/>
              </a:ext>
            </a:extLst>
          </p:cNvPr>
          <p:cNvSpPr txBox="1"/>
          <p:nvPr/>
        </p:nvSpPr>
        <p:spPr>
          <a:xfrm>
            <a:off x="892277" y="2372078"/>
            <a:ext cx="7816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Forneça exemplos:</a:t>
            </a:r>
            <a:r>
              <a:rPr lang="pt-BR" sz="2400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mostre como você quer o resultado.</a:t>
            </a:r>
          </a:p>
          <a:p>
            <a:br>
              <a:rPr lang="pt-BR" sz="2400" dirty="0"/>
            </a:br>
            <a:r>
              <a:rPr lang="pt-BR" sz="2400" i="1" dirty="0"/>
              <a:t>"Crie uma explicação no mesmo estilo desta frase: simples, direta e divertida.“</a:t>
            </a:r>
          </a:p>
          <a:p>
            <a:endParaRPr lang="pt-BR" sz="2400" dirty="0"/>
          </a:p>
          <a:p>
            <a:r>
              <a:rPr lang="pt-BR" sz="2400" b="1" dirty="0"/>
              <a:t>Itere e refine:</a:t>
            </a:r>
            <a:r>
              <a:rPr lang="pt-BR" sz="2400" dirty="0"/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até estar satisfeito.</a:t>
            </a:r>
          </a:p>
          <a:p>
            <a:br>
              <a:rPr lang="pt-BR" sz="2400" dirty="0"/>
            </a:br>
            <a:r>
              <a:rPr lang="pt-BR" sz="2400" i="1" dirty="0"/>
              <a:t>"Agora torne o texto mais formal, como se fosse para um artigo acadêmico.“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Engenharia de Prompt é como a forja dos Anéis Élficos: feita com cuidado, atenção e técnica para alcançar o máximo de poder.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DE74F55F-558C-CEB0-7496-719C2DAA5E42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ENGENHARIA DE PROMPT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80D009-6878-A6EC-862C-6057F9EF3BD5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39E6C683-ED78-6480-A50F-15FBD539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6E5C8A45-C266-DB55-B843-C3E3AC1F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13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9138AF6C-725A-9D00-26F8-28799EF44A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5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5D51-BEB2-90D3-DA3C-C25FDE31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A1BA6D8B-722E-7267-3A77-008EA16B1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BF8F180-DDF3-D6AF-B8CC-052BAAB67747}"/>
              </a:ext>
            </a:extLst>
          </p:cNvPr>
          <p:cNvSpPr txBox="1"/>
          <p:nvPr/>
        </p:nvSpPr>
        <p:spPr>
          <a:xfrm>
            <a:off x="892277" y="6972304"/>
            <a:ext cx="781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IA COMO COMPANHEIRA DE JORNADA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339A776-0C4E-2172-F07A-F1F6CFB16EAE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242B59-4115-EB39-67BA-D4C501DAB984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B4C68FF7-86CB-2F53-06D4-0013F21BA137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IA não substitui você, mas é como Sam para Frodo: sempre pronta para ajudar e facilitar o caminho. 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F65F2BE-9CF2-22DB-D44F-BC4D1648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CBEC3D7-35B1-480B-7FBE-CC0A84DA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14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5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FD761-1DE5-A09F-4784-196D715D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B803EF8D-C09C-E457-B083-5C9B24C3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8F47A34D-8753-4C00-AFD8-A4AE16142DEB}"/>
              </a:ext>
            </a:extLst>
          </p:cNvPr>
          <p:cNvSpPr txBox="1"/>
          <p:nvPr/>
        </p:nvSpPr>
        <p:spPr>
          <a:xfrm>
            <a:off x="892277" y="2372078"/>
            <a:ext cx="781664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 pode ser usada em várias situações cotidianas:</a:t>
            </a:r>
          </a:p>
          <a:p>
            <a:endParaRPr lang="pt-BR" sz="2400" dirty="0"/>
          </a:p>
          <a:p>
            <a:r>
              <a:rPr lang="pt-BR" sz="2400" b="1" dirty="0"/>
              <a:t>Organização:</a:t>
            </a:r>
          </a:p>
          <a:p>
            <a:br>
              <a:rPr lang="pt-BR" sz="2400" dirty="0"/>
            </a:br>
            <a:r>
              <a:rPr lang="pt-BR" sz="2400" i="1" dirty="0"/>
              <a:t>"Crie um plano de estudos para 4 semanas, 1 hora por dia.“</a:t>
            </a:r>
          </a:p>
          <a:p>
            <a:endParaRPr lang="pt-BR" sz="2400" dirty="0"/>
          </a:p>
          <a:p>
            <a:r>
              <a:rPr lang="pt-BR" sz="2400" b="1" dirty="0"/>
              <a:t>Trabalho:</a:t>
            </a:r>
          </a:p>
          <a:p>
            <a:br>
              <a:rPr lang="pt-BR" sz="2400" dirty="0"/>
            </a:br>
            <a:r>
              <a:rPr lang="pt-BR" sz="2400" i="1" dirty="0"/>
              <a:t>"Escreva um resumo de reunião em 5 tópicos objetivos.“</a:t>
            </a:r>
          </a:p>
          <a:p>
            <a:endParaRPr lang="pt-BR" sz="2400" dirty="0"/>
          </a:p>
          <a:p>
            <a:r>
              <a:rPr lang="pt-BR" sz="2400" b="1" dirty="0"/>
              <a:t>Criatividade:</a:t>
            </a:r>
          </a:p>
          <a:p>
            <a:br>
              <a:rPr lang="pt-BR" sz="2400" dirty="0"/>
            </a:br>
            <a:r>
              <a:rPr lang="pt-BR" sz="2400" i="1" dirty="0"/>
              <a:t>"Sugira 3 ideias de vídeos curtos para ensinar IA de forma divertida.“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prática, você vai perceber que a IA é mais do que uma ferramenta: é um verdadeiro membro da sua “sociedade”.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8AC7C3FB-2054-06B8-9235-84349ACBA39E}"/>
              </a:ext>
            </a:extLst>
          </p:cNvPr>
          <p:cNvSpPr txBox="1"/>
          <p:nvPr/>
        </p:nvSpPr>
        <p:spPr>
          <a:xfrm>
            <a:off x="1784556" y="832096"/>
            <a:ext cx="6902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IA como Companheira de Jornada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D2C859C-C086-D3FB-54FB-524AF91A3700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9E4A7C76-8230-3F3D-B5CC-06B14A9F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FB4D9E94-B1EE-EB37-70B8-2C1B3AF1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15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9A4C6C17-B360-0EA5-3C47-DCA2AEDCB8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4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2A2B-C054-1E77-A515-A9E8922A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58209ADD-6149-8265-CD07-DDF2C8E1E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323A7558-3FCB-1EEA-6714-C8D1FAB53654}"/>
              </a:ext>
            </a:extLst>
          </p:cNvPr>
          <p:cNvSpPr txBox="1"/>
          <p:nvPr/>
        </p:nvSpPr>
        <p:spPr>
          <a:xfrm>
            <a:off x="892277" y="6972304"/>
            <a:ext cx="7816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bg1"/>
                </a:solidFill>
                <a:latin typeface="Impact" panose="020B0806030902050204" pitchFamily="34" charset="0"/>
              </a:rPr>
              <a:t>O CHAMADO PARA A AVENTURA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203898C8-1DCE-C795-77F5-48FD8254B5F8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F71847-EA32-9441-9FCA-0E990609E05D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DC3EF9E-E7E3-7096-C748-DC464834F680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como Frodo recebeu a missão de levar o Um Anel até Mordor...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C1E9147F-6EFE-930F-B053-577CE7EE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24B47BBD-6B7B-DB95-C45E-B850A85F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16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56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8714-F868-E0FF-F21B-A26341B1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10D12445-3E59-6C39-A588-E3BD1992C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CA51A086-3A45-BB7A-290F-86468B08AC53}"/>
              </a:ext>
            </a:extLst>
          </p:cNvPr>
          <p:cNvSpPr txBox="1"/>
          <p:nvPr/>
        </p:nvSpPr>
        <p:spPr>
          <a:xfrm>
            <a:off x="892277" y="2372078"/>
            <a:ext cx="78166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b="1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agora carrega o conhecimento da Engenharia de Prompt.</a:t>
            </a:r>
          </a:p>
          <a:p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diferença é que, em vez de um fardo pesado, você ganhou um aliado poderoso para simplificar sua vida.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prática é o seu Condado: o lugar onde tudo começa. Quanto mais você treinar, mais natural será criar prompts claros, criativos e úteis.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a jornada é sua. E lembre-se: até o menor dos hobbits pode mudar o rumo da história — e até o prompt mais simples pode transformar o seu dia.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D6242321-A575-848E-7953-C130AF369CDA}"/>
              </a:ext>
            </a:extLst>
          </p:cNvPr>
          <p:cNvSpPr txBox="1"/>
          <p:nvPr/>
        </p:nvSpPr>
        <p:spPr>
          <a:xfrm>
            <a:off x="1784556" y="832096"/>
            <a:ext cx="6902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CHAMADO PARA A AVENTURA</a:t>
            </a: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5FF6E3-CA8F-40B6-EC3C-9CC722925D6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301E38C-7669-EF4F-B937-D3F292FD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28DA6916-8D94-F163-2203-3FE0ADB4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17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DD99E334-83DB-A042-2EB9-5570BB59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8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8134A8DF-9EFE-70F4-05CD-CF6299F5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9601202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18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884D3-8792-0331-F5B4-DC0F8B96C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E874D24D-6B55-E33C-F284-461ABA650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220C8426-A4AA-C7BC-6C85-4E812E52EE7F}"/>
              </a:ext>
            </a:extLst>
          </p:cNvPr>
          <p:cNvSpPr txBox="1"/>
          <p:nvPr/>
        </p:nvSpPr>
        <p:spPr>
          <a:xfrm>
            <a:off x="892277" y="2372078"/>
            <a:ext cx="781664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obrigado por dedicar seu tempo a esta leitura. Espero que este guia tenha tornado o universo da Inteligência Artificial mais claro e, ao mesmo tempo, divertido.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você já é fã de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Senhor dos Anéis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certamente reconheceu as referências espalhadas ao longo do texto. Mas, caso não conheça a obra, aqui vai um convite: assista aos filmes dirigidos por Peter Jackson ou mergulhe nos livros escritos por J.R.R. Tolkien. Além de uma grande história, você vai encontrar metáforas poderosas sobre coragem, amizade e escolhas — lições que também combinam com a forma como aprendemos e usamos a IA.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como toda boa aventura, este é apenas o começo. 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explorando, praticando e descobrindo como a Inteligência Artificial pode ser uma aliada fiel na sua jornada.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09DC8D2F-1607-9904-3D4E-035B0C62C078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CONVITE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27A40F-9E74-517D-7416-5D3D0D9CB764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E404F73C-9DA1-A3F5-9CC6-6C94915B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1346ED7D-BF33-CEC2-5B54-4CD52B55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19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C3283F16-B479-157C-4232-96F2C3C12E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81D0B670-FA75-3053-E576-9BAC7A957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como a Sociedade do Anel precisou de estratégia, coragem e sabedoria para cumprir sua jornada, você também pode contar com um poderoso aliado em sua própria aventura: a Inteligência Artificial. Este guia foi feito para iniciantes que querem aprender a usar a IA de forma prática, simples e eficiente — sem precisar ser um Gandalf da programação.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24473" y="777781"/>
            <a:ext cx="8076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DESVENDANDO A MAGIA DA ENGENHARIA DE PROMPT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13" name="Imagem 12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8C13C8EA-4425-3C2C-947F-CECF62034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7342202"/>
            <a:ext cx="2819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3621E-597B-60DD-C7FB-65D3211F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53A81473-617B-4CD3-7A54-E51F6CB9C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87D60FDE-1B7E-C7EB-FC0D-FED1BE776608}"/>
              </a:ext>
            </a:extLst>
          </p:cNvPr>
          <p:cNvSpPr txBox="1"/>
          <p:nvPr/>
        </p:nvSpPr>
        <p:spPr>
          <a:xfrm>
            <a:off x="892277" y="2372078"/>
            <a:ext cx="7816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ebook foi criado com a ajuda de Inteligência Artificial e diagramado por mim.</a:t>
            </a:r>
          </a:p>
          <a:p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pode conferir todo os recursos utilizados no meu GitHub.</a:t>
            </a:r>
          </a:p>
          <a:p>
            <a:b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conteúdo tem caráter educativo e pode conter alguns erros, afinal, foi gerado por IA para aprendizado e diversão!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02276A1-F6FD-B943-2C75-1EE90A8EF578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CONVITE FINAL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1A2910-B721-51C3-195C-C00DDAC469D1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3B79888F-AB3E-D123-B41F-F0E975FE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E2C84E90-AFD0-DCE7-7038-748A4FE8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20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A2DAEDFF-3F16-D6A0-13F4-87A06669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  <p:pic>
        <p:nvPicPr>
          <p:cNvPr id="7" name="Picture 2" descr="GitHub Logos and Usage · GitHub">
            <a:extLst>
              <a:ext uri="{FF2B5EF4-FFF2-40B4-BE49-F238E27FC236}">
                <a16:creationId xmlns:a16="http://schemas.microsoft.com/office/drawing/2014/main" id="{5CC04CEA-E69F-529F-D51C-056BE1945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10" y="5958987"/>
            <a:ext cx="2436977" cy="243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B73A5EB-90C2-D71C-E558-E0FB6CCB8103}"/>
              </a:ext>
            </a:extLst>
          </p:cNvPr>
          <p:cNvSpPr txBox="1"/>
          <p:nvPr/>
        </p:nvSpPr>
        <p:spPr>
          <a:xfrm>
            <a:off x="1100795" y="8336272"/>
            <a:ext cx="739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6"/>
              </a:rPr>
              <a:t>https://github.com/thewandersondev/prompts-para-ebook-feito-com-IA.git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22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6FB6B926-164A-EB1C-ED59-ACA7FDF92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34610" y="6642528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 JORNADA COMEÇA: O QUE É IA NO DIA A DIA?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Inteligência Artificial é como um companheiro de viagem: ela pode ajudar a organizar sua rotina, acelerar tarefas e até criar ideias novas.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3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2FA8DEC7-04D6-1424-3038-C86F1C86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372078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dia a dia, você pode usar a IA para: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Organizar estudos;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Planejar sua semana;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textos e resumos;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ideias criativas para trabalho ou lazer.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b="1" dirty="0"/>
              <a:t>Exemplo prático:</a:t>
            </a:r>
          </a:p>
          <a:p>
            <a:br>
              <a:rPr lang="pt-BR" sz="2400" dirty="0"/>
            </a:br>
            <a:r>
              <a:rPr lang="pt-BR" sz="2400" i="1" dirty="0"/>
              <a:t>"Crie uma lista de estudos de 1 hora por dia para aprender programação, incluindo pausas e exercícios práticos.“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Assim como Frodo não caminhou sozinho, você também não precisa enfrentar tarefas sem apoio.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É IA NO DIA A DIA?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4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47135217-C8BB-1509-75F2-7296925A0D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CC9D-1B1D-CD58-C2EA-89E004A78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55A79B40-B310-0A37-B8A3-7497D25C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553F96F1-6944-453D-51F6-41B0393AD10B}"/>
              </a:ext>
            </a:extLst>
          </p:cNvPr>
          <p:cNvSpPr txBox="1"/>
          <p:nvPr/>
        </p:nvSpPr>
        <p:spPr>
          <a:xfrm>
            <a:off x="892277" y="6642528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A CLAREZA É A CHAVE: SEJA ESPECÍFICO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CF635F95-7AFF-A4E2-ED3C-9BF962E8BA59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4CF6D9-CB03-4B8E-7B3D-278D5CF8F8DB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D03C25B7-EDC1-B414-1931-2A58687A0EE6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Terra-média, os mapas precisos eram essenciais para chegar a Mordor.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2FAECE6-7844-1B0B-DB32-E2465446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8CA37E3-405D-C708-491B-0521FDD4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5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75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62ACF-1DA0-8F68-D7FB-F344F55D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346932BF-D8F4-1DC3-4314-EB27C1294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C9601F49-48EE-5F7E-BF91-E22CDC3CDD30}"/>
              </a:ext>
            </a:extLst>
          </p:cNvPr>
          <p:cNvSpPr txBox="1"/>
          <p:nvPr/>
        </p:nvSpPr>
        <p:spPr>
          <a:xfrm>
            <a:off x="892277" y="2372078"/>
            <a:ext cx="781664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a IA, acontece o mesmo: quanto mais claro o comando, melhor será o resultado.</a:t>
            </a:r>
          </a:p>
          <a:p>
            <a:endParaRPr lang="pt-BR" sz="2400" dirty="0"/>
          </a:p>
          <a:p>
            <a:r>
              <a:rPr lang="pt-BR" sz="2400" b="1" dirty="0"/>
              <a:t>Exemplo ruim:</a:t>
            </a:r>
          </a:p>
          <a:p>
            <a:br>
              <a:rPr lang="pt-BR" sz="2400" dirty="0"/>
            </a:br>
            <a:r>
              <a:rPr lang="pt-BR" sz="2400" i="1" dirty="0"/>
              <a:t>"Escreva um texto sobre IA.“</a:t>
            </a:r>
          </a:p>
          <a:p>
            <a:endParaRPr lang="pt-BR" sz="2400" dirty="0"/>
          </a:p>
          <a:p>
            <a:r>
              <a:rPr lang="pt-BR" sz="2400" b="1" dirty="0"/>
              <a:t>Exemplo bom:</a:t>
            </a:r>
          </a:p>
          <a:p>
            <a:br>
              <a:rPr lang="pt-BR" sz="2400" dirty="0"/>
            </a:br>
            <a:r>
              <a:rPr lang="pt-BR" sz="2400" i="1" dirty="0"/>
              <a:t>"Explique em até 150 palavras o que é Inteligência Artificial para iniciantes, usando exemplos do cotidiano e linguagem simples.“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bom prompt é como a Estrela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Eärendil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a IA pelo caminho certo.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A9248844-FD1E-36AE-9F65-A5E9E7960C8F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SEJA ESPECÍFICO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AE25692-304A-E17F-D8A1-257107E70F2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C2A85AC-2C61-F26B-9A2C-83AF7749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444332FE-D33F-8A7A-AD38-E2414DE0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6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6EA685D3-B6CB-D40C-6947-D1B3C6C20C2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5D68C-2EAE-6F1C-FB46-33133039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9033D36D-2255-8A97-DB3B-3E24E420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F938737F-9A1D-43F0-15ED-3081D27EA4E9}"/>
              </a:ext>
            </a:extLst>
          </p:cNvPr>
          <p:cNvSpPr txBox="1"/>
          <p:nvPr/>
        </p:nvSpPr>
        <p:spPr>
          <a:xfrm>
            <a:off x="892277" y="6642528"/>
            <a:ext cx="78166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DÊ CONTEXTO: CONSTRUA O CENÁRIO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1D88149D-4FB2-AE10-E708-91D28CD59BEE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D318FB-D53B-594D-2005-7114C96F8296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31EA1C5-54E1-B2DD-A182-0767B1773025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como Gandalf precisava explicar os perigos antes da jornada, a IA também precisa de contexto para dar a resposta ideal.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FAF4A57C-598F-3AEE-7382-A1988C6A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0AD6CBF5-AD61-B37D-3763-66FC6944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7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CC00-8C59-2831-2002-D0952CFA8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AF226C2B-0D2A-2582-D4B9-4331E11BD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id="{65B91E50-C87A-6A52-EBC2-B85FBB07B218}"/>
              </a:ext>
            </a:extLst>
          </p:cNvPr>
          <p:cNvSpPr txBox="1"/>
          <p:nvPr/>
        </p:nvSpPr>
        <p:spPr>
          <a:xfrm>
            <a:off x="892277" y="2372078"/>
            <a:ext cx="78166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deixe claro para quem é a informação, o formato que você quer e o tom desejado.</a:t>
            </a:r>
          </a:p>
          <a:p>
            <a:endParaRPr lang="pt-BR" sz="2400" dirty="0"/>
          </a:p>
          <a:p>
            <a:r>
              <a:rPr lang="pt-BR" sz="2400" b="1" dirty="0"/>
              <a:t>Exemplo prático:</a:t>
            </a:r>
          </a:p>
          <a:p>
            <a:br>
              <a:rPr lang="pt-BR" sz="2400" dirty="0"/>
            </a:br>
            <a:r>
              <a:rPr lang="pt-BR" sz="2400" i="1" dirty="0"/>
              <a:t>"Escreva um e-mail formal convidando um professor para uma palestra sobre IA em sala de aula.“</a:t>
            </a:r>
          </a:p>
          <a:p>
            <a:endParaRPr lang="pt-BR" sz="2400" dirty="0"/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contexto, a IA não fica perdida como Sam 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Valfenda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5CDF7FA-1829-F38C-AC86-56385D5B1953}"/>
              </a:ext>
            </a:extLst>
          </p:cNvPr>
          <p:cNvSpPr txBox="1"/>
          <p:nvPr/>
        </p:nvSpPr>
        <p:spPr>
          <a:xfrm>
            <a:off x="1784556" y="832096"/>
            <a:ext cx="6902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CONSTRUA O CENÁRIO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2A87D88-CE09-D41D-8F7E-A5EF921BDD5A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0A9AF0EA-C8C7-E66D-1CBA-5797D3F1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/>
                </a:solidFill>
              </a:rPr>
              <a:t>IA DAS TERRAS MÉDIAS –O HOBBIT DIGITAL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D7498EFA-D258-53E1-36B5-8CE88E92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8</a:t>
            </a:fld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63D57581-A6D0-F5BD-BF82-BE5A862C096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85" y="9840916"/>
            <a:ext cx="1431210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FF26-6B14-9738-6F63-FB5EF8FE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F1F894B5-FE8A-5276-4107-6B24DCB2B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3" name="titulo_componente">
            <a:extLst>
              <a:ext uri="{FF2B5EF4-FFF2-40B4-BE49-F238E27FC236}">
                <a16:creationId xmlns:a16="http://schemas.microsoft.com/office/drawing/2014/main" id="{766BC11A-3600-3C36-29A9-CC8D5AB38498}"/>
              </a:ext>
            </a:extLst>
          </p:cNvPr>
          <p:cNvSpPr txBox="1"/>
          <p:nvPr/>
        </p:nvSpPr>
        <p:spPr>
          <a:xfrm>
            <a:off x="892277" y="7437699"/>
            <a:ext cx="78166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chemeClr val="bg1"/>
                </a:solidFill>
                <a:latin typeface="Impact" panose="020B0806030902050204" pitchFamily="34" charset="0"/>
              </a:rPr>
              <a:t>TESTE, AJUSTE E EVOLUA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E7AFB91F-3B1F-1202-BE08-FE3484776668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FFFF0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05B231-663F-E04D-021A-4C7BF022F7DB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8899381-96B0-3A79-19AD-824E02A83B6B}"/>
              </a:ext>
            </a:extLst>
          </p:cNvPr>
          <p:cNvSpPr txBox="1"/>
          <p:nvPr/>
        </p:nvSpPr>
        <p:spPr>
          <a:xfrm>
            <a:off x="870768" y="9340866"/>
            <a:ext cx="78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sempre o primeiro passo é o definitivo — lembre-se de quantas vezes os hobbits tiveram que mudar de caminho.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A86FB7DD-E2B8-CDEF-B74A-AA9F33405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IA DAS TERRAS MÉDIAS –O HOBBIT DIGITAL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8D3A3578-F9B7-DDEC-D5C0-4D03E372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>
                <a:solidFill>
                  <a:schemeClr val="tx1"/>
                </a:solidFill>
              </a:rPr>
              <a:t>9</a:t>
            </a:fld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027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5453</TotalTime>
  <Words>1352</Words>
  <Application>Microsoft Office PowerPoint</Application>
  <PresentationFormat>Papel A3 (297 x 420 mm)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Ringbearer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Wanderson Carlos Silva Dias</cp:lastModifiedBy>
  <cp:revision>22</cp:revision>
  <dcterms:created xsi:type="dcterms:W3CDTF">2023-06-15T14:34:16Z</dcterms:created>
  <dcterms:modified xsi:type="dcterms:W3CDTF">2025-09-28T14:44:20Z</dcterms:modified>
</cp:coreProperties>
</file>