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5" autoAdjust="0"/>
    <p:restoredTop sz="84119" autoAdjust="0"/>
  </p:normalViewPr>
  <p:slideViewPr>
    <p:cSldViewPr snapToGrid="0">
      <p:cViewPr varScale="1">
        <p:scale>
          <a:sx n="72" d="100"/>
          <a:sy n="72" d="100"/>
        </p:scale>
        <p:origin x="96" y="15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36013-8CCC-4BE9-B788-AF95780C0786}"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2F63-2F06-4A8F-80D4-D01EC32B9584}" type="slidenum">
              <a:rPr lang="en-US" smtClean="0"/>
              <a:t>‹#›</a:t>
            </a:fld>
            <a:endParaRPr lang="en-US"/>
          </a:p>
        </p:txBody>
      </p:sp>
    </p:spTree>
    <p:extLst>
      <p:ext uri="{BB962C8B-B14F-4D97-AF65-F5344CB8AC3E}">
        <p14:creationId xmlns:p14="http://schemas.microsoft.com/office/powerpoint/2010/main" val="382915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Unit 1, we discussed a little bit about the necessity for including public class at the very beginning of our code to make it work. We said that we would learn later what this is for and why it is necessary. We will begin discussing it today and fully discuss classes (and creating our own) in Unit 5.</a:t>
            </a:r>
          </a:p>
          <a:p>
            <a:endParaRPr lang="en-US" dirty="0"/>
          </a:p>
          <a:p>
            <a:r>
              <a:rPr lang="en-US" dirty="0"/>
              <a:t>So why does our code have public class at the very beginning? What does it mean?</a:t>
            </a:r>
          </a:p>
          <a:p>
            <a:endParaRPr lang="en-US" dirty="0"/>
          </a:p>
          <a:p>
            <a:r>
              <a:rPr lang="en-US" dirty="0"/>
              <a:t>Let’s talk about the word class. </a:t>
            </a:r>
          </a:p>
          <a:p>
            <a:r>
              <a:rPr lang="en-US" dirty="0"/>
              <a:t>Remember, Java is an object-oriented programming language that we can use to model objects in the real world. </a:t>
            </a:r>
          </a:p>
        </p:txBody>
      </p:sp>
      <p:sp>
        <p:nvSpPr>
          <p:cNvPr id="4" name="Slide Number Placeholder 3"/>
          <p:cNvSpPr>
            <a:spLocks noGrp="1"/>
          </p:cNvSpPr>
          <p:nvPr>
            <p:ph type="sldNum" sz="quarter" idx="5"/>
          </p:nvPr>
        </p:nvSpPr>
        <p:spPr/>
        <p:txBody>
          <a:bodyPr/>
          <a:lstStyle/>
          <a:p>
            <a:fld id="{0E802F63-2F06-4A8F-80D4-D01EC32B9584}" type="slidenum">
              <a:rPr lang="en-US" smtClean="0"/>
              <a:t>6</a:t>
            </a:fld>
            <a:endParaRPr lang="en-US"/>
          </a:p>
        </p:txBody>
      </p:sp>
    </p:spTree>
    <p:extLst>
      <p:ext uri="{BB962C8B-B14F-4D97-AF65-F5344CB8AC3E}">
        <p14:creationId xmlns:p14="http://schemas.microsoft.com/office/powerpoint/2010/main" val="152961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E764-BA89-4F6C-AC11-5A33FE3A9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CCD01B-DA7B-4307-9E16-3211A1529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C91B9D-B594-4908-A7D5-1A22522B6D44}"/>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0B6906D1-BBC9-47E1-AF86-F0F81761C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4AA0-7515-4476-BC10-8F9C0C061872}"/>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73055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1D9D-68B8-409A-92BC-AEA58E5DA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0C56E-9A5C-4C31-8A7D-D1D58C6E8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BE1D4-4223-4530-8FD8-10B7D91F1157}"/>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9315BAB7-A96F-4D44-807A-404363065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59F65-6A71-47C4-AAB9-F173A89DC6BE}"/>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5397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E7C6B-6784-4F1C-88DA-6A63561F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FDD9D-A5CD-4F6D-9864-F1C591AC5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A3A34-F30C-4EC9-9282-8FAC53E3DEE7}"/>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E4A9F00C-D226-42AC-8E57-D6151AE9A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57B68-7DFC-406A-AA2E-9F2AD61F4A8D}"/>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5704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DF0D-60C7-4D2D-93C2-0AED5C08A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32C8B-944C-4583-B195-60DF20237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F9C6D-A146-44E8-B8D5-12DC77B40886}"/>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BFDC5E99-6206-41B4-8CD9-EB309A11A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0B67F-F7FD-4522-B510-856BB44B4251}"/>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97184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5137-A146-4FBA-80C2-2569C8043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6AECD-53AD-4FB0-ABF9-50E077508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866-8FA6-496C-B5E6-3DBFF6372B98}"/>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BA1F10CC-7B53-499D-BDB9-5BE839438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4C84A-CE7A-47B9-B3E4-8D8377F015E2}"/>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99770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183-1ED0-44C9-B3D5-514301E8F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5865-908A-4AD0-A2D6-59458A1A8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23627D-B162-4E98-8255-21692BBDE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571D9-40D7-486B-B523-062499EACF3B}"/>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6" name="Footer Placeholder 5">
            <a:extLst>
              <a:ext uri="{FF2B5EF4-FFF2-40B4-BE49-F238E27FC236}">
                <a16:creationId xmlns:a16="http://schemas.microsoft.com/office/drawing/2014/main" id="{D97EB0D2-A269-4DF0-A8AB-3EF313B38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664CF-F9A8-4926-B0A3-F1E02E89B4AB}"/>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94598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7930-2699-4675-BF9B-11EB7EBD1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1B3FA-AF35-451A-A274-F69D6B782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09E50-97E7-46E3-B449-FFEF814CF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CA46CF-7F39-4B16-B8A8-7B749AC52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4B4FB-7B7D-4611-929D-2B4D7A583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CDA72-9052-44A7-BEAF-AD7523335DF2}"/>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8" name="Footer Placeholder 7">
            <a:extLst>
              <a:ext uri="{FF2B5EF4-FFF2-40B4-BE49-F238E27FC236}">
                <a16:creationId xmlns:a16="http://schemas.microsoft.com/office/drawing/2014/main" id="{0BCBCD40-6ACC-4A65-8658-CE2E323BD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19162-6B00-401E-96AA-24BFADA883C6}"/>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75637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71E1-1BA3-4B74-9006-55280DC676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C9A70-0874-46A4-AEF8-F1D92F2EFB6C}"/>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4" name="Footer Placeholder 3">
            <a:extLst>
              <a:ext uri="{FF2B5EF4-FFF2-40B4-BE49-F238E27FC236}">
                <a16:creationId xmlns:a16="http://schemas.microsoft.com/office/drawing/2014/main" id="{F954CD06-72FA-46A5-8195-D0F1B746B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DF85C-9345-4AC3-9066-546D7C255DC7}"/>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425790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06595-46D8-491D-8313-FA3CAA6E6B70}"/>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3" name="Footer Placeholder 2">
            <a:extLst>
              <a:ext uri="{FF2B5EF4-FFF2-40B4-BE49-F238E27FC236}">
                <a16:creationId xmlns:a16="http://schemas.microsoft.com/office/drawing/2014/main" id="{5D65E4B9-019D-41F4-B154-E3A0A32AA5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182B7-3CF0-4DC9-A281-3298369A40C1}"/>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45284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A989-E340-4D2A-B15B-E4C00EE08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1744A-D082-442B-8DD2-5EF2B6CBA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2C3DF2-30AA-4D18-AB71-4A0D6B3A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56EAD-8A68-4584-A432-E9D7CC6905CD}"/>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6" name="Footer Placeholder 5">
            <a:extLst>
              <a:ext uri="{FF2B5EF4-FFF2-40B4-BE49-F238E27FC236}">
                <a16:creationId xmlns:a16="http://schemas.microsoft.com/office/drawing/2014/main" id="{358FF74A-BE6F-40B2-8489-199B3071B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225CE-F73E-45F3-B952-2DF16DD9B5C1}"/>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69791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44F-04AB-44F7-917B-0EA46270F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51FABA-D4A6-4244-B0DE-4A940541C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A865-3941-4B4C-AB1C-FCDB56A80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B5E3C-D813-41A2-8DCB-132D13A3C210}"/>
              </a:ext>
            </a:extLst>
          </p:cNvPr>
          <p:cNvSpPr>
            <a:spLocks noGrp="1"/>
          </p:cNvSpPr>
          <p:nvPr>
            <p:ph type="dt" sz="half" idx="10"/>
          </p:nvPr>
        </p:nvSpPr>
        <p:spPr/>
        <p:txBody>
          <a:bodyPr/>
          <a:lstStyle/>
          <a:p>
            <a:fld id="{EB5B1443-7FEB-4797-A546-AD7699624C9A}" type="datetimeFigureOut">
              <a:rPr lang="en-US" smtClean="0"/>
              <a:t>1/15/2021</a:t>
            </a:fld>
            <a:endParaRPr lang="en-US"/>
          </a:p>
        </p:txBody>
      </p:sp>
      <p:sp>
        <p:nvSpPr>
          <p:cNvPr id="6" name="Footer Placeholder 5">
            <a:extLst>
              <a:ext uri="{FF2B5EF4-FFF2-40B4-BE49-F238E27FC236}">
                <a16:creationId xmlns:a16="http://schemas.microsoft.com/office/drawing/2014/main" id="{AC16DD1A-A32B-4210-818D-EF77BF211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947A5-9C41-42B9-A939-D2B1EC6B0522}"/>
              </a:ext>
            </a:extLst>
          </p:cNvPr>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405605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4C232-A520-4D1A-BC02-B543B40DD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5684-9EAA-4A01-9A55-53322A57F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1A989-0E52-436C-AD36-59A0C2C30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B1443-7FEB-4797-A546-AD7699624C9A}" type="datetimeFigureOut">
              <a:rPr lang="en-US" smtClean="0"/>
              <a:t>1/15/2021</a:t>
            </a:fld>
            <a:endParaRPr lang="en-US"/>
          </a:p>
        </p:txBody>
      </p:sp>
      <p:sp>
        <p:nvSpPr>
          <p:cNvPr id="5" name="Footer Placeholder 4">
            <a:extLst>
              <a:ext uri="{FF2B5EF4-FFF2-40B4-BE49-F238E27FC236}">
                <a16:creationId xmlns:a16="http://schemas.microsoft.com/office/drawing/2014/main" id="{69DF7312-C9D8-4297-8931-D9D4FD02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A53479-60C5-479C-B280-AD82DD8D6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F36CB-D0F6-4EE0-BD18-A54A02C5C8EC}" type="slidenum">
              <a:rPr lang="en-US" smtClean="0"/>
              <a:t>‹#›</a:t>
            </a:fld>
            <a:endParaRPr lang="en-US"/>
          </a:p>
        </p:txBody>
      </p:sp>
    </p:spTree>
    <p:extLst>
      <p:ext uri="{BB962C8B-B14F-4D97-AF65-F5344CB8AC3E}">
        <p14:creationId xmlns:p14="http://schemas.microsoft.com/office/powerpoint/2010/main" val="1095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FB4B-4A8A-4406-A1EC-B9CEEF54C857}"/>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90F73F67-BACE-4636-9102-01050EDBC285}"/>
              </a:ext>
            </a:extLst>
          </p:cNvPr>
          <p:cNvSpPr>
            <a:spLocks noGrp="1"/>
          </p:cNvSpPr>
          <p:nvPr>
            <p:ph type="subTitle" idx="1"/>
          </p:nvPr>
        </p:nvSpPr>
        <p:spPr/>
        <p:txBody>
          <a:bodyPr/>
          <a:lstStyle/>
          <a:p>
            <a:r>
              <a:rPr lang="en-US" dirty="0"/>
              <a:t>Instances of Classes</a:t>
            </a:r>
          </a:p>
        </p:txBody>
      </p:sp>
    </p:spTree>
    <p:extLst>
      <p:ext uri="{BB962C8B-B14F-4D97-AF65-F5344CB8AC3E}">
        <p14:creationId xmlns:p14="http://schemas.microsoft.com/office/powerpoint/2010/main" val="14369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5631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69CFD-50F2-4217-B5F2-CA5DE109267A}"/>
              </a:ext>
            </a:extLst>
          </p:cNvPr>
          <p:cNvPicPr>
            <a:picLocks noChangeAspect="1"/>
          </p:cNvPicPr>
          <p:nvPr/>
        </p:nvPicPr>
        <p:blipFill>
          <a:blip r:embed="rId2"/>
          <a:stretch>
            <a:fillRect/>
          </a:stretch>
        </p:blipFill>
        <p:spPr>
          <a:xfrm>
            <a:off x="3276206" y="1866682"/>
            <a:ext cx="5639587" cy="3124636"/>
          </a:xfrm>
          <a:prstGeom prst="rect">
            <a:avLst/>
          </a:prstGeom>
        </p:spPr>
      </p:pic>
    </p:spTree>
    <p:extLst>
      <p:ext uri="{BB962C8B-B14F-4D97-AF65-F5344CB8AC3E}">
        <p14:creationId xmlns:p14="http://schemas.microsoft.com/office/powerpoint/2010/main" val="83817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8C95-096B-4F56-9535-4BF46744F30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5AE10D7-43BC-48F5-B56D-36C479952E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136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8977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idx="1"/>
          </p:nvPr>
        </p:nvSpPr>
        <p:spPr/>
        <p:txBody>
          <a:bodyPr/>
          <a:lstStyle/>
          <a:p>
            <a:r>
              <a:rPr lang="en-US" dirty="0"/>
              <a:t>public class</a:t>
            </a:r>
          </a:p>
          <a:p>
            <a:pPr lvl="1"/>
            <a:r>
              <a:rPr lang="en-US" dirty="0"/>
              <a:t>What does public class mean?</a:t>
            </a:r>
          </a:p>
        </p:txBody>
      </p:sp>
    </p:spTree>
    <p:extLst>
      <p:ext uri="{BB962C8B-B14F-4D97-AF65-F5344CB8AC3E}">
        <p14:creationId xmlns:p14="http://schemas.microsoft.com/office/powerpoint/2010/main" val="166525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127</Words>
  <Application>Microsoft Office PowerPoint</Application>
  <PresentationFormat>Widescreen</PresentationFormat>
  <Paragraphs>14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Unit 02</vt:lpstr>
      <vt:lpstr>Overview</vt:lpstr>
      <vt:lpstr>PowerPoint Presentation</vt:lpstr>
      <vt:lpstr>Objectives</vt:lpstr>
      <vt:lpstr>PowerPoint Presentation</vt:lpstr>
      <vt:lpstr>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Charles</dc:creator>
  <cp:lastModifiedBy>Wang, Charles</cp:lastModifiedBy>
  <cp:revision>8</cp:revision>
  <dcterms:created xsi:type="dcterms:W3CDTF">2021-01-15T14:33:46Z</dcterms:created>
  <dcterms:modified xsi:type="dcterms:W3CDTF">2021-01-15T21:38:39Z</dcterms:modified>
</cp:coreProperties>
</file>