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E764-BA89-4F6C-AC11-5A33FE3A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CD01B-DA7B-4307-9E16-3211A152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1B9D-B594-4908-A7D5-1A22522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06D1-BBC9-47E1-AF86-F0F8176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4AA0-7515-4476-BC10-8F9C0C06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1D9D-68B8-409A-92BC-AEA58E5D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C56E-9A5C-4C31-8A7D-D1D58C6E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E1D4-4223-4530-8FD8-10B7D91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BAB7-A96F-4D44-807A-40436306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9F65-6A71-47C4-AAB9-F173A89D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E7C6B-6784-4F1C-88DA-6A63561F8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FDD9D-A5CD-4F6D-9864-F1C591AC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3A34-F30C-4EC9-9282-8FAC53E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F00C-D226-42AC-8E57-D6151AE9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7B68-7DFC-406A-AA2E-9F2AD61F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DF0D-60C7-4D2D-93C2-0AED5C08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2C8B-944C-4583-B195-60DF2023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9C6D-A146-44E8-B8D5-12DC77B4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E99-6206-41B4-8CD9-EB309A11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B67F-F7FD-4522-B510-856BB44B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5137-A146-4FBA-80C2-2569C804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AECD-53AD-4FB0-ABF9-50E07750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A866-8FA6-496C-B5E6-3DBFF637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10CC-7B53-499D-BDB9-5BE8394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C84A-CE7A-47B9-B3E4-8D8377F0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D183-1ED0-44C9-B3D5-514301E8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5865-908A-4AD0-A2D6-59458A1A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627D-B162-4E98-8255-21692BBD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71D9-40D7-486B-B523-062499EA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B0D2-A269-4DF0-A8AB-3EF313B3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64CF-F9A8-4926-B0A3-F1E02E89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7930-2699-4675-BF9B-11EB7EBD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B3FA-AF35-451A-A274-F69D6B78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9E50-97E7-46E3-B449-FFEF814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46CF-7F39-4B16-B8A8-7B749AC52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4B4FB-7B7D-4611-929D-2B4D7A583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CDA72-9052-44A7-BEAF-AD752333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BCD40-6ACC-4A65-8658-CE2E323B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9162-6B00-401E-96AA-24BFADA8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71E1-1BA3-4B74-9006-55280DC6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9A70-0874-46A4-AEF8-F1D92F2E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4CD06-72FA-46A5-8195-D0F1B746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DF85C-9345-4AC3-9066-546D7C2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06595-46D8-491D-8313-FA3CAA6E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5E4B9-019D-41F4-B154-E3A0A32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82B7-3CF0-4DC9-A281-3298369A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A989-E340-4D2A-B15B-E4C00E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744A-D082-442B-8DD2-5EF2B6CB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3DF2-30AA-4D18-AB71-4A0D6B3A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6EAD-8A68-4584-A432-E9D7CC69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FF74A-BE6F-40B2-8489-199B3071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25CE-F73E-45F3-B952-2DF16DD9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44F-04AB-44F7-917B-0EA46270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1FABA-D4A6-4244-B0DE-4A940541C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A865-3941-4B4C-AB1C-FCDB56A8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B5E3C-D813-41A2-8DCB-132D13A3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DD1A-A32B-4210-818D-EF77BF2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47A5-9C41-42B9-A939-D2B1EC6B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4C232-A520-4D1A-BC02-B543B40D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95684-9EAA-4A01-9A55-53322A57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A989-0E52-436C-AD36-59A0C2C3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1443-7FEB-4797-A546-AD7699624C9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7312-C9D8-4297-8931-D9D4FD02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3479-60C5-479C-B280-AD82DD8D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36CB-D0F6-4EE0-BD18-A54A02C5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B4B-4A8A-4406-A1EC-B9CEEF54C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73F67-BACE-4636-9102-01050EDBC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Charles</dc:creator>
  <cp:lastModifiedBy>Wang, Charles</cp:lastModifiedBy>
  <cp:revision>1</cp:revision>
  <dcterms:created xsi:type="dcterms:W3CDTF">2021-01-15T14:33:46Z</dcterms:created>
  <dcterms:modified xsi:type="dcterms:W3CDTF">2021-01-15T14:41:23Z</dcterms:modified>
</cp:coreProperties>
</file>