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7"/>
  </p:notesMasterIdLst>
  <p:sldIdLst>
    <p:sldId id="257" r:id="rId5"/>
    <p:sldId id="258" r:id="rId6"/>
    <p:sldId id="259" r:id="rId7"/>
    <p:sldId id="260" r:id="rId8"/>
    <p:sldId id="314" r:id="rId9"/>
    <p:sldId id="272" r:id="rId10"/>
    <p:sldId id="274" r:id="rId11"/>
    <p:sldId id="276" r:id="rId12"/>
    <p:sldId id="316" r:id="rId13"/>
    <p:sldId id="315" r:id="rId14"/>
    <p:sldId id="262" r:id="rId15"/>
    <p:sldId id="317" r:id="rId16"/>
    <p:sldId id="266" r:id="rId17"/>
    <p:sldId id="302" r:id="rId18"/>
    <p:sldId id="267" r:id="rId19"/>
    <p:sldId id="286" r:id="rId20"/>
    <p:sldId id="318" r:id="rId21"/>
    <p:sldId id="319" r:id="rId22"/>
    <p:sldId id="290" r:id="rId23"/>
    <p:sldId id="320" r:id="rId24"/>
    <p:sldId id="291" r:id="rId25"/>
    <p:sldId id="292" r:id="rId26"/>
    <p:sldId id="293" r:id="rId27"/>
    <p:sldId id="321" r:id="rId28"/>
    <p:sldId id="322" r:id="rId29"/>
    <p:sldId id="275" r:id="rId30"/>
    <p:sldId id="323" r:id="rId31"/>
    <p:sldId id="264" r:id="rId32"/>
    <p:sldId id="279" r:id="rId33"/>
    <p:sldId id="277" r:id="rId34"/>
    <p:sldId id="294" r:id="rId35"/>
    <p:sldId id="287" r:id="rId36"/>
    <p:sldId id="281" r:id="rId37"/>
    <p:sldId id="288" r:id="rId38"/>
    <p:sldId id="282" r:id="rId39"/>
    <p:sldId id="273" r:id="rId40"/>
    <p:sldId id="283" r:id="rId41"/>
    <p:sldId id="324" r:id="rId42"/>
    <p:sldId id="297" r:id="rId43"/>
    <p:sldId id="295" r:id="rId44"/>
    <p:sldId id="285" r:id="rId45"/>
    <p:sldId id="289" r:id="rId46"/>
    <p:sldId id="325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303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ABABFF-DB50-4621-9D7D-02C382B58DD7}" v="50" dt="2020-07-29T14:14:25.0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8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Charles" userId="b1269e5f-19cd-4bc8-97bb-dd1e093c722b" providerId="ADAL" clId="{E2ABABFF-DB50-4621-9D7D-02C382B58DD7}"/>
    <pc:docChg chg="undo custSel addSld delSld modSld sldOrd">
      <pc:chgData name="Wang, Charles" userId="b1269e5f-19cd-4bc8-97bb-dd1e093c722b" providerId="ADAL" clId="{E2ABABFF-DB50-4621-9D7D-02C382B58DD7}" dt="2020-07-29T15:34:04.345" v="10015" actId="20577"/>
      <pc:docMkLst>
        <pc:docMk/>
      </pc:docMkLst>
      <pc:sldChg chg="modSp del">
        <pc:chgData name="Wang, Charles" userId="b1269e5f-19cd-4bc8-97bb-dd1e093c722b" providerId="ADAL" clId="{E2ABABFF-DB50-4621-9D7D-02C382B58DD7}" dt="2020-07-27T15:52:48.388" v="2" actId="47"/>
        <pc:sldMkLst>
          <pc:docMk/>
          <pc:sldMk cId="1690465096" sldId="256"/>
        </pc:sldMkLst>
        <pc:spChg chg="mod">
          <ac:chgData name="Wang, Charles" userId="b1269e5f-19cd-4bc8-97bb-dd1e093c722b" providerId="ADAL" clId="{E2ABABFF-DB50-4621-9D7D-02C382B58DD7}" dt="2020-07-27T15:52:46.442" v="1"/>
          <ac:spMkLst>
            <pc:docMk/>
            <pc:sldMk cId="1690465096" sldId="256"/>
            <ac:spMk id="2" creationId="{391F42B1-C95D-45F1-A8CB-005ABE80E390}"/>
          </ac:spMkLst>
        </pc:spChg>
        <pc:spChg chg="mod">
          <ac:chgData name="Wang, Charles" userId="b1269e5f-19cd-4bc8-97bb-dd1e093c722b" providerId="ADAL" clId="{E2ABABFF-DB50-4621-9D7D-02C382B58DD7}" dt="2020-07-27T15:52:46.442" v="1"/>
          <ac:spMkLst>
            <pc:docMk/>
            <pc:sldMk cId="1690465096" sldId="256"/>
            <ac:spMk id="3" creationId="{E632CC7E-B59A-4541-A3AA-62A72CC0527B}"/>
          </ac:spMkLst>
        </pc:spChg>
      </pc:sldChg>
      <pc:sldChg chg="modSp add">
        <pc:chgData name="Wang, Charles" userId="b1269e5f-19cd-4bc8-97bb-dd1e093c722b" providerId="ADAL" clId="{E2ABABFF-DB50-4621-9D7D-02C382B58DD7}" dt="2020-07-27T15:52:46.442" v="1"/>
        <pc:sldMkLst>
          <pc:docMk/>
          <pc:sldMk cId="30397479" sldId="257"/>
        </pc:sldMkLst>
        <pc:spChg chg="mod">
          <ac:chgData name="Wang, Charles" userId="b1269e5f-19cd-4bc8-97bb-dd1e093c722b" providerId="ADAL" clId="{E2ABABFF-DB50-4621-9D7D-02C382B58DD7}" dt="2020-07-27T15:52:46.442" v="1"/>
          <ac:spMkLst>
            <pc:docMk/>
            <pc:sldMk cId="30397479" sldId="257"/>
            <ac:spMk id="2" creationId="{2381A829-BAEC-41F1-B2AD-76E090DA95A8}"/>
          </ac:spMkLst>
        </pc:spChg>
        <pc:spChg chg="mod">
          <ac:chgData name="Wang, Charles" userId="b1269e5f-19cd-4bc8-97bb-dd1e093c722b" providerId="ADAL" clId="{E2ABABFF-DB50-4621-9D7D-02C382B58DD7}" dt="2020-07-27T15:52:46.442" v="1"/>
          <ac:spMkLst>
            <pc:docMk/>
            <pc:sldMk cId="30397479" sldId="257"/>
            <ac:spMk id="3" creationId="{1E2CB2BF-38B4-4EA1-8D18-B0E87843728A}"/>
          </ac:spMkLst>
        </pc:spChg>
      </pc:sldChg>
      <pc:sldChg chg="modSp add mod">
        <pc:chgData name="Wang, Charles" userId="b1269e5f-19cd-4bc8-97bb-dd1e093c722b" providerId="ADAL" clId="{E2ABABFF-DB50-4621-9D7D-02C382B58DD7}" dt="2020-07-27T15:53:50.156" v="252" actId="20577"/>
        <pc:sldMkLst>
          <pc:docMk/>
          <pc:sldMk cId="3458808412" sldId="258"/>
        </pc:sldMkLst>
        <pc:spChg chg="mod">
          <ac:chgData name="Wang, Charles" userId="b1269e5f-19cd-4bc8-97bb-dd1e093c722b" providerId="ADAL" clId="{E2ABABFF-DB50-4621-9D7D-02C382B58DD7}" dt="2020-07-27T15:52:54.109" v="4" actId="20577"/>
          <ac:spMkLst>
            <pc:docMk/>
            <pc:sldMk cId="3458808412" sldId="258"/>
            <ac:spMk id="2" creationId="{068E50B1-1BEF-4593-9559-A3295F2E0514}"/>
          </ac:spMkLst>
        </pc:spChg>
        <pc:spChg chg="mod">
          <ac:chgData name="Wang, Charles" userId="b1269e5f-19cd-4bc8-97bb-dd1e093c722b" providerId="ADAL" clId="{E2ABABFF-DB50-4621-9D7D-02C382B58DD7}" dt="2020-07-27T15:53:50.156" v="252" actId="20577"/>
          <ac:spMkLst>
            <pc:docMk/>
            <pc:sldMk cId="3458808412" sldId="258"/>
            <ac:spMk id="3" creationId="{9B92FD1B-FE44-487F-A90E-99566DE74CFC}"/>
          </ac:spMkLst>
        </pc:spChg>
      </pc:sldChg>
      <pc:sldChg chg="modSp add mod">
        <pc:chgData name="Wang, Charles" userId="b1269e5f-19cd-4bc8-97bb-dd1e093c722b" providerId="ADAL" clId="{E2ABABFF-DB50-4621-9D7D-02C382B58DD7}" dt="2020-07-27T19:59:01.836" v="8724" actId="20577"/>
        <pc:sldMkLst>
          <pc:docMk/>
          <pc:sldMk cId="2893643321" sldId="259"/>
        </pc:sldMkLst>
        <pc:spChg chg="mod">
          <ac:chgData name="Wang, Charles" userId="b1269e5f-19cd-4bc8-97bb-dd1e093c722b" providerId="ADAL" clId="{E2ABABFF-DB50-4621-9D7D-02C382B58DD7}" dt="2020-07-27T19:59:01.836" v="8724" actId="20577"/>
          <ac:spMkLst>
            <pc:docMk/>
            <pc:sldMk cId="2893643321" sldId="259"/>
            <ac:spMk id="3" creationId="{97BF11EC-95EA-4CEC-81CB-8961A028BB2E}"/>
          </ac:spMkLst>
        </pc:spChg>
      </pc:sldChg>
      <pc:sldChg chg="modSp add mod">
        <pc:chgData name="Wang, Charles" userId="b1269e5f-19cd-4bc8-97bb-dd1e093c722b" providerId="ADAL" clId="{E2ABABFF-DB50-4621-9D7D-02C382B58DD7}" dt="2020-07-27T16:18:36.716" v="1716" actId="20577"/>
        <pc:sldMkLst>
          <pc:docMk/>
          <pc:sldMk cId="66014656" sldId="260"/>
        </pc:sldMkLst>
        <pc:spChg chg="mod">
          <ac:chgData name="Wang, Charles" userId="b1269e5f-19cd-4bc8-97bb-dd1e093c722b" providerId="ADAL" clId="{E2ABABFF-DB50-4621-9D7D-02C382B58DD7}" dt="2020-07-27T16:18:36.716" v="1716" actId="20577"/>
          <ac:spMkLst>
            <pc:docMk/>
            <pc:sldMk cId="66014656" sldId="260"/>
            <ac:spMk id="2" creationId="{83836BB6-AD54-491A-821F-A971BFAAAC5A}"/>
          </ac:spMkLst>
        </pc:spChg>
      </pc:sldChg>
      <pc:sldChg chg="modSp add del mod">
        <pc:chgData name="Wang, Charles" userId="b1269e5f-19cd-4bc8-97bb-dd1e093c722b" providerId="ADAL" clId="{E2ABABFF-DB50-4621-9D7D-02C382B58DD7}" dt="2020-07-27T20:06:41.718" v="8853" actId="2696"/>
        <pc:sldMkLst>
          <pc:docMk/>
          <pc:sldMk cId="2623503809" sldId="261"/>
        </pc:sldMkLst>
        <pc:spChg chg="mod">
          <ac:chgData name="Wang, Charles" userId="b1269e5f-19cd-4bc8-97bb-dd1e093c722b" providerId="ADAL" clId="{E2ABABFF-DB50-4621-9D7D-02C382B58DD7}" dt="2020-07-27T15:54:48.011" v="415" actId="20577"/>
          <ac:spMkLst>
            <pc:docMk/>
            <pc:sldMk cId="2623503809" sldId="261"/>
            <ac:spMk id="2" creationId="{83836BB6-AD54-491A-821F-A971BFAAAC5A}"/>
          </ac:spMkLst>
        </pc:spChg>
      </pc:sldChg>
      <pc:sldChg chg="modSp add mod ord">
        <pc:chgData name="Wang, Charles" userId="b1269e5f-19cd-4bc8-97bb-dd1e093c722b" providerId="ADAL" clId="{E2ABABFF-DB50-4621-9D7D-02C382B58DD7}" dt="2020-07-27T18:21:48.828" v="3581"/>
        <pc:sldMkLst>
          <pc:docMk/>
          <pc:sldMk cId="2401580527" sldId="262"/>
        </pc:sldMkLst>
        <pc:spChg chg="mod">
          <ac:chgData name="Wang, Charles" userId="b1269e5f-19cd-4bc8-97bb-dd1e093c722b" providerId="ADAL" clId="{E2ABABFF-DB50-4621-9D7D-02C382B58DD7}" dt="2020-07-27T18:14:26.786" v="2891" actId="20577"/>
          <ac:spMkLst>
            <pc:docMk/>
            <pc:sldMk cId="2401580527" sldId="262"/>
            <ac:spMk id="2" creationId="{83836BB6-AD54-491A-821F-A971BFAAAC5A}"/>
          </ac:spMkLst>
        </pc:spChg>
      </pc:sldChg>
      <pc:sldChg chg="modSp add del mod ord">
        <pc:chgData name="Wang, Charles" userId="b1269e5f-19cd-4bc8-97bb-dd1e093c722b" providerId="ADAL" clId="{E2ABABFF-DB50-4621-9D7D-02C382B58DD7}" dt="2020-07-27T18:14:31.856" v="2892" actId="47"/>
        <pc:sldMkLst>
          <pc:docMk/>
          <pc:sldMk cId="3048736530" sldId="263"/>
        </pc:sldMkLst>
        <pc:spChg chg="mod">
          <ac:chgData name="Wang, Charles" userId="b1269e5f-19cd-4bc8-97bb-dd1e093c722b" providerId="ADAL" clId="{E2ABABFF-DB50-4621-9D7D-02C382B58DD7}" dt="2020-07-27T15:55:06.557" v="476" actId="20577"/>
          <ac:spMkLst>
            <pc:docMk/>
            <pc:sldMk cId="3048736530" sldId="263"/>
            <ac:spMk id="2" creationId="{83836BB6-AD54-491A-821F-A971BFAAAC5A}"/>
          </ac:spMkLst>
        </pc:spChg>
      </pc:sldChg>
      <pc:sldChg chg="addSp delSp modSp add del mod modClrScheme chgLayout">
        <pc:chgData name="Wang, Charles" userId="b1269e5f-19cd-4bc8-97bb-dd1e093c722b" providerId="ADAL" clId="{E2ABABFF-DB50-4621-9D7D-02C382B58DD7}" dt="2020-07-27T16:21:13.563" v="1902" actId="255"/>
        <pc:sldMkLst>
          <pc:docMk/>
          <pc:sldMk cId="1616734405" sldId="264"/>
        </pc:sldMkLst>
        <pc:spChg chg="mod ord">
          <ac:chgData name="Wang, Charles" userId="b1269e5f-19cd-4bc8-97bb-dd1e093c722b" providerId="ADAL" clId="{E2ABABFF-DB50-4621-9D7D-02C382B58DD7}" dt="2020-07-27T15:55:30.889" v="504" actId="20577"/>
          <ac:spMkLst>
            <pc:docMk/>
            <pc:sldMk cId="1616734405" sldId="264"/>
            <ac:spMk id="2" creationId="{75355994-6C54-41DA-9FEF-22C4894D5C02}"/>
          </ac:spMkLst>
        </pc:spChg>
        <pc:spChg chg="add del mod ord">
          <ac:chgData name="Wang, Charles" userId="b1269e5f-19cd-4bc8-97bb-dd1e093c722b" providerId="ADAL" clId="{E2ABABFF-DB50-4621-9D7D-02C382B58DD7}" dt="2020-07-27T15:55:25.513" v="480" actId="700"/>
          <ac:spMkLst>
            <pc:docMk/>
            <pc:sldMk cId="1616734405" sldId="264"/>
            <ac:spMk id="3" creationId="{6163D03E-05B4-4A1D-B979-52B29CE00E68}"/>
          </ac:spMkLst>
        </pc:spChg>
        <pc:spChg chg="add mod ord">
          <ac:chgData name="Wang, Charles" userId="b1269e5f-19cd-4bc8-97bb-dd1e093c722b" providerId="ADAL" clId="{E2ABABFF-DB50-4621-9D7D-02C382B58DD7}" dt="2020-07-27T16:21:13.563" v="1902" actId="255"/>
          <ac:spMkLst>
            <pc:docMk/>
            <pc:sldMk cId="1616734405" sldId="264"/>
            <ac:spMk id="5" creationId="{D87B6A8D-66DC-440D-8294-8FBA53C049E7}"/>
          </ac:spMkLst>
        </pc:spChg>
        <pc:graphicFrameChg chg="del">
          <ac:chgData name="Wang, Charles" userId="b1269e5f-19cd-4bc8-97bb-dd1e093c722b" providerId="ADAL" clId="{E2ABABFF-DB50-4621-9D7D-02C382B58DD7}" dt="2020-07-27T15:55:20.138" v="478" actId="478"/>
          <ac:graphicFrameMkLst>
            <pc:docMk/>
            <pc:sldMk cId="1616734405" sldId="264"/>
            <ac:graphicFrameMk id="4" creationId="{2735D04A-3B92-4854-8420-2CD0BFA89E1E}"/>
          </ac:graphicFrameMkLst>
        </pc:graphicFrameChg>
      </pc:sldChg>
      <pc:sldChg chg="addSp delSp modSp add del mod">
        <pc:chgData name="Wang, Charles" userId="b1269e5f-19cd-4bc8-97bb-dd1e093c722b" providerId="ADAL" clId="{E2ABABFF-DB50-4621-9D7D-02C382B58DD7}" dt="2020-07-27T20:06:41.718" v="8853" actId="2696"/>
        <pc:sldMkLst>
          <pc:docMk/>
          <pc:sldMk cId="1542339560" sldId="265"/>
        </pc:sldMkLst>
        <pc:spChg chg="mod">
          <ac:chgData name="Wang, Charles" userId="b1269e5f-19cd-4bc8-97bb-dd1e093c722b" providerId="ADAL" clId="{E2ABABFF-DB50-4621-9D7D-02C382B58DD7}" dt="2020-07-27T15:56:38.055" v="533" actId="20577"/>
          <ac:spMkLst>
            <pc:docMk/>
            <pc:sldMk cId="1542339560" sldId="265"/>
            <ac:spMk id="2" creationId="{75355994-6C54-41DA-9FEF-22C4894D5C02}"/>
          </ac:spMkLst>
        </pc:spChg>
        <pc:spChg chg="add mod">
          <ac:chgData name="Wang, Charles" userId="b1269e5f-19cd-4bc8-97bb-dd1e093c722b" providerId="ADAL" clId="{E2ABABFF-DB50-4621-9D7D-02C382B58DD7}" dt="2020-07-27T19:33:08.568" v="8377" actId="20577"/>
          <ac:spMkLst>
            <pc:docMk/>
            <pc:sldMk cId="1542339560" sldId="265"/>
            <ac:spMk id="4" creationId="{FC81C750-5BE8-4A12-B4E5-064F2CCDDB5A}"/>
          </ac:spMkLst>
        </pc:spChg>
        <pc:spChg chg="del">
          <ac:chgData name="Wang, Charles" userId="b1269e5f-19cd-4bc8-97bb-dd1e093c722b" providerId="ADAL" clId="{E2ABABFF-DB50-4621-9D7D-02C382B58DD7}" dt="2020-07-27T19:32:09.924" v="8192"/>
          <ac:spMkLst>
            <pc:docMk/>
            <pc:sldMk cId="1542339560" sldId="265"/>
            <ac:spMk id="5" creationId="{D87B6A8D-66DC-440D-8294-8FBA53C049E7}"/>
          </ac:spMkLst>
        </pc:spChg>
      </pc:sldChg>
      <pc:sldChg chg="addSp modSp add mod ord modClrScheme chgLayout">
        <pc:chgData name="Wang, Charles" userId="b1269e5f-19cd-4bc8-97bb-dd1e093c722b" providerId="ADAL" clId="{E2ABABFF-DB50-4621-9D7D-02C382B58DD7}" dt="2020-07-27T18:25:53.288" v="3810" actId="1076"/>
        <pc:sldMkLst>
          <pc:docMk/>
          <pc:sldMk cId="2798272442" sldId="266"/>
        </pc:sldMkLst>
        <pc:spChg chg="mod ord">
          <ac:chgData name="Wang, Charles" userId="b1269e5f-19cd-4bc8-97bb-dd1e093c722b" providerId="ADAL" clId="{E2ABABFF-DB50-4621-9D7D-02C382B58DD7}" dt="2020-07-27T18:14:52.670" v="2944" actId="700"/>
          <ac:spMkLst>
            <pc:docMk/>
            <pc:sldMk cId="2798272442" sldId="266"/>
            <ac:spMk id="2" creationId="{75355994-6C54-41DA-9FEF-22C4894D5C02}"/>
          </ac:spMkLst>
        </pc:spChg>
        <pc:spChg chg="add mod ord">
          <ac:chgData name="Wang, Charles" userId="b1269e5f-19cd-4bc8-97bb-dd1e093c722b" providerId="ADAL" clId="{E2ABABFF-DB50-4621-9D7D-02C382B58DD7}" dt="2020-07-27T18:16:42.819" v="3229" actId="20577"/>
          <ac:spMkLst>
            <pc:docMk/>
            <pc:sldMk cId="2798272442" sldId="266"/>
            <ac:spMk id="3" creationId="{85F8D684-2653-4FA3-B7A6-22BFFF6B36B2}"/>
          </ac:spMkLst>
        </pc:spChg>
        <pc:spChg chg="add mod">
          <ac:chgData name="Wang, Charles" userId="b1269e5f-19cd-4bc8-97bb-dd1e093c722b" providerId="ADAL" clId="{E2ABABFF-DB50-4621-9D7D-02C382B58DD7}" dt="2020-07-27T18:25:53.288" v="3810" actId="1076"/>
          <ac:spMkLst>
            <pc:docMk/>
            <pc:sldMk cId="2798272442" sldId="266"/>
            <ac:spMk id="4" creationId="{49570500-78C2-4CDC-8CF1-D7A450DFC17E}"/>
          </ac:spMkLst>
        </pc:spChg>
        <pc:spChg chg="mod ord">
          <ac:chgData name="Wang, Charles" userId="b1269e5f-19cd-4bc8-97bb-dd1e093c722b" providerId="ADAL" clId="{E2ABABFF-DB50-4621-9D7D-02C382B58DD7}" dt="2020-07-27T18:14:59.202" v="2961" actId="20577"/>
          <ac:spMkLst>
            <pc:docMk/>
            <pc:sldMk cId="2798272442" sldId="266"/>
            <ac:spMk id="5" creationId="{D87B6A8D-66DC-440D-8294-8FBA53C049E7}"/>
          </ac:spMkLst>
        </pc:spChg>
      </pc:sldChg>
      <pc:sldChg chg="addSp delSp modSp add mod ord modClrScheme chgLayout">
        <pc:chgData name="Wang, Charles" userId="b1269e5f-19cd-4bc8-97bb-dd1e093c722b" providerId="ADAL" clId="{E2ABABFF-DB50-4621-9D7D-02C382B58DD7}" dt="2020-07-27T18:23:28.133" v="3628"/>
        <pc:sldMkLst>
          <pc:docMk/>
          <pc:sldMk cId="1619420263" sldId="267"/>
        </pc:sldMkLst>
        <pc:spChg chg="mod ord">
          <ac:chgData name="Wang, Charles" userId="b1269e5f-19cd-4bc8-97bb-dd1e093c722b" providerId="ADAL" clId="{E2ABABFF-DB50-4621-9D7D-02C382B58DD7}" dt="2020-07-27T18:19:16.336" v="3389" actId="700"/>
          <ac:spMkLst>
            <pc:docMk/>
            <pc:sldMk cId="1619420263" sldId="267"/>
            <ac:spMk id="2" creationId="{75355994-6C54-41DA-9FEF-22C4894D5C02}"/>
          </ac:spMkLst>
        </pc:spChg>
        <pc:spChg chg="add mod ord">
          <ac:chgData name="Wang, Charles" userId="b1269e5f-19cd-4bc8-97bb-dd1e093c722b" providerId="ADAL" clId="{E2ABABFF-DB50-4621-9D7D-02C382B58DD7}" dt="2020-07-27T18:23:13.575" v="3626" actId="20577"/>
          <ac:spMkLst>
            <pc:docMk/>
            <pc:sldMk cId="1619420263" sldId="267"/>
            <ac:spMk id="3" creationId="{025DAFED-3518-409D-9608-FFEF9B15DA57}"/>
          </ac:spMkLst>
        </pc:spChg>
        <pc:spChg chg="mod ord">
          <ac:chgData name="Wang, Charles" userId="b1269e5f-19cd-4bc8-97bb-dd1e093c722b" providerId="ADAL" clId="{E2ABABFF-DB50-4621-9D7D-02C382B58DD7}" dt="2020-07-27T18:19:21.049" v="3390" actId="14100"/>
          <ac:spMkLst>
            <pc:docMk/>
            <pc:sldMk cId="1619420263" sldId="267"/>
            <ac:spMk id="5" creationId="{D87B6A8D-66DC-440D-8294-8FBA53C049E7}"/>
          </ac:spMkLst>
        </pc:spChg>
        <pc:spChg chg="add mod">
          <ac:chgData name="Wang, Charles" userId="b1269e5f-19cd-4bc8-97bb-dd1e093c722b" providerId="ADAL" clId="{E2ABABFF-DB50-4621-9D7D-02C382B58DD7}" dt="2020-07-27T18:20:33.929" v="3512" actId="14100"/>
          <ac:spMkLst>
            <pc:docMk/>
            <pc:sldMk cId="1619420263" sldId="267"/>
            <ac:spMk id="6" creationId="{ACA4AFB5-0940-41CA-8721-8A7AE22BC148}"/>
          </ac:spMkLst>
        </pc:spChg>
        <pc:spChg chg="add del mod">
          <ac:chgData name="Wang, Charles" userId="b1269e5f-19cd-4bc8-97bb-dd1e093c722b" providerId="ADAL" clId="{E2ABABFF-DB50-4621-9D7D-02C382B58DD7}" dt="2020-07-27T18:23:28.133" v="3628"/>
          <ac:spMkLst>
            <pc:docMk/>
            <pc:sldMk cId="1619420263" sldId="267"/>
            <ac:spMk id="7" creationId="{6A5247C5-DBC8-4376-A933-FCFBCE6603E8}"/>
          </ac:spMkLst>
        </pc:spChg>
      </pc:sldChg>
      <pc:sldChg chg="add del">
        <pc:chgData name="Wang, Charles" userId="b1269e5f-19cd-4bc8-97bb-dd1e093c722b" providerId="ADAL" clId="{E2ABABFF-DB50-4621-9D7D-02C382B58DD7}" dt="2020-07-27T20:06:41.718" v="8853" actId="2696"/>
        <pc:sldMkLst>
          <pc:docMk/>
          <pc:sldMk cId="3273503293" sldId="268"/>
        </pc:sldMkLst>
      </pc:sldChg>
      <pc:sldChg chg="modSp add del mod">
        <pc:chgData name="Wang, Charles" userId="b1269e5f-19cd-4bc8-97bb-dd1e093c722b" providerId="ADAL" clId="{E2ABABFF-DB50-4621-9D7D-02C382B58DD7}" dt="2020-07-27T20:06:41.718" v="8853" actId="2696"/>
        <pc:sldMkLst>
          <pc:docMk/>
          <pc:sldMk cId="377986214" sldId="269"/>
        </pc:sldMkLst>
        <pc:spChg chg="mod">
          <ac:chgData name="Wang, Charles" userId="b1269e5f-19cd-4bc8-97bb-dd1e093c722b" providerId="ADAL" clId="{E2ABABFF-DB50-4621-9D7D-02C382B58DD7}" dt="2020-07-27T15:57:01.521" v="570" actId="20577"/>
          <ac:spMkLst>
            <pc:docMk/>
            <pc:sldMk cId="377986214" sldId="269"/>
            <ac:spMk id="3" creationId="{E6A666D6-AB47-4AC5-AF89-E91B76A86F1C}"/>
          </ac:spMkLst>
        </pc:spChg>
      </pc:sldChg>
      <pc:sldChg chg="modSp add del mod">
        <pc:chgData name="Wang, Charles" userId="b1269e5f-19cd-4bc8-97bb-dd1e093c722b" providerId="ADAL" clId="{E2ABABFF-DB50-4621-9D7D-02C382B58DD7}" dt="2020-07-27T20:06:41.718" v="8853" actId="2696"/>
        <pc:sldMkLst>
          <pc:docMk/>
          <pc:sldMk cId="1579511963" sldId="270"/>
        </pc:sldMkLst>
        <pc:spChg chg="mod">
          <ac:chgData name="Wang, Charles" userId="b1269e5f-19cd-4bc8-97bb-dd1e093c722b" providerId="ADAL" clId="{E2ABABFF-DB50-4621-9D7D-02C382B58DD7}" dt="2020-07-27T15:57:08.349" v="571"/>
          <ac:spMkLst>
            <pc:docMk/>
            <pc:sldMk cId="1579511963" sldId="270"/>
            <ac:spMk id="3" creationId="{97BF11EC-95EA-4CEC-81CB-8961A028BB2E}"/>
          </ac:spMkLst>
        </pc:spChg>
      </pc:sldChg>
      <pc:sldChg chg="add del">
        <pc:chgData name="Wang, Charles" userId="b1269e5f-19cd-4bc8-97bb-dd1e093c722b" providerId="ADAL" clId="{E2ABABFF-DB50-4621-9D7D-02C382B58DD7}" dt="2020-07-27T20:06:41.718" v="8853" actId="2696"/>
        <pc:sldMkLst>
          <pc:docMk/>
          <pc:sldMk cId="3672225509" sldId="271"/>
        </pc:sldMkLst>
      </pc:sldChg>
      <pc:sldChg chg="addSp delSp modSp new mod ord modClrScheme chgLayout">
        <pc:chgData name="Wang, Charles" userId="b1269e5f-19cd-4bc8-97bb-dd1e093c722b" providerId="ADAL" clId="{E2ABABFF-DB50-4621-9D7D-02C382B58DD7}" dt="2020-07-27T18:22:49.216" v="3622" actId="1076"/>
        <pc:sldMkLst>
          <pc:docMk/>
          <pc:sldMk cId="4086900776" sldId="272"/>
        </pc:sldMkLst>
        <pc:spChg chg="mod ord">
          <ac:chgData name="Wang, Charles" userId="b1269e5f-19cd-4bc8-97bb-dd1e093c722b" providerId="ADAL" clId="{E2ABABFF-DB50-4621-9D7D-02C382B58DD7}" dt="2020-07-27T16:02:17.585" v="734" actId="700"/>
          <ac:spMkLst>
            <pc:docMk/>
            <pc:sldMk cId="4086900776" sldId="272"/>
            <ac:spMk id="2" creationId="{6932F4EA-B8B5-40F0-ABB8-B579D4D15D69}"/>
          </ac:spMkLst>
        </pc:spChg>
        <pc:spChg chg="mod ord">
          <ac:chgData name="Wang, Charles" userId="b1269e5f-19cd-4bc8-97bb-dd1e093c722b" providerId="ADAL" clId="{E2ABABFF-DB50-4621-9D7D-02C382B58DD7}" dt="2020-07-27T18:22:45.288" v="3621" actId="1076"/>
          <ac:spMkLst>
            <pc:docMk/>
            <pc:sldMk cId="4086900776" sldId="272"/>
            <ac:spMk id="3" creationId="{36632EDF-47A4-4407-9665-D762BDBA7107}"/>
          </ac:spMkLst>
        </pc:spChg>
        <pc:spChg chg="add del mod">
          <ac:chgData name="Wang, Charles" userId="b1269e5f-19cd-4bc8-97bb-dd1e093c722b" providerId="ADAL" clId="{E2ABABFF-DB50-4621-9D7D-02C382B58DD7}" dt="2020-07-27T16:02:22.294" v="735" actId="478"/>
          <ac:spMkLst>
            <pc:docMk/>
            <pc:sldMk cId="4086900776" sldId="272"/>
            <ac:spMk id="4" creationId="{25880D32-590A-4612-8FE2-0026768D547F}"/>
          </ac:spMkLst>
        </pc:spChg>
        <pc:spChg chg="add mod ord">
          <ac:chgData name="Wang, Charles" userId="b1269e5f-19cd-4bc8-97bb-dd1e093c722b" providerId="ADAL" clId="{E2ABABFF-DB50-4621-9D7D-02C382B58DD7}" dt="2020-07-27T16:03:14.480" v="848" actId="14100"/>
          <ac:spMkLst>
            <pc:docMk/>
            <pc:sldMk cId="4086900776" sldId="272"/>
            <ac:spMk id="5" creationId="{3A1E606B-5EDA-4AF8-A43B-DB06BEA0B59A}"/>
          </ac:spMkLst>
        </pc:spChg>
        <pc:spChg chg="add mod">
          <ac:chgData name="Wang, Charles" userId="b1269e5f-19cd-4bc8-97bb-dd1e093c722b" providerId="ADAL" clId="{E2ABABFF-DB50-4621-9D7D-02C382B58DD7}" dt="2020-07-27T16:04:07.698" v="862" actId="122"/>
          <ac:spMkLst>
            <pc:docMk/>
            <pc:sldMk cId="4086900776" sldId="272"/>
            <ac:spMk id="6" creationId="{5DDAC7CA-47E6-409E-B813-9F7884C38D70}"/>
          </ac:spMkLst>
        </pc:spChg>
        <pc:spChg chg="add mod">
          <ac:chgData name="Wang, Charles" userId="b1269e5f-19cd-4bc8-97bb-dd1e093c722b" providerId="ADAL" clId="{E2ABABFF-DB50-4621-9D7D-02C382B58DD7}" dt="2020-07-27T18:22:42.848" v="3619" actId="1076"/>
          <ac:spMkLst>
            <pc:docMk/>
            <pc:sldMk cId="4086900776" sldId="272"/>
            <ac:spMk id="7" creationId="{7DBB0056-E155-4D94-A6FB-A2F761298AED}"/>
          </ac:spMkLst>
        </pc:spChg>
        <pc:spChg chg="add mod">
          <ac:chgData name="Wang, Charles" userId="b1269e5f-19cd-4bc8-97bb-dd1e093c722b" providerId="ADAL" clId="{E2ABABFF-DB50-4621-9D7D-02C382B58DD7}" dt="2020-07-27T18:22:49.216" v="3622" actId="1076"/>
          <ac:spMkLst>
            <pc:docMk/>
            <pc:sldMk cId="4086900776" sldId="272"/>
            <ac:spMk id="8" creationId="{EAA41302-60EA-4EB9-B1FC-FE85C284CF7C}"/>
          </ac:spMkLst>
        </pc:spChg>
        <pc:spChg chg="add mod">
          <ac:chgData name="Wang, Charles" userId="b1269e5f-19cd-4bc8-97bb-dd1e093c722b" providerId="ADAL" clId="{E2ABABFF-DB50-4621-9D7D-02C382B58DD7}" dt="2020-07-27T16:04:28.698" v="896" actId="122"/>
          <ac:spMkLst>
            <pc:docMk/>
            <pc:sldMk cId="4086900776" sldId="272"/>
            <ac:spMk id="9" creationId="{4966FCD5-81AE-4D0E-851E-474F25468880}"/>
          </ac:spMkLst>
        </pc:spChg>
        <pc:spChg chg="add mod">
          <ac:chgData name="Wang, Charles" userId="b1269e5f-19cd-4bc8-97bb-dd1e093c722b" providerId="ADAL" clId="{E2ABABFF-DB50-4621-9D7D-02C382B58DD7}" dt="2020-07-27T16:04:43.297" v="904" actId="122"/>
          <ac:spMkLst>
            <pc:docMk/>
            <pc:sldMk cId="4086900776" sldId="272"/>
            <ac:spMk id="10" creationId="{45F48E13-0F5B-4642-BF3E-A2ACCB0F9923}"/>
          </ac:spMkLst>
        </pc:spChg>
        <pc:spChg chg="add mod">
          <ac:chgData name="Wang, Charles" userId="b1269e5f-19cd-4bc8-97bb-dd1e093c722b" providerId="ADAL" clId="{E2ABABFF-DB50-4621-9D7D-02C382B58DD7}" dt="2020-07-27T18:22:42.848" v="3619" actId="1076"/>
          <ac:spMkLst>
            <pc:docMk/>
            <pc:sldMk cId="4086900776" sldId="272"/>
            <ac:spMk id="11" creationId="{4BD0E489-62B2-4689-A4DA-C32CDE4E5987}"/>
          </ac:spMkLst>
        </pc:spChg>
        <pc:spChg chg="add mod">
          <ac:chgData name="Wang, Charles" userId="b1269e5f-19cd-4bc8-97bb-dd1e093c722b" providerId="ADAL" clId="{E2ABABFF-DB50-4621-9D7D-02C382B58DD7}" dt="2020-07-27T18:22:49.216" v="3622" actId="1076"/>
          <ac:spMkLst>
            <pc:docMk/>
            <pc:sldMk cId="4086900776" sldId="272"/>
            <ac:spMk id="12" creationId="{5BF9409B-B642-4C67-BDA6-41C45E18028C}"/>
          </ac:spMkLst>
        </pc:spChg>
        <pc:spChg chg="add mod">
          <ac:chgData name="Wang, Charles" userId="b1269e5f-19cd-4bc8-97bb-dd1e093c722b" providerId="ADAL" clId="{E2ABABFF-DB50-4621-9D7D-02C382B58DD7}" dt="2020-07-27T16:05:09.737" v="930" actId="20577"/>
          <ac:spMkLst>
            <pc:docMk/>
            <pc:sldMk cId="4086900776" sldId="272"/>
            <ac:spMk id="13" creationId="{4FDD5DC5-07CD-42EA-A747-3AFA13B0D53A}"/>
          </ac:spMkLst>
        </pc:spChg>
      </pc:sldChg>
      <pc:sldChg chg="addSp delSp modSp add mod modClrScheme chgLayout">
        <pc:chgData name="Wang, Charles" userId="b1269e5f-19cd-4bc8-97bb-dd1e093c722b" providerId="ADAL" clId="{E2ABABFF-DB50-4621-9D7D-02C382B58DD7}" dt="2020-07-29T14:05:44.301" v="9449" actId="20577"/>
        <pc:sldMkLst>
          <pc:docMk/>
          <pc:sldMk cId="4226179601" sldId="273"/>
        </pc:sldMkLst>
        <pc:spChg chg="mod ord">
          <ac:chgData name="Wang, Charles" userId="b1269e5f-19cd-4bc8-97bb-dd1e093c722b" providerId="ADAL" clId="{E2ABABFF-DB50-4621-9D7D-02C382B58DD7}" dt="2020-07-27T18:37:12.208" v="4384" actId="255"/>
          <ac:spMkLst>
            <pc:docMk/>
            <pc:sldMk cId="4226179601" sldId="273"/>
            <ac:spMk id="2" creationId="{75355994-6C54-41DA-9FEF-22C4894D5C02}"/>
          </ac:spMkLst>
        </pc:spChg>
        <pc:spChg chg="add mod ord">
          <ac:chgData name="Wang, Charles" userId="b1269e5f-19cd-4bc8-97bb-dd1e093c722b" providerId="ADAL" clId="{E2ABABFF-DB50-4621-9D7D-02C382B58DD7}" dt="2020-07-29T14:05:44.301" v="9449" actId="20577"/>
          <ac:spMkLst>
            <pc:docMk/>
            <pc:sldMk cId="4226179601" sldId="273"/>
            <ac:spMk id="3" creationId="{6D46811B-A4D9-4DC1-911E-CA53125B9819}"/>
          </ac:spMkLst>
        </pc:spChg>
        <pc:spChg chg="mod ord">
          <ac:chgData name="Wang, Charles" userId="b1269e5f-19cd-4bc8-97bb-dd1e093c722b" providerId="ADAL" clId="{E2ABABFF-DB50-4621-9D7D-02C382B58DD7}" dt="2020-07-27T16:06:59.732" v="1178" actId="20577"/>
          <ac:spMkLst>
            <pc:docMk/>
            <pc:sldMk cId="4226179601" sldId="273"/>
            <ac:spMk id="5" creationId="{D87B6A8D-66DC-440D-8294-8FBA53C049E7}"/>
          </ac:spMkLst>
        </pc:spChg>
        <pc:graphicFrameChg chg="add del mod">
          <ac:chgData name="Wang, Charles" userId="b1269e5f-19cd-4bc8-97bb-dd1e093c722b" providerId="ADAL" clId="{E2ABABFF-DB50-4621-9D7D-02C382B58DD7}" dt="2020-07-27T18:05:12.224" v="2460"/>
          <ac:graphicFrameMkLst>
            <pc:docMk/>
            <pc:sldMk cId="4226179601" sldId="273"/>
            <ac:graphicFrameMk id="7" creationId="{5A83CCD9-3FE8-4B99-9527-29DDFC008B75}"/>
          </ac:graphicFrameMkLst>
        </pc:graphicFrameChg>
        <pc:picChg chg="add mod">
          <ac:chgData name="Wang, Charles" userId="b1269e5f-19cd-4bc8-97bb-dd1e093c722b" providerId="ADAL" clId="{E2ABABFF-DB50-4621-9D7D-02C382B58DD7}" dt="2020-07-27T18:04:18.098" v="2458" actId="1076"/>
          <ac:picMkLst>
            <pc:docMk/>
            <pc:sldMk cId="4226179601" sldId="273"/>
            <ac:picMk id="6" creationId="{D68EF33B-73B8-4722-A3DF-8AEE07846F77}"/>
          </ac:picMkLst>
        </pc:picChg>
        <pc:picChg chg="add mod">
          <ac:chgData name="Wang, Charles" userId="b1269e5f-19cd-4bc8-97bb-dd1e093c722b" providerId="ADAL" clId="{E2ABABFF-DB50-4621-9D7D-02C382B58DD7}" dt="2020-07-27T18:05:39.113" v="2465" actId="1076"/>
          <ac:picMkLst>
            <pc:docMk/>
            <pc:sldMk cId="4226179601" sldId="273"/>
            <ac:picMk id="9" creationId="{620228D3-3235-4D0B-83E7-2F30FA848123}"/>
          </ac:picMkLst>
        </pc:picChg>
      </pc:sldChg>
      <pc:sldChg chg="addSp delSp modSp add mod ord">
        <pc:chgData name="Wang, Charles" userId="b1269e5f-19cd-4bc8-97bb-dd1e093c722b" providerId="ADAL" clId="{E2ABABFF-DB50-4621-9D7D-02C382B58DD7}" dt="2020-07-27T16:18:41.593" v="1718"/>
        <pc:sldMkLst>
          <pc:docMk/>
          <pc:sldMk cId="3682590026" sldId="274"/>
        </pc:sldMkLst>
        <pc:spChg chg="mod">
          <ac:chgData name="Wang, Charles" userId="b1269e5f-19cd-4bc8-97bb-dd1e093c722b" providerId="ADAL" clId="{E2ABABFF-DB50-4621-9D7D-02C382B58DD7}" dt="2020-07-27T16:15:04" v="1526" actId="20577"/>
          <ac:spMkLst>
            <pc:docMk/>
            <pc:sldMk cId="3682590026" sldId="274"/>
            <ac:spMk id="3" creationId="{36632EDF-47A4-4407-9665-D762BDBA7107}"/>
          </ac:spMkLst>
        </pc:spChg>
        <pc:spChg chg="del">
          <ac:chgData name="Wang, Charles" userId="b1269e5f-19cd-4bc8-97bb-dd1e093c722b" providerId="ADAL" clId="{E2ABABFF-DB50-4621-9D7D-02C382B58DD7}" dt="2020-07-27T16:05:34.433" v="933" actId="478"/>
          <ac:spMkLst>
            <pc:docMk/>
            <pc:sldMk cId="3682590026" sldId="274"/>
            <ac:spMk id="5" creationId="{3A1E606B-5EDA-4AF8-A43B-DB06BEA0B59A}"/>
          </ac:spMkLst>
        </pc:spChg>
        <pc:spChg chg="del">
          <ac:chgData name="Wang, Charles" userId="b1269e5f-19cd-4bc8-97bb-dd1e093c722b" providerId="ADAL" clId="{E2ABABFF-DB50-4621-9D7D-02C382B58DD7}" dt="2020-07-27T16:05:30.520" v="932" actId="478"/>
          <ac:spMkLst>
            <pc:docMk/>
            <pc:sldMk cId="3682590026" sldId="274"/>
            <ac:spMk id="6" creationId="{5DDAC7CA-47E6-409E-B813-9F7884C38D70}"/>
          </ac:spMkLst>
        </pc:spChg>
        <pc:spChg chg="del">
          <ac:chgData name="Wang, Charles" userId="b1269e5f-19cd-4bc8-97bb-dd1e093c722b" providerId="ADAL" clId="{E2ABABFF-DB50-4621-9D7D-02C382B58DD7}" dt="2020-07-27T16:05:30.520" v="932" actId="478"/>
          <ac:spMkLst>
            <pc:docMk/>
            <pc:sldMk cId="3682590026" sldId="274"/>
            <ac:spMk id="7" creationId="{7DBB0056-E155-4D94-A6FB-A2F761298AED}"/>
          </ac:spMkLst>
        </pc:spChg>
        <pc:spChg chg="del">
          <ac:chgData name="Wang, Charles" userId="b1269e5f-19cd-4bc8-97bb-dd1e093c722b" providerId="ADAL" clId="{E2ABABFF-DB50-4621-9D7D-02C382B58DD7}" dt="2020-07-27T16:05:30.520" v="932" actId="478"/>
          <ac:spMkLst>
            <pc:docMk/>
            <pc:sldMk cId="3682590026" sldId="274"/>
            <ac:spMk id="8" creationId="{EAA41302-60EA-4EB9-B1FC-FE85C284CF7C}"/>
          </ac:spMkLst>
        </pc:spChg>
        <pc:spChg chg="del">
          <ac:chgData name="Wang, Charles" userId="b1269e5f-19cd-4bc8-97bb-dd1e093c722b" providerId="ADAL" clId="{E2ABABFF-DB50-4621-9D7D-02C382B58DD7}" dt="2020-07-27T16:05:30.520" v="932" actId="478"/>
          <ac:spMkLst>
            <pc:docMk/>
            <pc:sldMk cId="3682590026" sldId="274"/>
            <ac:spMk id="9" creationId="{4966FCD5-81AE-4D0E-851E-474F25468880}"/>
          </ac:spMkLst>
        </pc:spChg>
        <pc:spChg chg="del">
          <ac:chgData name="Wang, Charles" userId="b1269e5f-19cd-4bc8-97bb-dd1e093c722b" providerId="ADAL" clId="{E2ABABFF-DB50-4621-9D7D-02C382B58DD7}" dt="2020-07-27T16:05:30.520" v="932" actId="478"/>
          <ac:spMkLst>
            <pc:docMk/>
            <pc:sldMk cId="3682590026" sldId="274"/>
            <ac:spMk id="10" creationId="{45F48E13-0F5B-4642-BF3E-A2ACCB0F9923}"/>
          </ac:spMkLst>
        </pc:spChg>
        <pc:spChg chg="del">
          <ac:chgData name="Wang, Charles" userId="b1269e5f-19cd-4bc8-97bb-dd1e093c722b" providerId="ADAL" clId="{E2ABABFF-DB50-4621-9D7D-02C382B58DD7}" dt="2020-07-27T16:05:30.520" v="932" actId="478"/>
          <ac:spMkLst>
            <pc:docMk/>
            <pc:sldMk cId="3682590026" sldId="274"/>
            <ac:spMk id="11" creationId="{4BD0E489-62B2-4689-A4DA-C32CDE4E5987}"/>
          </ac:spMkLst>
        </pc:spChg>
        <pc:spChg chg="del">
          <ac:chgData name="Wang, Charles" userId="b1269e5f-19cd-4bc8-97bb-dd1e093c722b" providerId="ADAL" clId="{E2ABABFF-DB50-4621-9D7D-02C382B58DD7}" dt="2020-07-27T16:05:30.520" v="932" actId="478"/>
          <ac:spMkLst>
            <pc:docMk/>
            <pc:sldMk cId="3682590026" sldId="274"/>
            <ac:spMk id="12" creationId="{5BF9409B-B642-4C67-BDA6-41C45E18028C}"/>
          </ac:spMkLst>
        </pc:spChg>
        <pc:spChg chg="del">
          <ac:chgData name="Wang, Charles" userId="b1269e5f-19cd-4bc8-97bb-dd1e093c722b" providerId="ADAL" clId="{E2ABABFF-DB50-4621-9D7D-02C382B58DD7}" dt="2020-07-27T16:05:30.520" v="932" actId="478"/>
          <ac:spMkLst>
            <pc:docMk/>
            <pc:sldMk cId="3682590026" sldId="274"/>
            <ac:spMk id="13" creationId="{4FDD5DC5-07CD-42EA-A747-3AFA13B0D53A}"/>
          </ac:spMkLst>
        </pc:spChg>
        <pc:spChg chg="add del mod">
          <ac:chgData name="Wang, Charles" userId="b1269e5f-19cd-4bc8-97bb-dd1e093c722b" providerId="ADAL" clId="{E2ABABFF-DB50-4621-9D7D-02C382B58DD7}" dt="2020-07-27T16:11:00.545" v="1179"/>
          <ac:spMkLst>
            <pc:docMk/>
            <pc:sldMk cId="3682590026" sldId="274"/>
            <ac:spMk id="14" creationId="{1D6D1875-2A08-40FF-951F-5A9F7EB75017}"/>
          </ac:spMkLst>
        </pc:spChg>
        <pc:spChg chg="add del mod">
          <ac:chgData name="Wang, Charles" userId="b1269e5f-19cd-4bc8-97bb-dd1e093c722b" providerId="ADAL" clId="{E2ABABFF-DB50-4621-9D7D-02C382B58DD7}" dt="2020-07-27T16:11:52.588" v="1282" actId="22"/>
          <ac:spMkLst>
            <pc:docMk/>
            <pc:sldMk cId="3682590026" sldId="274"/>
            <ac:spMk id="18" creationId="{9E5AEFAC-92E0-4AAC-BC17-508CC0E8A9E4}"/>
          </ac:spMkLst>
        </pc:spChg>
        <pc:picChg chg="add mod">
          <ac:chgData name="Wang, Charles" userId="b1269e5f-19cd-4bc8-97bb-dd1e093c722b" providerId="ADAL" clId="{E2ABABFF-DB50-4621-9D7D-02C382B58DD7}" dt="2020-07-27T16:11:03.617" v="1180" actId="27614"/>
          <ac:picMkLst>
            <pc:docMk/>
            <pc:sldMk cId="3682590026" sldId="274"/>
            <ac:picMk id="16" creationId="{CCEFAF61-0B87-4926-BF9D-91BB298E4273}"/>
          </ac:picMkLst>
        </pc:picChg>
      </pc:sldChg>
      <pc:sldChg chg="modSp add mod">
        <pc:chgData name="Wang, Charles" userId="b1269e5f-19cd-4bc8-97bb-dd1e093c722b" providerId="ADAL" clId="{E2ABABFF-DB50-4621-9D7D-02C382B58DD7}" dt="2020-07-27T18:57:44.851" v="6089" actId="20577"/>
        <pc:sldMkLst>
          <pc:docMk/>
          <pc:sldMk cId="1652522881" sldId="275"/>
        </pc:sldMkLst>
        <pc:spChg chg="mod">
          <ac:chgData name="Wang, Charles" userId="b1269e5f-19cd-4bc8-97bb-dd1e093c722b" providerId="ADAL" clId="{E2ABABFF-DB50-4621-9D7D-02C382B58DD7}" dt="2020-07-27T18:57:44.851" v="6089" actId="20577"/>
          <ac:spMkLst>
            <pc:docMk/>
            <pc:sldMk cId="1652522881" sldId="275"/>
            <ac:spMk id="3" creationId="{9CE48ECA-39E3-4158-B9CF-E5C85D0666C7}"/>
          </ac:spMkLst>
        </pc:spChg>
      </pc:sldChg>
      <pc:sldChg chg="addSp delSp modSp add mod">
        <pc:chgData name="Wang, Charles" userId="b1269e5f-19cd-4bc8-97bb-dd1e093c722b" providerId="ADAL" clId="{E2ABABFF-DB50-4621-9D7D-02C382B58DD7}" dt="2020-07-27T16:20:24.316" v="1845" actId="20577"/>
        <pc:sldMkLst>
          <pc:docMk/>
          <pc:sldMk cId="841055901" sldId="276"/>
        </pc:sldMkLst>
        <pc:spChg chg="del">
          <ac:chgData name="Wang, Charles" userId="b1269e5f-19cd-4bc8-97bb-dd1e093c722b" providerId="ADAL" clId="{E2ABABFF-DB50-4621-9D7D-02C382B58DD7}" dt="2020-07-27T16:18:59.659" v="1721" actId="478"/>
          <ac:spMkLst>
            <pc:docMk/>
            <pc:sldMk cId="841055901" sldId="276"/>
            <ac:spMk id="3" creationId="{36632EDF-47A4-4407-9665-D762BDBA7107}"/>
          </ac:spMkLst>
        </pc:spChg>
        <pc:spChg chg="add mod">
          <ac:chgData name="Wang, Charles" userId="b1269e5f-19cd-4bc8-97bb-dd1e093c722b" providerId="ADAL" clId="{E2ABABFF-DB50-4621-9D7D-02C382B58DD7}" dt="2020-07-27T16:20:24.316" v="1845" actId="20577"/>
          <ac:spMkLst>
            <pc:docMk/>
            <pc:sldMk cId="841055901" sldId="276"/>
            <ac:spMk id="5" creationId="{BA0274CD-FA22-4F4F-B362-EE305AC857A0}"/>
          </ac:spMkLst>
        </pc:spChg>
        <pc:spChg chg="add mod">
          <ac:chgData name="Wang, Charles" userId="b1269e5f-19cd-4bc8-97bb-dd1e093c722b" providerId="ADAL" clId="{E2ABABFF-DB50-4621-9D7D-02C382B58DD7}" dt="2020-07-27T16:20:15.094" v="1829" actId="20577"/>
          <ac:spMkLst>
            <pc:docMk/>
            <pc:sldMk cId="841055901" sldId="276"/>
            <ac:spMk id="7" creationId="{5CBEF93E-EE91-4FE6-B628-52DCD2858349}"/>
          </ac:spMkLst>
        </pc:spChg>
        <pc:picChg chg="del">
          <ac:chgData name="Wang, Charles" userId="b1269e5f-19cd-4bc8-97bb-dd1e093c722b" providerId="ADAL" clId="{E2ABABFF-DB50-4621-9D7D-02C382B58DD7}" dt="2020-07-27T16:18:53.956" v="1720" actId="478"/>
          <ac:picMkLst>
            <pc:docMk/>
            <pc:sldMk cId="841055901" sldId="276"/>
            <ac:picMk id="16" creationId="{CCEFAF61-0B87-4926-BF9D-91BB298E4273}"/>
          </ac:picMkLst>
        </pc:picChg>
      </pc:sldChg>
      <pc:sldChg chg="addSp delSp modSp add mod">
        <pc:chgData name="Wang, Charles" userId="b1269e5f-19cd-4bc8-97bb-dd1e093c722b" providerId="ADAL" clId="{E2ABABFF-DB50-4621-9D7D-02C382B58DD7}" dt="2020-07-27T18:49:12.703" v="5236" actId="478"/>
        <pc:sldMkLst>
          <pc:docMk/>
          <pc:sldMk cId="1773373162" sldId="277"/>
        </pc:sldMkLst>
        <pc:spChg chg="add del mod">
          <ac:chgData name="Wang, Charles" userId="b1269e5f-19cd-4bc8-97bb-dd1e093c722b" providerId="ADAL" clId="{E2ABABFF-DB50-4621-9D7D-02C382B58DD7}" dt="2020-07-27T16:21:30.539" v="1905" actId="478"/>
          <ac:spMkLst>
            <pc:docMk/>
            <pc:sldMk cId="1773373162" sldId="277"/>
            <ac:spMk id="4" creationId="{5E2FFD13-3206-42D0-A5C7-F8CE248B1A08}"/>
          </ac:spMkLst>
        </pc:spChg>
        <pc:spChg chg="del">
          <ac:chgData name="Wang, Charles" userId="b1269e5f-19cd-4bc8-97bb-dd1e093c722b" providerId="ADAL" clId="{E2ABABFF-DB50-4621-9D7D-02C382B58DD7}" dt="2020-07-27T16:21:27.933" v="1904" actId="478"/>
          <ac:spMkLst>
            <pc:docMk/>
            <pc:sldMk cId="1773373162" sldId="277"/>
            <ac:spMk id="5" creationId="{D87B6A8D-66DC-440D-8294-8FBA53C049E7}"/>
          </ac:spMkLst>
        </pc:spChg>
        <pc:graphicFrameChg chg="add mod modGraphic">
          <ac:chgData name="Wang, Charles" userId="b1269e5f-19cd-4bc8-97bb-dd1e093c722b" providerId="ADAL" clId="{E2ABABFF-DB50-4621-9D7D-02C382B58DD7}" dt="2020-07-27T16:26:34.523" v="2280" actId="20577"/>
          <ac:graphicFrameMkLst>
            <pc:docMk/>
            <pc:sldMk cId="1773373162" sldId="277"/>
            <ac:graphicFrameMk id="6" creationId="{A581EB62-2843-400E-BBB7-3209ECC99DFA}"/>
          </ac:graphicFrameMkLst>
        </pc:graphicFrameChg>
        <pc:picChg chg="add del">
          <ac:chgData name="Wang, Charles" userId="b1269e5f-19cd-4bc8-97bb-dd1e093c722b" providerId="ADAL" clId="{E2ABABFF-DB50-4621-9D7D-02C382B58DD7}" dt="2020-07-27T18:49:12.703" v="5236" actId="478"/>
          <ac:picMkLst>
            <pc:docMk/>
            <pc:sldMk cId="1773373162" sldId="277"/>
            <ac:picMk id="7" creationId="{0C18C283-B32A-4DCA-8554-A58990CDF3C0}"/>
          </ac:picMkLst>
        </pc:picChg>
      </pc:sldChg>
      <pc:sldChg chg="delSp modSp add del mod ord modClrScheme chgLayout">
        <pc:chgData name="Wang, Charles" userId="b1269e5f-19cd-4bc8-97bb-dd1e093c722b" providerId="ADAL" clId="{E2ABABFF-DB50-4621-9D7D-02C382B58DD7}" dt="2020-07-29T14:18:44.620" v="9877" actId="47"/>
        <pc:sldMkLst>
          <pc:docMk/>
          <pc:sldMk cId="783401953" sldId="278"/>
        </pc:sldMkLst>
        <pc:spChg chg="mod ord">
          <ac:chgData name="Wang, Charles" userId="b1269e5f-19cd-4bc8-97bb-dd1e093c722b" providerId="ADAL" clId="{E2ABABFF-DB50-4621-9D7D-02C382B58DD7}" dt="2020-07-27T16:31:46.258" v="2291" actId="700"/>
          <ac:spMkLst>
            <pc:docMk/>
            <pc:sldMk cId="783401953" sldId="278"/>
            <ac:spMk id="2" creationId="{75355994-6C54-41DA-9FEF-22C4894D5C02}"/>
          </ac:spMkLst>
        </pc:spChg>
        <pc:spChg chg="del mod ord">
          <ac:chgData name="Wang, Charles" userId="b1269e5f-19cd-4bc8-97bb-dd1e093c722b" providerId="ADAL" clId="{E2ABABFF-DB50-4621-9D7D-02C382B58DD7}" dt="2020-07-27T16:31:51.288" v="2293" actId="478"/>
          <ac:spMkLst>
            <pc:docMk/>
            <pc:sldMk cId="783401953" sldId="278"/>
            <ac:spMk id="3" creationId="{6D46811B-A4D9-4DC1-911E-CA53125B9819}"/>
          </ac:spMkLst>
        </pc:spChg>
        <pc:spChg chg="mod ord">
          <ac:chgData name="Wang, Charles" userId="b1269e5f-19cd-4bc8-97bb-dd1e093c722b" providerId="ADAL" clId="{E2ABABFF-DB50-4621-9D7D-02C382B58DD7}" dt="2020-07-27T19:05:28.303" v="6364" actId="20577"/>
          <ac:spMkLst>
            <pc:docMk/>
            <pc:sldMk cId="783401953" sldId="278"/>
            <ac:spMk id="5" creationId="{D87B6A8D-66DC-440D-8294-8FBA53C049E7}"/>
          </ac:spMkLst>
        </pc:spChg>
      </pc:sldChg>
      <pc:sldChg chg="addSp delSp modSp add mod modClrScheme chgLayout modNotesTx">
        <pc:chgData name="Wang, Charles" userId="b1269e5f-19cd-4bc8-97bb-dd1e093c722b" providerId="ADAL" clId="{E2ABABFF-DB50-4621-9D7D-02C382B58DD7}" dt="2020-07-27T18:03:10.581" v="2410" actId="20577"/>
        <pc:sldMkLst>
          <pc:docMk/>
          <pc:sldMk cId="2504447009" sldId="279"/>
        </pc:sldMkLst>
        <pc:spChg chg="mod ord">
          <ac:chgData name="Wang, Charles" userId="b1269e5f-19cd-4bc8-97bb-dd1e093c722b" providerId="ADAL" clId="{E2ABABFF-DB50-4621-9D7D-02C382B58DD7}" dt="2020-07-27T18:00:03.866" v="2331" actId="700"/>
          <ac:spMkLst>
            <pc:docMk/>
            <pc:sldMk cId="2504447009" sldId="279"/>
            <ac:spMk id="2" creationId="{75355994-6C54-41DA-9FEF-22C4894D5C02}"/>
          </ac:spMkLst>
        </pc:spChg>
        <pc:spChg chg="add del mod ord">
          <ac:chgData name="Wang, Charles" userId="b1269e5f-19cd-4bc8-97bb-dd1e093c722b" providerId="ADAL" clId="{E2ABABFF-DB50-4621-9D7D-02C382B58DD7}" dt="2020-07-27T18:00:28.646" v="2335" actId="478"/>
          <ac:spMkLst>
            <pc:docMk/>
            <pc:sldMk cId="2504447009" sldId="279"/>
            <ac:spMk id="3" creationId="{4DBA6FB6-9CFD-4C22-82AB-1BE401D0B187}"/>
          </ac:spMkLst>
        </pc:spChg>
        <pc:spChg chg="add mod">
          <ac:chgData name="Wang, Charles" userId="b1269e5f-19cd-4bc8-97bb-dd1e093c722b" providerId="ADAL" clId="{E2ABABFF-DB50-4621-9D7D-02C382B58DD7}" dt="2020-07-27T18:02:13.504" v="2353" actId="20577"/>
          <ac:spMkLst>
            <pc:docMk/>
            <pc:sldMk cId="2504447009" sldId="279"/>
            <ac:spMk id="4" creationId="{FB1520D0-38F9-48D5-BA37-5D6EB7C8D0BD}"/>
          </ac:spMkLst>
        </pc:spChg>
        <pc:spChg chg="mod ord">
          <ac:chgData name="Wang, Charles" userId="b1269e5f-19cd-4bc8-97bb-dd1e093c722b" providerId="ADAL" clId="{E2ABABFF-DB50-4621-9D7D-02C382B58DD7}" dt="2020-07-27T18:00:59.914" v="2351" actId="14100"/>
          <ac:spMkLst>
            <pc:docMk/>
            <pc:sldMk cId="2504447009" sldId="279"/>
            <ac:spMk id="5" creationId="{D87B6A8D-66DC-440D-8294-8FBA53C049E7}"/>
          </ac:spMkLst>
        </pc:spChg>
        <pc:spChg chg="add mod">
          <ac:chgData name="Wang, Charles" userId="b1269e5f-19cd-4bc8-97bb-dd1e093c722b" providerId="ADAL" clId="{E2ABABFF-DB50-4621-9D7D-02C382B58DD7}" dt="2020-07-27T18:02:22.082" v="2354" actId="1076"/>
          <ac:spMkLst>
            <pc:docMk/>
            <pc:sldMk cId="2504447009" sldId="279"/>
            <ac:spMk id="6" creationId="{C985BBAB-A23C-4F8B-BBD0-F04050107731}"/>
          </ac:spMkLst>
        </pc:spChg>
        <pc:spChg chg="add mod">
          <ac:chgData name="Wang, Charles" userId="b1269e5f-19cd-4bc8-97bb-dd1e093c722b" providerId="ADAL" clId="{E2ABABFF-DB50-4621-9D7D-02C382B58DD7}" dt="2020-07-27T18:02:22.082" v="2354" actId="1076"/>
          <ac:spMkLst>
            <pc:docMk/>
            <pc:sldMk cId="2504447009" sldId="279"/>
            <ac:spMk id="7" creationId="{6B5D95F1-ADA3-46A8-BF2A-2C0C02BD36D9}"/>
          </ac:spMkLst>
        </pc:spChg>
      </pc:sldChg>
      <pc:sldChg chg="add del">
        <pc:chgData name="Wang, Charles" userId="b1269e5f-19cd-4bc8-97bb-dd1e093c722b" providerId="ADAL" clId="{E2ABABFF-DB50-4621-9D7D-02C382B58DD7}" dt="2020-07-27T18:02:26.110" v="2356" actId="47"/>
        <pc:sldMkLst>
          <pc:docMk/>
          <pc:sldMk cId="2128376840" sldId="280"/>
        </pc:sldMkLst>
      </pc:sldChg>
      <pc:sldChg chg="addSp delSp modSp add del mod chgLayout modNotesTx">
        <pc:chgData name="Wang, Charles" userId="b1269e5f-19cd-4bc8-97bb-dd1e093c722b" providerId="ADAL" clId="{E2ABABFF-DB50-4621-9D7D-02C382B58DD7}" dt="2020-07-27T18:35:41.760" v="4334" actId="14100"/>
        <pc:sldMkLst>
          <pc:docMk/>
          <pc:sldMk cId="2535045079" sldId="281"/>
        </pc:sldMkLst>
        <pc:spChg chg="mod ord">
          <ac:chgData name="Wang, Charles" userId="b1269e5f-19cd-4bc8-97bb-dd1e093c722b" providerId="ADAL" clId="{E2ABABFF-DB50-4621-9D7D-02C382B58DD7}" dt="2020-07-27T18:35:26.915" v="4332" actId="20577"/>
          <ac:spMkLst>
            <pc:docMk/>
            <pc:sldMk cId="2535045079" sldId="281"/>
            <ac:spMk id="2" creationId="{75355994-6C54-41DA-9FEF-22C4894D5C02}"/>
          </ac:spMkLst>
        </pc:spChg>
        <pc:spChg chg="add mod ord">
          <ac:chgData name="Wang, Charles" userId="b1269e5f-19cd-4bc8-97bb-dd1e093c722b" providerId="ADAL" clId="{E2ABABFF-DB50-4621-9D7D-02C382B58DD7}" dt="2020-07-27T18:35:41.760" v="4334" actId="14100"/>
          <ac:spMkLst>
            <pc:docMk/>
            <pc:sldMk cId="2535045079" sldId="281"/>
            <ac:spMk id="3" creationId="{E6346714-A775-463E-8A4B-A8D4E2F4CBE6}"/>
          </ac:spMkLst>
        </pc:spChg>
        <pc:spChg chg="del mod">
          <ac:chgData name="Wang, Charles" userId="b1269e5f-19cd-4bc8-97bb-dd1e093c722b" providerId="ADAL" clId="{E2ABABFF-DB50-4621-9D7D-02C382B58DD7}" dt="2020-07-27T18:34:01.003" v="4259" actId="478"/>
          <ac:spMkLst>
            <pc:docMk/>
            <pc:sldMk cId="2535045079" sldId="281"/>
            <ac:spMk id="4" creationId="{FB1520D0-38F9-48D5-BA37-5D6EB7C8D0BD}"/>
          </ac:spMkLst>
        </pc:spChg>
        <pc:spChg chg="mod ord">
          <ac:chgData name="Wang, Charles" userId="b1269e5f-19cd-4bc8-97bb-dd1e093c722b" providerId="ADAL" clId="{E2ABABFF-DB50-4621-9D7D-02C382B58DD7}" dt="2020-07-27T18:34:38.328" v="4280" actId="14100"/>
          <ac:spMkLst>
            <pc:docMk/>
            <pc:sldMk cId="2535045079" sldId="281"/>
            <ac:spMk id="5" creationId="{D87B6A8D-66DC-440D-8294-8FBA53C049E7}"/>
          </ac:spMkLst>
        </pc:spChg>
        <pc:spChg chg="del mod">
          <ac:chgData name="Wang, Charles" userId="b1269e5f-19cd-4bc8-97bb-dd1e093c722b" providerId="ADAL" clId="{E2ABABFF-DB50-4621-9D7D-02C382B58DD7}" dt="2020-07-27T18:34:03.896" v="4260" actId="478"/>
          <ac:spMkLst>
            <pc:docMk/>
            <pc:sldMk cId="2535045079" sldId="281"/>
            <ac:spMk id="6" creationId="{C985BBAB-A23C-4F8B-BBD0-F04050107731}"/>
          </ac:spMkLst>
        </pc:spChg>
        <pc:spChg chg="del mod">
          <ac:chgData name="Wang, Charles" userId="b1269e5f-19cd-4bc8-97bb-dd1e093c722b" providerId="ADAL" clId="{E2ABABFF-DB50-4621-9D7D-02C382B58DD7}" dt="2020-07-27T18:34:03.896" v="4260" actId="478"/>
          <ac:spMkLst>
            <pc:docMk/>
            <pc:sldMk cId="2535045079" sldId="281"/>
            <ac:spMk id="7" creationId="{6B5D95F1-ADA3-46A8-BF2A-2C0C02BD36D9}"/>
          </ac:spMkLst>
        </pc:spChg>
        <pc:spChg chg="add mod">
          <ac:chgData name="Wang, Charles" userId="b1269e5f-19cd-4bc8-97bb-dd1e093c722b" providerId="ADAL" clId="{E2ABABFF-DB50-4621-9D7D-02C382B58DD7}" dt="2020-07-27T18:34:29.480" v="4265" actId="1076"/>
          <ac:spMkLst>
            <pc:docMk/>
            <pc:sldMk cId="2535045079" sldId="281"/>
            <ac:spMk id="8" creationId="{F976BACF-711B-47A1-A856-4584ECF542B7}"/>
          </ac:spMkLst>
        </pc:spChg>
      </pc:sldChg>
      <pc:sldChg chg="modSp add mod">
        <pc:chgData name="Wang, Charles" userId="b1269e5f-19cd-4bc8-97bb-dd1e093c722b" providerId="ADAL" clId="{E2ABABFF-DB50-4621-9D7D-02C382B58DD7}" dt="2020-07-27T18:35:55.921" v="4344" actId="20577"/>
        <pc:sldMkLst>
          <pc:docMk/>
          <pc:sldMk cId="1896648117" sldId="282"/>
        </pc:sldMkLst>
        <pc:spChg chg="mod">
          <ac:chgData name="Wang, Charles" userId="b1269e5f-19cd-4bc8-97bb-dd1e093c722b" providerId="ADAL" clId="{E2ABABFF-DB50-4621-9D7D-02C382B58DD7}" dt="2020-07-27T18:35:55.921" v="4344" actId="20577"/>
          <ac:spMkLst>
            <pc:docMk/>
            <pc:sldMk cId="1896648117" sldId="282"/>
            <ac:spMk id="2" creationId="{75355994-6C54-41DA-9FEF-22C4894D5C02}"/>
          </ac:spMkLst>
        </pc:spChg>
        <pc:spChg chg="mod">
          <ac:chgData name="Wang, Charles" userId="b1269e5f-19cd-4bc8-97bb-dd1e093c722b" providerId="ADAL" clId="{E2ABABFF-DB50-4621-9D7D-02C382B58DD7}" dt="2020-07-27T18:03:38.368" v="2450" actId="20577"/>
          <ac:spMkLst>
            <pc:docMk/>
            <pc:sldMk cId="1896648117" sldId="282"/>
            <ac:spMk id="4" creationId="{FB1520D0-38F9-48D5-BA37-5D6EB7C8D0BD}"/>
          </ac:spMkLst>
        </pc:spChg>
        <pc:spChg chg="mod">
          <ac:chgData name="Wang, Charles" userId="b1269e5f-19cd-4bc8-97bb-dd1e093c722b" providerId="ADAL" clId="{E2ABABFF-DB50-4621-9D7D-02C382B58DD7}" dt="2020-07-27T18:03:41.955" v="2453" actId="20577"/>
          <ac:spMkLst>
            <pc:docMk/>
            <pc:sldMk cId="1896648117" sldId="282"/>
            <ac:spMk id="6" creationId="{C985BBAB-A23C-4F8B-BBD0-F04050107731}"/>
          </ac:spMkLst>
        </pc:spChg>
      </pc:sldChg>
      <pc:sldChg chg="add del">
        <pc:chgData name="Wang, Charles" userId="b1269e5f-19cd-4bc8-97bb-dd1e093c722b" providerId="ADAL" clId="{E2ABABFF-DB50-4621-9D7D-02C382B58DD7}" dt="2020-07-27T18:03:33.332" v="2448" actId="22"/>
        <pc:sldMkLst>
          <pc:docMk/>
          <pc:sldMk cId="3499591888" sldId="282"/>
        </pc:sldMkLst>
      </pc:sldChg>
      <pc:sldChg chg="addSp delSp modSp add mod modClrScheme chgLayout">
        <pc:chgData name="Wang, Charles" userId="b1269e5f-19cd-4bc8-97bb-dd1e093c722b" providerId="ADAL" clId="{E2ABABFF-DB50-4621-9D7D-02C382B58DD7}" dt="2020-07-27T18:52:16.415" v="5876" actId="20577"/>
        <pc:sldMkLst>
          <pc:docMk/>
          <pc:sldMk cId="2896833601" sldId="283"/>
        </pc:sldMkLst>
        <pc:spChg chg="mod ord">
          <ac:chgData name="Wang, Charles" userId="b1269e5f-19cd-4bc8-97bb-dd1e093c722b" providerId="ADAL" clId="{E2ABABFF-DB50-4621-9D7D-02C382B58DD7}" dt="2020-07-27T18:37:22.302" v="4386" actId="255"/>
          <ac:spMkLst>
            <pc:docMk/>
            <pc:sldMk cId="2896833601" sldId="283"/>
            <ac:spMk id="2" creationId="{75355994-6C54-41DA-9FEF-22C4894D5C02}"/>
          </ac:spMkLst>
        </pc:spChg>
        <pc:spChg chg="del">
          <ac:chgData name="Wang, Charles" userId="b1269e5f-19cd-4bc8-97bb-dd1e093c722b" providerId="ADAL" clId="{E2ABABFF-DB50-4621-9D7D-02C382B58DD7}" dt="2020-07-27T18:08:16.256" v="2593" actId="478"/>
          <ac:spMkLst>
            <pc:docMk/>
            <pc:sldMk cId="2896833601" sldId="283"/>
            <ac:spMk id="3" creationId="{6D46811B-A4D9-4DC1-911E-CA53125B9819}"/>
          </ac:spMkLst>
        </pc:spChg>
        <pc:spChg chg="mod ord">
          <ac:chgData name="Wang, Charles" userId="b1269e5f-19cd-4bc8-97bb-dd1e093c722b" providerId="ADAL" clId="{E2ABABFF-DB50-4621-9D7D-02C382B58DD7}" dt="2020-07-27T18:52:16.415" v="5876" actId="20577"/>
          <ac:spMkLst>
            <pc:docMk/>
            <pc:sldMk cId="2896833601" sldId="283"/>
            <ac:spMk id="5" creationId="{D87B6A8D-66DC-440D-8294-8FBA53C049E7}"/>
          </ac:spMkLst>
        </pc:spChg>
        <pc:spChg chg="add del mod">
          <ac:chgData name="Wang, Charles" userId="b1269e5f-19cd-4bc8-97bb-dd1e093c722b" providerId="ADAL" clId="{E2ABABFF-DB50-4621-9D7D-02C382B58DD7}" dt="2020-07-27T18:08:17.902" v="2594" actId="700"/>
          <ac:spMkLst>
            <pc:docMk/>
            <pc:sldMk cId="2896833601" sldId="283"/>
            <ac:spMk id="7" creationId="{AE345EF6-2EC1-40FD-B8A6-4B0B34BC551D}"/>
          </ac:spMkLst>
        </pc:spChg>
        <pc:picChg chg="del">
          <ac:chgData name="Wang, Charles" userId="b1269e5f-19cd-4bc8-97bb-dd1e093c722b" providerId="ADAL" clId="{E2ABABFF-DB50-4621-9D7D-02C382B58DD7}" dt="2020-07-27T18:08:14.002" v="2592" actId="478"/>
          <ac:picMkLst>
            <pc:docMk/>
            <pc:sldMk cId="2896833601" sldId="283"/>
            <ac:picMk id="6" creationId="{D68EF33B-73B8-4722-A3DF-8AEE07846F77}"/>
          </ac:picMkLst>
        </pc:picChg>
        <pc:picChg chg="del">
          <ac:chgData name="Wang, Charles" userId="b1269e5f-19cd-4bc8-97bb-dd1e093c722b" providerId="ADAL" clId="{E2ABABFF-DB50-4621-9D7D-02C382B58DD7}" dt="2020-07-27T18:08:14.002" v="2592" actId="478"/>
          <ac:picMkLst>
            <pc:docMk/>
            <pc:sldMk cId="2896833601" sldId="283"/>
            <ac:picMk id="9" creationId="{620228D3-3235-4D0B-83E7-2F30FA848123}"/>
          </ac:picMkLst>
        </pc:picChg>
      </pc:sldChg>
      <pc:sldChg chg="modSp add del mod">
        <pc:chgData name="Wang, Charles" userId="b1269e5f-19cd-4bc8-97bb-dd1e093c722b" providerId="ADAL" clId="{E2ABABFF-DB50-4621-9D7D-02C382B58DD7}" dt="2020-07-27T18:37:29.477" v="4387" actId="47"/>
        <pc:sldMkLst>
          <pc:docMk/>
          <pc:sldMk cId="1539871330" sldId="284"/>
        </pc:sldMkLst>
        <pc:spChg chg="mod">
          <ac:chgData name="Wang, Charles" userId="b1269e5f-19cd-4bc8-97bb-dd1e093c722b" providerId="ADAL" clId="{E2ABABFF-DB50-4621-9D7D-02C382B58DD7}" dt="2020-07-27T18:09:27.561" v="2850" actId="20577"/>
          <ac:spMkLst>
            <pc:docMk/>
            <pc:sldMk cId="1539871330" sldId="284"/>
            <ac:spMk id="5" creationId="{D87B6A8D-66DC-440D-8294-8FBA53C049E7}"/>
          </ac:spMkLst>
        </pc:spChg>
      </pc:sldChg>
      <pc:sldChg chg="add">
        <pc:chgData name="Wang, Charles" userId="b1269e5f-19cd-4bc8-97bb-dd1e093c722b" providerId="ADAL" clId="{E2ABABFF-DB50-4621-9D7D-02C382B58DD7}" dt="2020-07-27T18:11:04.633" v="2882" actId="22"/>
        <pc:sldMkLst>
          <pc:docMk/>
          <pc:sldMk cId="1072448688" sldId="285"/>
        </pc:sldMkLst>
      </pc:sldChg>
      <pc:sldChg chg="addSp delSp modSp add mod modClrScheme chgLayout">
        <pc:chgData name="Wang, Charles" userId="b1269e5f-19cd-4bc8-97bb-dd1e093c722b" providerId="ADAL" clId="{E2ABABFF-DB50-4621-9D7D-02C382B58DD7}" dt="2020-07-27T18:25:07.395" v="3805" actId="20577"/>
        <pc:sldMkLst>
          <pc:docMk/>
          <pc:sldMk cId="1227429365" sldId="286"/>
        </pc:sldMkLst>
        <pc:spChg chg="mod ord">
          <ac:chgData name="Wang, Charles" userId="b1269e5f-19cd-4bc8-97bb-dd1e093c722b" providerId="ADAL" clId="{E2ABABFF-DB50-4621-9D7D-02C382B58DD7}" dt="2020-07-27T18:23:53.486" v="3633" actId="700"/>
          <ac:spMkLst>
            <pc:docMk/>
            <pc:sldMk cId="1227429365" sldId="286"/>
            <ac:spMk id="2" creationId="{75355994-6C54-41DA-9FEF-22C4894D5C02}"/>
          </ac:spMkLst>
        </pc:spChg>
        <pc:spChg chg="mod ord">
          <ac:chgData name="Wang, Charles" userId="b1269e5f-19cd-4bc8-97bb-dd1e093c722b" providerId="ADAL" clId="{E2ABABFF-DB50-4621-9D7D-02C382B58DD7}" dt="2020-07-27T18:25:07.395" v="3805" actId="20577"/>
          <ac:spMkLst>
            <pc:docMk/>
            <pc:sldMk cId="1227429365" sldId="286"/>
            <ac:spMk id="3" creationId="{025DAFED-3518-409D-9608-FFEF9B15DA57}"/>
          </ac:spMkLst>
        </pc:spChg>
        <pc:spChg chg="del">
          <ac:chgData name="Wang, Charles" userId="b1269e5f-19cd-4bc8-97bb-dd1e093c722b" providerId="ADAL" clId="{E2ABABFF-DB50-4621-9D7D-02C382B58DD7}" dt="2020-07-27T18:23:46.542" v="3630" actId="478"/>
          <ac:spMkLst>
            <pc:docMk/>
            <pc:sldMk cId="1227429365" sldId="286"/>
            <ac:spMk id="5" creationId="{D87B6A8D-66DC-440D-8294-8FBA53C049E7}"/>
          </ac:spMkLst>
        </pc:spChg>
        <pc:spChg chg="del">
          <ac:chgData name="Wang, Charles" userId="b1269e5f-19cd-4bc8-97bb-dd1e093c722b" providerId="ADAL" clId="{E2ABABFF-DB50-4621-9D7D-02C382B58DD7}" dt="2020-07-27T18:23:50.404" v="3632" actId="478"/>
          <ac:spMkLst>
            <pc:docMk/>
            <pc:sldMk cId="1227429365" sldId="286"/>
            <ac:spMk id="6" creationId="{ACA4AFB5-0940-41CA-8721-8A7AE22BC148}"/>
          </ac:spMkLst>
        </pc:spChg>
        <pc:spChg chg="add del mod">
          <ac:chgData name="Wang, Charles" userId="b1269e5f-19cd-4bc8-97bb-dd1e093c722b" providerId="ADAL" clId="{E2ABABFF-DB50-4621-9D7D-02C382B58DD7}" dt="2020-07-27T18:23:48.892" v="3631" actId="478"/>
          <ac:spMkLst>
            <pc:docMk/>
            <pc:sldMk cId="1227429365" sldId="286"/>
            <ac:spMk id="7" creationId="{37003C6E-87DF-473D-97ED-2657780FDB9E}"/>
          </ac:spMkLst>
        </pc:spChg>
      </pc:sldChg>
      <pc:sldChg chg="addSp delSp modSp new mod modClrScheme chgLayout">
        <pc:chgData name="Wang, Charles" userId="b1269e5f-19cd-4bc8-97bb-dd1e093c722b" providerId="ADAL" clId="{E2ABABFF-DB50-4621-9D7D-02C382B58DD7}" dt="2020-07-29T14:05:11.305" v="9428" actId="139"/>
        <pc:sldMkLst>
          <pc:docMk/>
          <pc:sldMk cId="4206636098" sldId="287"/>
        </pc:sldMkLst>
        <pc:spChg chg="mod ord">
          <ac:chgData name="Wang, Charles" userId="b1269e5f-19cd-4bc8-97bb-dd1e093c722b" providerId="ADAL" clId="{E2ABABFF-DB50-4621-9D7D-02C382B58DD7}" dt="2020-07-27T18:30:36.137" v="3825" actId="700"/>
          <ac:spMkLst>
            <pc:docMk/>
            <pc:sldMk cId="4206636098" sldId="287"/>
            <ac:spMk id="2" creationId="{47AA00BC-9587-4A58-9A9D-D03B4891E3BF}"/>
          </ac:spMkLst>
        </pc:spChg>
        <pc:spChg chg="del mod ord">
          <ac:chgData name="Wang, Charles" userId="b1269e5f-19cd-4bc8-97bb-dd1e093c722b" providerId="ADAL" clId="{E2ABABFF-DB50-4621-9D7D-02C382B58DD7}" dt="2020-07-27T18:30:36.137" v="3825" actId="700"/>
          <ac:spMkLst>
            <pc:docMk/>
            <pc:sldMk cId="4206636098" sldId="287"/>
            <ac:spMk id="3" creationId="{DDB09B29-4F84-4174-B3A5-ED0F60F7AE14}"/>
          </ac:spMkLst>
        </pc:spChg>
        <pc:spChg chg="add mod ord">
          <ac:chgData name="Wang, Charles" userId="b1269e5f-19cd-4bc8-97bb-dd1e093c722b" providerId="ADAL" clId="{E2ABABFF-DB50-4621-9D7D-02C382B58DD7}" dt="2020-07-29T14:05:11.305" v="9428" actId="139"/>
          <ac:spMkLst>
            <pc:docMk/>
            <pc:sldMk cId="4206636098" sldId="287"/>
            <ac:spMk id="4" creationId="{11132DDE-A876-44FC-9BE5-ABC6B79BB829}"/>
          </ac:spMkLst>
        </pc:spChg>
        <pc:spChg chg="add mod ord">
          <ac:chgData name="Wang, Charles" userId="b1269e5f-19cd-4bc8-97bb-dd1e093c722b" providerId="ADAL" clId="{E2ABABFF-DB50-4621-9D7D-02C382B58DD7}" dt="2020-07-29T14:04:59.255" v="9423" actId="20577"/>
          <ac:spMkLst>
            <pc:docMk/>
            <pc:sldMk cId="4206636098" sldId="287"/>
            <ac:spMk id="5" creationId="{A53F926A-0D04-4BA7-A4E2-8D15F342522D}"/>
          </ac:spMkLst>
        </pc:spChg>
      </pc:sldChg>
      <pc:sldChg chg="add del">
        <pc:chgData name="Wang, Charles" userId="b1269e5f-19cd-4bc8-97bb-dd1e093c722b" providerId="ADAL" clId="{E2ABABFF-DB50-4621-9D7D-02C382B58DD7}" dt="2020-07-27T18:33:30.230" v="4169" actId="47"/>
        <pc:sldMkLst>
          <pc:docMk/>
          <pc:sldMk cId="2274163752" sldId="288"/>
        </pc:sldMkLst>
      </pc:sldChg>
      <pc:sldChg chg="modSp add mod ord">
        <pc:chgData name="Wang, Charles" userId="b1269e5f-19cd-4bc8-97bb-dd1e093c722b" providerId="ADAL" clId="{E2ABABFF-DB50-4621-9D7D-02C382B58DD7}" dt="2020-07-27T18:36:20.092" v="4357" actId="20577"/>
        <pc:sldMkLst>
          <pc:docMk/>
          <pc:sldMk cId="4045678227" sldId="288"/>
        </pc:sldMkLst>
        <pc:spChg chg="mod">
          <ac:chgData name="Wang, Charles" userId="b1269e5f-19cd-4bc8-97bb-dd1e093c722b" providerId="ADAL" clId="{E2ABABFF-DB50-4621-9D7D-02C382B58DD7}" dt="2020-07-27T18:36:16.585" v="4352" actId="20577"/>
          <ac:spMkLst>
            <pc:docMk/>
            <pc:sldMk cId="4045678227" sldId="288"/>
            <ac:spMk id="4" creationId="{FB1520D0-38F9-48D5-BA37-5D6EB7C8D0BD}"/>
          </ac:spMkLst>
        </pc:spChg>
        <pc:spChg chg="mod">
          <ac:chgData name="Wang, Charles" userId="b1269e5f-19cd-4bc8-97bb-dd1e093c722b" providerId="ADAL" clId="{E2ABABFF-DB50-4621-9D7D-02C382B58DD7}" dt="2020-07-27T18:36:20.092" v="4357" actId="20577"/>
          <ac:spMkLst>
            <pc:docMk/>
            <pc:sldMk cId="4045678227" sldId="288"/>
            <ac:spMk id="6" creationId="{C985BBAB-A23C-4F8B-BBD0-F04050107731}"/>
          </ac:spMkLst>
        </pc:spChg>
      </pc:sldChg>
      <pc:sldChg chg="modSp add mod">
        <pc:chgData name="Wang, Charles" userId="b1269e5f-19cd-4bc8-97bb-dd1e093c722b" providerId="ADAL" clId="{E2ABABFF-DB50-4621-9D7D-02C382B58DD7}" dt="2020-07-27T18:52:07.363" v="5874" actId="20577"/>
        <pc:sldMkLst>
          <pc:docMk/>
          <pc:sldMk cId="2158252134" sldId="289"/>
        </pc:sldMkLst>
        <pc:spChg chg="mod">
          <ac:chgData name="Wang, Charles" userId="b1269e5f-19cd-4bc8-97bb-dd1e093c722b" providerId="ADAL" clId="{E2ABABFF-DB50-4621-9D7D-02C382B58DD7}" dt="2020-07-27T18:52:07.363" v="5874" actId="20577"/>
          <ac:spMkLst>
            <pc:docMk/>
            <pc:sldMk cId="2158252134" sldId="289"/>
            <ac:spMk id="5" creationId="{D87B6A8D-66DC-440D-8294-8FBA53C049E7}"/>
          </ac:spMkLst>
        </pc:spChg>
      </pc:sldChg>
      <pc:sldChg chg="modSp add mod">
        <pc:chgData name="Wang, Charles" userId="b1269e5f-19cd-4bc8-97bb-dd1e093c722b" providerId="ADAL" clId="{E2ABABFF-DB50-4621-9D7D-02C382B58DD7}" dt="2020-07-27T18:38:31.984" v="4434" actId="20577"/>
        <pc:sldMkLst>
          <pc:docMk/>
          <pc:sldMk cId="3840450843" sldId="290"/>
        </pc:sldMkLst>
        <pc:spChg chg="mod">
          <ac:chgData name="Wang, Charles" userId="b1269e5f-19cd-4bc8-97bb-dd1e093c722b" providerId="ADAL" clId="{E2ABABFF-DB50-4621-9D7D-02C382B58DD7}" dt="2020-07-27T18:38:31.984" v="4434" actId="20577"/>
          <ac:spMkLst>
            <pc:docMk/>
            <pc:sldMk cId="3840450843" sldId="290"/>
            <ac:spMk id="2" creationId="{83836BB6-AD54-491A-821F-A971BFAAAC5A}"/>
          </ac:spMkLst>
        </pc:spChg>
      </pc:sldChg>
      <pc:sldChg chg="addSp delSp modSp add mod">
        <pc:chgData name="Wang, Charles" userId="b1269e5f-19cd-4bc8-97bb-dd1e093c722b" providerId="ADAL" clId="{E2ABABFF-DB50-4621-9D7D-02C382B58DD7}" dt="2020-07-27T18:47:33.406" v="5004" actId="20577"/>
        <pc:sldMkLst>
          <pc:docMk/>
          <pc:sldMk cId="931736225" sldId="291"/>
        </pc:sldMkLst>
        <pc:spChg chg="mod">
          <ac:chgData name="Wang, Charles" userId="b1269e5f-19cd-4bc8-97bb-dd1e093c722b" providerId="ADAL" clId="{E2ABABFF-DB50-4621-9D7D-02C382B58DD7}" dt="2020-07-27T18:38:51.949" v="4480" actId="20577"/>
          <ac:spMkLst>
            <pc:docMk/>
            <pc:sldMk cId="931736225" sldId="291"/>
            <ac:spMk id="2" creationId="{75355994-6C54-41DA-9FEF-22C4894D5C02}"/>
          </ac:spMkLst>
        </pc:spChg>
        <pc:spChg chg="mod">
          <ac:chgData name="Wang, Charles" userId="b1269e5f-19cd-4bc8-97bb-dd1e093c722b" providerId="ADAL" clId="{E2ABABFF-DB50-4621-9D7D-02C382B58DD7}" dt="2020-07-27T18:46:03.763" v="4881" actId="20577"/>
          <ac:spMkLst>
            <pc:docMk/>
            <pc:sldMk cId="931736225" sldId="291"/>
            <ac:spMk id="3" creationId="{85F8D684-2653-4FA3-B7A6-22BFFF6B36B2}"/>
          </ac:spMkLst>
        </pc:spChg>
        <pc:spChg chg="add del">
          <ac:chgData name="Wang, Charles" userId="b1269e5f-19cd-4bc8-97bb-dd1e093c722b" providerId="ADAL" clId="{E2ABABFF-DB50-4621-9D7D-02C382B58DD7}" dt="2020-07-27T18:46:17.608" v="4883" actId="478"/>
          <ac:spMkLst>
            <pc:docMk/>
            <pc:sldMk cId="931736225" sldId="291"/>
            <ac:spMk id="4" creationId="{49570500-78C2-4CDC-8CF1-D7A450DFC17E}"/>
          </ac:spMkLst>
        </pc:spChg>
        <pc:spChg chg="mod">
          <ac:chgData name="Wang, Charles" userId="b1269e5f-19cd-4bc8-97bb-dd1e093c722b" providerId="ADAL" clId="{E2ABABFF-DB50-4621-9D7D-02C382B58DD7}" dt="2020-07-27T18:47:33.406" v="5004" actId="20577"/>
          <ac:spMkLst>
            <pc:docMk/>
            <pc:sldMk cId="931736225" sldId="291"/>
            <ac:spMk id="5" creationId="{D87B6A8D-66DC-440D-8294-8FBA53C049E7}"/>
          </ac:spMkLst>
        </pc:spChg>
        <pc:spChg chg="add mod">
          <ac:chgData name="Wang, Charles" userId="b1269e5f-19cd-4bc8-97bb-dd1e093c722b" providerId="ADAL" clId="{E2ABABFF-DB50-4621-9D7D-02C382B58DD7}" dt="2020-07-27T18:46:15.467" v="4882"/>
          <ac:spMkLst>
            <pc:docMk/>
            <pc:sldMk cId="931736225" sldId="291"/>
            <ac:spMk id="6" creationId="{F108A36B-D29C-4C6B-9E88-A6FD3A08BAB8}"/>
          </ac:spMkLst>
        </pc:spChg>
      </pc:sldChg>
      <pc:sldChg chg="addSp delSp modSp add mod">
        <pc:chgData name="Wang, Charles" userId="b1269e5f-19cd-4bc8-97bb-dd1e093c722b" providerId="ADAL" clId="{E2ABABFF-DB50-4621-9D7D-02C382B58DD7}" dt="2020-07-29T14:02:05.415" v="9321" actId="20577"/>
        <pc:sldMkLst>
          <pc:docMk/>
          <pc:sldMk cId="1755021579" sldId="292"/>
        </pc:sldMkLst>
        <pc:spChg chg="mod">
          <ac:chgData name="Wang, Charles" userId="b1269e5f-19cd-4bc8-97bb-dd1e093c722b" providerId="ADAL" clId="{E2ABABFF-DB50-4621-9D7D-02C382B58DD7}" dt="2020-07-29T14:00:20.280" v="9315" actId="20577"/>
          <ac:spMkLst>
            <pc:docMk/>
            <pc:sldMk cId="1755021579" sldId="292"/>
            <ac:spMk id="2" creationId="{75355994-6C54-41DA-9FEF-22C4894D5C02}"/>
          </ac:spMkLst>
        </pc:spChg>
        <pc:spChg chg="del mod">
          <ac:chgData name="Wang, Charles" userId="b1269e5f-19cd-4bc8-97bb-dd1e093c722b" providerId="ADAL" clId="{E2ABABFF-DB50-4621-9D7D-02C382B58DD7}" dt="2020-07-27T18:47:57.959" v="5015" actId="478"/>
          <ac:spMkLst>
            <pc:docMk/>
            <pc:sldMk cId="1755021579" sldId="292"/>
            <ac:spMk id="3" creationId="{85F8D684-2653-4FA3-B7A6-22BFFF6B36B2}"/>
          </ac:spMkLst>
        </pc:spChg>
        <pc:spChg chg="mod">
          <ac:chgData name="Wang, Charles" userId="b1269e5f-19cd-4bc8-97bb-dd1e093c722b" providerId="ADAL" clId="{E2ABABFF-DB50-4621-9D7D-02C382B58DD7}" dt="2020-07-27T19:06:31.208" v="6480" actId="20577"/>
          <ac:spMkLst>
            <pc:docMk/>
            <pc:sldMk cId="1755021579" sldId="292"/>
            <ac:spMk id="4" creationId="{49570500-78C2-4CDC-8CF1-D7A450DFC17E}"/>
          </ac:spMkLst>
        </pc:spChg>
        <pc:spChg chg="mod">
          <ac:chgData name="Wang, Charles" userId="b1269e5f-19cd-4bc8-97bb-dd1e093c722b" providerId="ADAL" clId="{E2ABABFF-DB50-4621-9D7D-02C382B58DD7}" dt="2020-07-29T14:02:05.415" v="9321" actId="20577"/>
          <ac:spMkLst>
            <pc:docMk/>
            <pc:sldMk cId="1755021579" sldId="292"/>
            <ac:spMk id="5" creationId="{D87B6A8D-66DC-440D-8294-8FBA53C049E7}"/>
          </ac:spMkLst>
        </pc:spChg>
        <pc:spChg chg="add del mod">
          <ac:chgData name="Wang, Charles" userId="b1269e5f-19cd-4bc8-97bb-dd1e093c722b" providerId="ADAL" clId="{E2ABABFF-DB50-4621-9D7D-02C382B58DD7}" dt="2020-07-27T18:47:59.464" v="5016"/>
          <ac:spMkLst>
            <pc:docMk/>
            <pc:sldMk cId="1755021579" sldId="292"/>
            <ac:spMk id="7" creationId="{4AE08D7F-1CA4-4F0A-99BF-FDCD298E964D}"/>
          </ac:spMkLst>
        </pc:spChg>
        <pc:spChg chg="add mod">
          <ac:chgData name="Wang, Charles" userId="b1269e5f-19cd-4bc8-97bb-dd1e093c722b" providerId="ADAL" clId="{E2ABABFF-DB50-4621-9D7D-02C382B58DD7}" dt="2020-07-27T19:06:17.118" v="6385" actId="14100"/>
          <ac:spMkLst>
            <pc:docMk/>
            <pc:sldMk cId="1755021579" sldId="292"/>
            <ac:spMk id="8" creationId="{5921F6F5-C378-4A8D-B5E0-DC7FD6DB8EAB}"/>
          </ac:spMkLst>
        </pc:spChg>
      </pc:sldChg>
      <pc:sldChg chg="delSp modSp add mod modClrScheme chgLayout">
        <pc:chgData name="Wang, Charles" userId="b1269e5f-19cd-4bc8-97bb-dd1e093c722b" providerId="ADAL" clId="{E2ABABFF-DB50-4621-9D7D-02C382B58DD7}" dt="2020-07-29T13:59:42.954" v="9238" actId="20577"/>
        <pc:sldMkLst>
          <pc:docMk/>
          <pc:sldMk cId="691149845" sldId="293"/>
        </pc:sldMkLst>
        <pc:spChg chg="mod ord">
          <ac:chgData name="Wang, Charles" userId="b1269e5f-19cd-4bc8-97bb-dd1e093c722b" providerId="ADAL" clId="{E2ABABFF-DB50-4621-9D7D-02C382B58DD7}" dt="2020-07-27T18:48:19.677" v="5025" actId="700"/>
          <ac:spMkLst>
            <pc:docMk/>
            <pc:sldMk cId="691149845" sldId="293"/>
            <ac:spMk id="2" creationId="{75355994-6C54-41DA-9FEF-22C4894D5C02}"/>
          </ac:spMkLst>
        </pc:spChg>
        <pc:spChg chg="del">
          <ac:chgData name="Wang, Charles" userId="b1269e5f-19cd-4bc8-97bb-dd1e093c722b" providerId="ADAL" clId="{E2ABABFF-DB50-4621-9D7D-02C382B58DD7}" dt="2020-07-27T18:48:17.074" v="5024" actId="478"/>
          <ac:spMkLst>
            <pc:docMk/>
            <pc:sldMk cId="691149845" sldId="293"/>
            <ac:spMk id="4" creationId="{49570500-78C2-4CDC-8CF1-D7A450DFC17E}"/>
          </ac:spMkLst>
        </pc:spChg>
        <pc:spChg chg="mod ord">
          <ac:chgData name="Wang, Charles" userId="b1269e5f-19cd-4bc8-97bb-dd1e093c722b" providerId="ADAL" clId="{E2ABABFF-DB50-4621-9D7D-02C382B58DD7}" dt="2020-07-29T13:59:42.954" v="9238" actId="20577"/>
          <ac:spMkLst>
            <pc:docMk/>
            <pc:sldMk cId="691149845" sldId="293"/>
            <ac:spMk id="5" creationId="{D87B6A8D-66DC-440D-8294-8FBA53C049E7}"/>
          </ac:spMkLst>
        </pc:spChg>
        <pc:spChg chg="del mod ord">
          <ac:chgData name="Wang, Charles" userId="b1269e5f-19cd-4bc8-97bb-dd1e093c722b" providerId="ADAL" clId="{E2ABABFF-DB50-4621-9D7D-02C382B58DD7}" dt="2020-07-27T18:48:21.157" v="5026" actId="478"/>
          <ac:spMkLst>
            <pc:docMk/>
            <pc:sldMk cId="691149845" sldId="293"/>
            <ac:spMk id="8" creationId="{5921F6F5-C378-4A8D-B5E0-DC7FD6DB8EAB}"/>
          </ac:spMkLst>
        </pc:spChg>
      </pc:sldChg>
      <pc:sldChg chg="delSp modSp add mod">
        <pc:chgData name="Wang, Charles" userId="b1269e5f-19cd-4bc8-97bb-dd1e093c722b" providerId="ADAL" clId="{E2ABABFF-DB50-4621-9D7D-02C382B58DD7}" dt="2020-07-29T14:04:23.134" v="9391" actId="1076"/>
        <pc:sldMkLst>
          <pc:docMk/>
          <pc:sldMk cId="4048796003" sldId="294"/>
        </pc:sldMkLst>
        <pc:graphicFrameChg chg="del">
          <ac:chgData name="Wang, Charles" userId="b1269e5f-19cd-4bc8-97bb-dd1e093c722b" providerId="ADAL" clId="{E2ABABFF-DB50-4621-9D7D-02C382B58DD7}" dt="2020-07-27T18:49:16.290" v="5237" actId="478"/>
          <ac:graphicFrameMkLst>
            <pc:docMk/>
            <pc:sldMk cId="4048796003" sldId="294"/>
            <ac:graphicFrameMk id="6" creationId="{A581EB62-2843-400E-BBB7-3209ECC99DFA}"/>
          </ac:graphicFrameMkLst>
        </pc:graphicFrameChg>
        <pc:picChg chg="mod">
          <ac:chgData name="Wang, Charles" userId="b1269e5f-19cd-4bc8-97bb-dd1e093c722b" providerId="ADAL" clId="{E2ABABFF-DB50-4621-9D7D-02C382B58DD7}" dt="2020-07-29T14:04:23.134" v="9391" actId="1076"/>
          <ac:picMkLst>
            <pc:docMk/>
            <pc:sldMk cId="4048796003" sldId="294"/>
            <ac:picMk id="7" creationId="{0C18C283-B32A-4DCA-8554-A58990CDF3C0}"/>
          </ac:picMkLst>
        </pc:picChg>
      </pc:sldChg>
      <pc:sldChg chg="add">
        <pc:chgData name="Wang, Charles" userId="b1269e5f-19cd-4bc8-97bb-dd1e093c722b" providerId="ADAL" clId="{E2ABABFF-DB50-4621-9D7D-02C382B58DD7}" dt="2020-07-27T18:52:13.360" v="5875" actId="22"/>
        <pc:sldMkLst>
          <pc:docMk/>
          <pc:sldMk cId="3401133073" sldId="295"/>
        </pc:sldMkLst>
      </pc:sldChg>
      <pc:sldChg chg="addSp delSp modSp add del mod">
        <pc:chgData name="Wang, Charles" userId="b1269e5f-19cd-4bc8-97bb-dd1e093c722b" providerId="ADAL" clId="{E2ABABFF-DB50-4621-9D7D-02C382B58DD7}" dt="2020-07-27T18:57:08.265" v="6064" actId="47"/>
        <pc:sldMkLst>
          <pc:docMk/>
          <pc:sldMk cId="419671956" sldId="296"/>
        </pc:sldMkLst>
        <pc:spChg chg="mod">
          <ac:chgData name="Wang, Charles" userId="b1269e5f-19cd-4bc8-97bb-dd1e093c722b" providerId="ADAL" clId="{E2ABABFF-DB50-4621-9D7D-02C382B58DD7}" dt="2020-07-27T18:55:44.983" v="5991" actId="20577"/>
          <ac:spMkLst>
            <pc:docMk/>
            <pc:sldMk cId="419671956" sldId="296"/>
            <ac:spMk id="3" creationId="{6D46811B-A4D9-4DC1-911E-CA53125B9819}"/>
          </ac:spMkLst>
        </pc:spChg>
        <pc:spChg chg="mod">
          <ac:chgData name="Wang, Charles" userId="b1269e5f-19cd-4bc8-97bb-dd1e093c722b" providerId="ADAL" clId="{E2ABABFF-DB50-4621-9D7D-02C382B58DD7}" dt="2020-07-27T18:55:30.936" v="5962" actId="20577"/>
          <ac:spMkLst>
            <pc:docMk/>
            <pc:sldMk cId="419671956" sldId="296"/>
            <ac:spMk id="5" creationId="{D87B6A8D-66DC-440D-8294-8FBA53C049E7}"/>
          </ac:spMkLst>
        </pc:spChg>
        <pc:picChg chg="add mod">
          <ac:chgData name="Wang, Charles" userId="b1269e5f-19cd-4bc8-97bb-dd1e093c722b" providerId="ADAL" clId="{E2ABABFF-DB50-4621-9D7D-02C382B58DD7}" dt="2020-07-27T18:56:24.391" v="6004" actId="1076"/>
          <ac:picMkLst>
            <pc:docMk/>
            <pc:sldMk cId="419671956" sldId="296"/>
            <ac:picMk id="4" creationId="{1B2B7D66-A477-41EA-A8DF-8CFAC4B00589}"/>
          </ac:picMkLst>
        </pc:picChg>
        <pc:picChg chg="del">
          <ac:chgData name="Wang, Charles" userId="b1269e5f-19cd-4bc8-97bb-dd1e093c722b" providerId="ADAL" clId="{E2ABABFF-DB50-4621-9D7D-02C382B58DD7}" dt="2020-07-27T18:52:46.515" v="5909" actId="478"/>
          <ac:picMkLst>
            <pc:docMk/>
            <pc:sldMk cId="419671956" sldId="296"/>
            <ac:picMk id="6" creationId="{D68EF33B-73B8-4722-A3DF-8AEE07846F77}"/>
          </ac:picMkLst>
        </pc:picChg>
        <pc:picChg chg="add del mod">
          <ac:chgData name="Wang, Charles" userId="b1269e5f-19cd-4bc8-97bb-dd1e093c722b" providerId="ADAL" clId="{E2ABABFF-DB50-4621-9D7D-02C382B58DD7}" dt="2020-07-27T18:55:47.336" v="5992" actId="478"/>
          <ac:picMkLst>
            <pc:docMk/>
            <pc:sldMk cId="419671956" sldId="296"/>
            <ac:picMk id="7" creationId="{CBCEF260-8015-412C-9C0E-035D038BCE34}"/>
          </ac:picMkLst>
        </pc:picChg>
        <pc:picChg chg="add mod">
          <ac:chgData name="Wang, Charles" userId="b1269e5f-19cd-4bc8-97bb-dd1e093c722b" providerId="ADAL" clId="{E2ABABFF-DB50-4621-9D7D-02C382B58DD7}" dt="2020-07-27T18:56:07.134" v="5996" actId="1076"/>
          <ac:picMkLst>
            <pc:docMk/>
            <pc:sldMk cId="419671956" sldId="296"/>
            <ac:picMk id="8" creationId="{FBD4EB25-68CC-41D8-B24B-4CE14CFB75C9}"/>
          </ac:picMkLst>
        </pc:picChg>
        <pc:picChg chg="del">
          <ac:chgData name="Wang, Charles" userId="b1269e5f-19cd-4bc8-97bb-dd1e093c722b" providerId="ADAL" clId="{E2ABABFF-DB50-4621-9D7D-02C382B58DD7}" dt="2020-07-27T18:52:45.954" v="5908" actId="478"/>
          <ac:picMkLst>
            <pc:docMk/>
            <pc:sldMk cId="419671956" sldId="296"/>
            <ac:picMk id="9" creationId="{620228D3-3235-4D0B-83E7-2F30FA848123}"/>
          </ac:picMkLst>
        </pc:picChg>
        <pc:picChg chg="add del">
          <ac:chgData name="Wang, Charles" userId="b1269e5f-19cd-4bc8-97bb-dd1e093c722b" providerId="ADAL" clId="{E2ABABFF-DB50-4621-9D7D-02C382B58DD7}" dt="2020-07-27T18:56:40.120" v="6006"/>
          <ac:picMkLst>
            <pc:docMk/>
            <pc:sldMk cId="419671956" sldId="296"/>
            <ac:picMk id="10" creationId="{1828FD64-65CF-4CBE-B47E-55EDDED5065C}"/>
          </ac:picMkLst>
        </pc:picChg>
      </pc:sldChg>
      <pc:sldChg chg="addSp modSp add mod">
        <pc:chgData name="Wang, Charles" userId="b1269e5f-19cd-4bc8-97bb-dd1e093c722b" providerId="ADAL" clId="{E2ABABFF-DB50-4621-9D7D-02C382B58DD7}" dt="2020-07-27T18:57:16.111" v="6066" actId="1076"/>
        <pc:sldMkLst>
          <pc:docMk/>
          <pc:sldMk cId="372262340" sldId="297"/>
        </pc:sldMkLst>
        <pc:spChg chg="add mod">
          <ac:chgData name="Wang, Charles" userId="b1269e5f-19cd-4bc8-97bb-dd1e093c722b" providerId="ADAL" clId="{E2ABABFF-DB50-4621-9D7D-02C382B58DD7}" dt="2020-07-27T18:57:12.294" v="6065" actId="1076"/>
          <ac:spMkLst>
            <pc:docMk/>
            <pc:sldMk cId="372262340" sldId="297"/>
            <ac:spMk id="6" creationId="{EA872008-55D8-45DE-851C-49DF71E70793}"/>
          </ac:spMkLst>
        </pc:spChg>
        <pc:picChg chg="mod">
          <ac:chgData name="Wang, Charles" userId="b1269e5f-19cd-4bc8-97bb-dd1e093c722b" providerId="ADAL" clId="{E2ABABFF-DB50-4621-9D7D-02C382B58DD7}" dt="2020-07-27T18:57:16.111" v="6066" actId="1076"/>
          <ac:picMkLst>
            <pc:docMk/>
            <pc:sldMk cId="372262340" sldId="297"/>
            <ac:picMk id="4" creationId="{1B2B7D66-A477-41EA-A8DF-8CFAC4B00589}"/>
          </ac:picMkLst>
        </pc:picChg>
      </pc:sldChg>
      <pc:sldChg chg="modSp add del mod ord">
        <pc:chgData name="Wang, Charles" userId="b1269e5f-19cd-4bc8-97bb-dd1e093c722b" providerId="ADAL" clId="{E2ABABFF-DB50-4621-9D7D-02C382B58DD7}" dt="2020-07-27T20:06:41.718" v="8853" actId="2696"/>
        <pc:sldMkLst>
          <pc:docMk/>
          <pc:sldMk cId="2112649591" sldId="298"/>
        </pc:sldMkLst>
        <pc:spChg chg="mod">
          <ac:chgData name="Wang, Charles" userId="b1269e5f-19cd-4bc8-97bb-dd1e093c722b" providerId="ADAL" clId="{E2ABABFF-DB50-4621-9D7D-02C382B58DD7}" dt="2020-07-27T18:58:06.042" v="6111" actId="20577"/>
          <ac:spMkLst>
            <pc:docMk/>
            <pc:sldMk cId="2112649591" sldId="298"/>
            <ac:spMk id="2" creationId="{83836BB6-AD54-491A-821F-A971BFAAAC5A}"/>
          </ac:spMkLst>
        </pc:spChg>
        <pc:spChg chg="mod">
          <ac:chgData name="Wang, Charles" userId="b1269e5f-19cd-4bc8-97bb-dd1e093c722b" providerId="ADAL" clId="{E2ABABFF-DB50-4621-9D7D-02C382B58DD7}" dt="2020-07-27T19:05:44.298" v="6382" actId="20577"/>
          <ac:spMkLst>
            <pc:docMk/>
            <pc:sldMk cId="2112649591" sldId="298"/>
            <ac:spMk id="3" creationId="{9CE48ECA-39E3-4158-B9CF-E5C85D0666C7}"/>
          </ac:spMkLst>
        </pc:spChg>
      </pc:sldChg>
      <pc:sldChg chg="addSp modSp add del mod modClrScheme chgLayout">
        <pc:chgData name="Wang, Charles" userId="b1269e5f-19cd-4bc8-97bb-dd1e093c722b" providerId="ADAL" clId="{E2ABABFF-DB50-4621-9D7D-02C382B58DD7}" dt="2020-07-27T20:06:41.718" v="8853" actId="2696"/>
        <pc:sldMkLst>
          <pc:docMk/>
          <pc:sldMk cId="3974996685" sldId="299"/>
        </pc:sldMkLst>
        <pc:spChg chg="mod ord">
          <ac:chgData name="Wang, Charles" userId="b1269e5f-19cd-4bc8-97bb-dd1e093c722b" providerId="ADAL" clId="{E2ABABFF-DB50-4621-9D7D-02C382B58DD7}" dt="2020-07-27T19:20:06.324" v="6772" actId="700"/>
          <ac:spMkLst>
            <pc:docMk/>
            <pc:sldMk cId="3974996685" sldId="299"/>
            <ac:spMk id="2" creationId="{75355994-6C54-41DA-9FEF-22C4894D5C02}"/>
          </ac:spMkLst>
        </pc:spChg>
        <pc:spChg chg="add mod ord">
          <ac:chgData name="Wang, Charles" userId="b1269e5f-19cd-4bc8-97bb-dd1e093c722b" providerId="ADAL" clId="{E2ABABFF-DB50-4621-9D7D-02C382B58DD7}" dt="2020-07-27T19:21:59.907" v="7007" actId="20577"/>
          <ac:spMkLst>
            <pc:docMk/>
            <pc:sldMk cId="3974996685" sldId="299"/>
            <ac:spMk id="3" creationId="{9612F82B-7EEE-48E0-9DD7-8D2C1C3CE305}"/>
          </ac:spMkLst>
        </pc:spChg>
        <pc:spChg chg="mod ord">
          <ac:chgData name="Wang, Charles" userId="b1269e5f-19cd-4bc8-97bb-dd1e093c722b" providerId="ADAL" clId="{E2ABABFF-DB50-4621-9D7D-02C382B58DD7}" dt="2020-07-27T19:20:10.709" v="6773" actId="14100"/>
          <ac:spMkLst>
            <pc:docMk/>
            <pc:sldMk cId="3974996685" sldId="299"/>
            <ac:spMk id="5" creationId="{D87B6A8D-66DC-440D-8294-8FBA53C049E7}"/>
          </ac:spMkLst>
        </pc:spChg>
        <pc:spChg chg="add mod">
          <ac:chgData name="Wang, Charles" userId="b1269e5f-19cd-4bc8-97bb-dd1e093c722b" providerId="ADAL" clId="{E2ABABFF-DB50-4621-9D7D-02C382B58DD7}" dt="2020-07-27T19:21:46.781" v="6999" actId="20577"/>
          <ac:spMkLst>
            <pc:docMk/>
            <pc:sldMk cId="3974996685" sldId="299"/>
            <ac:spMk id="6" creationId="{C0A69835-C8BB-4F92-8683-EF9B3C8981D5}"/>
          </ac:spMkLst>
        </pc:spChg>
      </pc:sldChg>
      <pc:sldChg chg="addSp delSp modSp add del mod ord modClrScheme chgLayout">
        <pc:chgData name="Wang, Charles" userId="b1269e5f-19cd-4bc8-97bb-dd1e093c722b" providerId="ADAL" clId="{E2ABABFF-DB50-4621-9D7D-02C382B58DD7}" dt="2020-07-27T20:06:41.718" v="8853" actId="2696"/>
        <pc:sldMkLst>
          <pc:docMk/>
          <pc:sldMk cId="2641315851" sldId="300"/>
        </pc:sldMkLst>
        <pc:spChg chg="mod ord">
          <ac:chgData name="Wang, Charles" userId="b1269e5f-19cd-4bc8-97bb-dd1e093c722b" providerId="ADAL" clId="{E2ABABFF-DB50-4621-9D7D-02C382B58DD7}" dt="2020-07-27T19:17:16.350" v="6531" actId="700"/>
          <ac:spMkLst>
            <pc:docMk/>
            <pc:sldMk cId="2641315851" sldId="300"/>
            <ac:spMk id="2" creationId="{75355994-6C54-41DA-9FEF-22C4894D5C02}"/>
          </ac:spMkLst>
        </pc:spChg>
        <pc:spChg chg="add mod ord">
          <ac:chgData name="Wang, Charles" userId="b1269e5f-19cd-4bc8-97bb-dd1e093c722b" providerId="ADAL" clId="{E2ABABFF-DB50-4621-9D7D-02C382B58DD7}" dt="2020-07-27T19:17:57.228" v="6664" actId="20577"/>
          <ac:spMkLst>
            <pc:docMk/>
            <pc:sldMk cId="2641315851" sldId="300"/>
            <ac:spMk id="3" creationId="{A22F7DB7-4B3F-42C7-8073-EF1A24BB2C69}"/>
          </ac:spMkLst>
        </pc:spChg>
        <pc:spChg chg="add mod ord">
          <ac:chgData name="Wang, Charles" userId="b1269e5f-19cd-4bc8-97bb-dd1e093c722b" providerId="ADAL" clId="{E2ABABFF-DB50-4621-9D7D-02C382B58DD7}" dt="2020-07-27T19:17:52.512" v="6658" actId="20577"/>
          <ac:spMkLst>
            <pc:docMk/>
            <pc:sldMk cId="2641315851" sldId="300"/>
            <ac:spMk id="4" creationId="{7B2E12C2-5E9B-47CB-9AB4-3B6CED8A6989}"/>
          </ac:spMkLst>
        </pc:spChg>
        <pc:spChg chg="del mod ord">
          <ac:chgData name="Wang, Charles" userId="b1269e5f-19cd-4bc8-97bb-dd1e093c722b" providerId="ADAL" clId="{E2ABABFF-DB50-4621-9D7D-02C382B58DD7}" dt="2020-07-27T19:17:16.350" v="6531" actId="700"/>
          <ac:spMkLst>
            <pc:docMk/>
            <pc:sldMk cId="2641315851" sldId="300"/>
            <ac:spMk id="5" creationId="{D87B6A8D-66DC-440D-8294-8FBA53C049E7}"/>
          </ac:spMkLst>
        </pc:spChg>
        <pc:spChg chg="add mod">
          <ac:chgData name="Wang, Charles" userId="b1269e5f-19cd-4bc8-97bb-dd1e093c722b" providerId="ADAL" clId="{E2ABABFF-DB50-4621-9D7D-02C382B58DD7}" dt="2020-07-27T19:18:25.358" v="6722" actId="1076"/>
          <ac:spMkLst>
            <pc:docMk/>
            <pc:sldMk cId="2641315851" sldId="300"/>
            <ac:spMk id="6" creationId="{3258B75F-3461-4C0C-803F-5524DA34E160}"/>
          </ac:spMkLst>
        </pc:spChg>
      </pc:sldChg>
      <pc:sldChg chg="add del">
        <pc:chgData name="Wang, Charles" userId="b1269e5f-19cd-4bc8-97bb-dd1e093c722b" providerId="ADAL" clId="{E2ABABFF-DB50-4621-9D7D-02C382B58DD7}" dt="2020-07-27T20:06:41.718" v="8853" actId="2696"/>
        <pc:sldMkLst>
          <pc:docMk/>
          <pc:sldMk cId="3623020219" sldId="301"/>
        </pc:sldMkLst>
      </pc:sldChg>
      <pc:sldChg chg="addSp delSp modSp add mod modClrScheme chgLayout">
        <pc:chgData name="Wang, Charles" userId="b1269e5f-19cd-4bc8-97bb-dd1e093c722b" providerId="ADAL" clId="{E2ABABFF-DB50-4621-9D7D-02C382B58DD7}" dt="2020-07-27T19:04:54.206" v="6341" actId="14100"/>
        <pc:sldMkLst>
          <pc:docMk/>
          <pc:sldMk cId="1890847698" sldId="302"/>
        </pc:sldMkLst>
        <pc:spChg chg="mod ord">
          <ac:chgData name="Wang, Charles" userId="b1269e5f-19cd-4bc8-97bb-dd1e093c722b" providerId="ADAL" clId="{E2ABABFF-DB50-4621-9D7D-02C382B58DD7}" dt="2020-07-27T19:04:09.805" v="6196" actId="700"/>
          <ac:spMkLst>
            <pc:docMk/>
            <pc:sldMk cId="1890847698" sldId="302"/>
            <ac:spMk id="2" creationId="{75355994-6C54-41DA-9FEF-22C4894D5C02}"/>
          </ac:spMkLst>
        </pc:spChg>
        <pc:spChg chg="del">
          <ac:chgData name="Wang, Charles" userId="b1269e5f-19cd-4bc8-97bb-dd1e093c722b" providerId="ADAL" clId="{E2ABABFF-DB50-4621-9D7D-02C382B58DD7}" dt="2020-07-27T19:04:01.129" v="6192" actId="478"/>
          <ac:spMkLst>
            <pc:docMk/>
            <pc:sldMk cId="1890847698" sldId="302"/>
            <ac:spMk id="3" creationId="{85F8D684-2653-4FA3-B7A6-22BFFF6B36B2}"/>
          </ac:spMkLst>
        </pc:spChg>
        <pc:spChg chg="del">
          <ac:chgData name="Wang, Charles" userId="b1269e5f-19cd-4bc8-97bb-dd1e093c722b" providerId="ADAL" clId="{E2ABABFF-DB50-4621-9D7D-02C382B58DD7}" dt="2020-07-27T19:04:13.639" v="6197" actId="478"/>
          <ac:spMkLst>
            <pc:docMk/>
            <pc:sldMk cId="1890847698" sldId="302"/>
            <ac:spMk id="4" creationId="{49570500-78C2-4CDC-8CF1-D7A450DFC17E}"/>
          </ac:spMkLst>
        </pc:spChg>
        <pc:spChg chg="del">
          <ac:chgData name="Wang, Charles" userId="b1269e5f-19cd-4bc8-97bb-dd1e093c722b" providerId="ADAL" clId="{E2ABABFF-DB50-4621-9D7D-02C382B58DD7}" dt="2020-07-27T19:04:02.955" v="6193" actId="478"/>
          <ac:spMkLst>
            <pc:docMk/>
            <pc:sldMk cId="1890847698" sldId="302"/>
            <ac:spMk id="5" creationId="{D87B6A8D-66DC-440D-8294-8FBA53C049E7}"/>
          </ac:spMkLst>
        </pc:spChg>
        <pc:spChg chg="add del mod">
          <ac:chgData name="Wang, Charles" userId="b1269e5f-19cd-4bc8-97bb-dd1e093c722b" providerId="ADAL" clId="{E2ABABFF-DB50-4621-9D7D-02C382B58DD7}" dt="2020-07-27T19:04:05.711" v="6194" actId="478"/>
          <ac:spMkLst>
            <pc:docMk/>
            <pc:sldMk cId="1890847698" sldId="302"/>
            <ac:spMk id="7" creationId="{45F342FF-8F94-4991-959E-241498C7B28E}"/>
          </ac:spMkLst>
        </pc:spChg>
        <pc:spChg chg="add del mod">
          <ac:chgData name="Wang, Charles" userId="b1269e5f-19cd-4bc8-97bb-dd1e093c722b" providerId="ADAL" clId="{E2ABABFF-DB50-4621-9D7D-02C382B58DD7}" dt="2020-07-27T19:04:07.206" v="6195" actId="478"/>
          <ac:spMkLst>
            <pc:docMk/>
            <pc:sldMk cId="1890847698" sldId="302"/>
            <ac:spMk id="9" creationId="{B9AED559-6398-4169-836C-0A674A0B82E7}"/>
          </ac:spMkLst>
        </pc:spChg>
        <pc:spChg chg="add mod ord">
          <ac:chgData name="Wang, Charles" userId="b1269e5f-19cd-4bc8-97bb-dd1e093c722b" providerId="ADAL" clId="{E2ABABFF-DB50-4621-9D7D-02C382B58DD7}" dt="2020-07-27T19:04:54.206" v="6341" actId="14100"/>
          <ac:spMkLst>
            <pc:docMk/>
            <pc:sldMk cId="1890847698" sldId="302"/>
            <ac:spMk id="10" creationId="{9352268B-DC67-4F3B-A7A5-E89CF10D40AD}"/>
          </ac:spMkLst>
        </pc:spChg>
      </pc:sldChg>
      <pc:sldChg chg="add">
        <pc:chgData name="Wang, Charles" userId="b1269e5f-19cd-4bc8-97bb-dd1e093c722b" providerId="ADAL" clId="{E2ABABFF-DB50-4621-9D7D-02C382B58DD7}" dt="2020-07-27T19:08:33.655" v="6481" actId="22"/>
        <pc:sldMkLst>
          <pc:docMk/>
          <pc:sldMk cId="399860990" sldId="303"/>
        </pc:sldMkLst>
      </pc:sldChg>
      <pc:sldChg chg="modSp add del mod">
        <pc:chgData name="Wang, Charles" userId="b1269e5f-19cd-4bc8-97bb-dd1e093c722b" providerId="ADAL" clId="{E2ABABFF-DB50-4621-9D7D-02C382B58DD7}" dt="2020-07-27T20:06:41.718" v="8853" actId="2696"/>
        <pc:sldMkLst>
          <pc:docMk/>
          <pc:sldMk cId="3330736222" sldId="304"/>
        </pc:sldMkLst>
        <pc:spChg chg="mod">
          <ac:chgData name="Wang, Charles" userId="b1269e5f-19cd-4bc8-97bb-dd1e093c722b" providerId="ADAL" clId="{E2ABABFF-DB50-4621-9D7D-02C382B58DD7}" dt="2020-07-27T19:08:43.746" v="6483" actId="20577"/>
          <ac:spMkLst>
            <pc:docMk/>
            <pc:sldMk cId="3330736222" sldId="304"/>
            <ac:spMk id="2" creationId="{068E50B1-1BEF-4593-9559-A3295F2E0514}"/>
          </ac:spMkLst>
        </pc:spChg>
        <pc:spChg chg="mod">
          <ac:chgData name="Wang, Charles" userId="b1269e5f-19cd-4bc8-97bb-dd1e093c722b" providerId="ADAL" clId="{E2ABABFF-DB50-4621-9D7D-02C382B58DD7}" dt="2020-07-27T19:08:52.367" v="6528" actId="20577"/>
          <ac:spMkLst>
            <pc:docMk/>
            <pc:sldMk cId="3330736222" sldId="304"/>
            <ac:spMk id="3" creationId="{9B92FD1B-FE44-487F-A90E-99566DE74CFC}"/>
          </ac:spMkLst>
        </pc:spChg>
      </pc:sldChg>
      <pc:sldChg chg="addSp delSp modSp add del mod">
        <pc:chgData name="Wang, Charles" userId="b1269e5f-19cd-4bc8-97bb-dd1e093c722b" providerId="ADAL" clId="{E2ABABFF-DB50-4621-9D7D-02C382B58DD7}" dt="2020-07-27T20:06:41.718" v="8853" actId="2696"/>
        <pc:sldMkLst>
          <pc:docMk/>
          <pc:sldMk cId="141507351" sldId="305"/>
        </pc:sldMkLst>
        <pc:spChg chg="del">
          <ac:chgData name="Wang, Charles" userId="b1269e5f-19cd-4bc8-97bb-dd1e093c722b" providerId="ADAL" clId="{E2ABABFF-DB50-4621-9D7D-02C382B58DD7}" dt="2020-07-27T19:23:44.314" v="7028" actId="478"/>
          <ac:spMkLst>
            <pc:docMk/>
            <pc:sldMk cId="141507351" sldId="305"/>
            <ac:spMk id="3" creationId="{9612F82B-7EEE-48E0-9DD7-8D2C1C3CE305}"/>
          </ac:spMkLst>
        </pc:spChg>
        <pc:spChg chg="mod">
          <ac:chgData name="Wang, Charles" userId="b1269e5f-19cd-4bc8-97bb-dd1e093c722b" providerId="ADAL" clId="{E2ABABFF-DB50-4621-9D7D-02C382B58DD7}" dt="2020-07-27T19:26:32.003" v="7689" actId="20577"/>
          <ac:spMkLst>
            <pc:docMk/>
            <pc:sldMk cId="141507351" sldId="305"/>
            <ac:spMk id="5" creationId="{D87B6A8D-66DC-440D-8294-8FBA53C049E7}"/>
          </ac:spMkLst>
        </pc:spChg>
        <pc:spChg chg="del">
          <ac:chgData name="Wang, Charles" userId="b1269e5f-19cd-4bc8-97bb-dd1e093c722b" providerId="ADAL" clId="{E2ABABFF-DB50-4621-9D7D-02C382B58DD7}" dt="2020-07-27T19:23:45.280" v="7029" actId="478"/>
          <ac:spMkLst>
            <pc:docMk/>
            <pc:sldMk cId="141507351" sldId="305"/>
            <ac:spMk id="6" creationId="{C0A69835-C8BB-4F92-8683-EF9B3C8981D5}"/>
          </ac:spMkLst>
        </pc:spChg>
        <pc:spChg chg="add del mod">
          <ac:chgData name="Wang, Charles" userId="b1269e5f-19cd-4bc8-97bb-dd1e093c722b" providerId="ADAL" clId="{E2ABABFF-DB50-4621-9D7D-02C382B58DD7}" dt="2020-07-27T19:23:47.341" v="7030" actId="478"/>
          <ac:spMkLst>
            <pc:docMk/>
            <pc:sldMk cId="141507351" sldId="305"/>
            <ac:spMk id="7" creationId="{6727428F-789C-4EBE-92C1-F5D466F47149}"/>
          </ac:spMkLst>
        </pc:spChg>
      </pc:sldChg>
      <pc:sldChg chg="addSp modSp add del mod">
        <pc:chgData name="Wang, Charles" userId="b1269e5f-19cd-4bc8-97bb-dd1e093c722b" providerId="ADAL" clId="{E2ABABFF-DB50-4621-9D7D-02C382B58DD7}" dt="2020-07-27T20:06:41.718" v="8853" actId="2696"/>
        <pc:sldMkLst>
          <pc:docMk/>
          <pc:sldMk cId="1601975074" sldId="306"/>
        </pc:sldMkLst>
        <pc:spChg chg="mod">
          <ac:chgData name="Wang, Charles" userId="b1269e5f-19cd-4bc8-97bb-dd1e093c722b" providerId="ADAL" clId="{E2ABABFF-DB50-4621-9D7D-02C382B58DD7}" dt="2020-07-27T19:28:29.750" v="7989" actId="20577"/>
          <ac:spMkLst>
            <pc:docMk/>
            <pc:sldMk cId="1601975074" sldId="306"/>
            <ac:spMk id="5" creationId="{D87B6A8D-66DC-440D-8294-8FBA53C049E7}"/>
          </ac:spMkLst>
        </pc:spChg>
        <pc:picChg chg="add mod">
          <ac:chgData name="Wang, Charles" userId="b1269e5f-19cd-4bc8-97bb-dd1e093c722b" providerId="ADAL" clId="{E2ABABFF-DB50-4621-9D7D-02C382B58DD7}" dt="2020-07-27T19:28:33.812" v="7990" actId="1076"/>
          <ac:picMkLst>
            <pc:docMk/>
            <pc:sldMk cId="1601975074" sldId="306"/>
            <ac:picMk id="3" creationId="{F428C94C-DBAE-4F93-BF69-BE6F5ECC4601}"/>
          </ac:picMkLst>
        </pc:picChg>
      </pc:sldChg>
      <pc:sldChg chg="addSp delSp modSp add del mod modClrScheme chgLayout">
        <pc:chgData name="Wang, Charles" userId="b1269e5f-19cd-4bc8-97bb-dd1e093c722b" providerId="ADAL" clId="{E2ABABFF-DB50-4621-9D7D-02C382B58DD7}" dt="2020-07-27T20:06:41.718" v="8853" actId="2696"/>
        <pc:sldMkLst>
          <pc:docMk/>
          <pc:sldMk cId="3978507424" sldId="307"/>
        </pc:sldMkLst>
        <pc:spChg chg="del">
          <ac:chgData name="Wang, Charles" userId="b1269e5f-19cd-4bc8-97bb-dd1e093c722b" providerId="ADAL" clId="{E2ABABFF-DB50-4621-9D7D-02C382B58DD7}" dt="2020-07-27T19:28:47.208" v="7997" actId="478"/>
          <ac:spMkLst>
            <pc:docMk/>
            <pc:sldMk cId="3978507424" sldId="307"/>
            <ac:spMk id="2" creationId="{75355994-6C54-41DA-9FEF-22C4894D5C02}"/>
          </ac:spMkLst>
        </pc:spChg>
        <pc:spChg chg="del">
          <ac:chgData name="Wang, Charles" userId="b1269e5f-19cd-4bc8-97bb-dd1e093c722b" providerId="ADAL" clId="{E2ABABFF-DB50-4621-9D7D-02C382B58DD7}" dt="2020-07-27T19:28:40.625" v="7992" actId="478"/>
          <ac:spMkLst>
            <pc:docMk/>
            <pc:sldMk cId="3978507424" sldId="307"/>
            <ac:spMk id="5" creationId="{D87B6A8D-66DC-440D-8294-8FBA53C049E7}"/>
          </ac:spMkLst>
        </pc:spChg>
        <pc:spChg chg="add del mod">
          <ac:chgData name="Wang, Charles" userId="b1269e5f-19cd-4bc8-97bb-dd1e093c722b" providerId="ADAL" clId="{E2ABABFF-DB50-4621-9D7D-02C382B58DD7}" dt="2020-07-27T19:28:42.908" v="7993" actId="478"/>
          <ac:spMkLst>
            <pc:docMk/>
            <pc:sldMk cId="3978507424" sldId="307"/>
            <ac:spMk id="6" creationId="{EE7F2985-1F37-4027-817B-079ED29D4133}"/>
          </ac:spMkLst>
        </pc:spChg>
        <pc:spChg chg="add del mod">
          <ac:chgData name="Wang, Charles" userId="b1269e5f-19cd-4bc8-97bb-dd1e093c722b" providerId="ADAL" clId="{E2ABABFF-DB50-4621-9D7D-02C382B58DD7}" dt="2020-07-27T19:28:49.349" v="7998" actId="478"/>
          <ac:spMkLst>
            <pc:docMk/>
            <pc:sldMk cId="3978507424" sldId="307"/>
            <ac:spMk id="8" creationId="{0B9CFEA9-7CF9-4E1C-838B-D8C7E1B39EC6}"/>
          </ac:spMkLst>
        </pc:spChg>
        <pc:picChg chg="mod modCrop">
          <ac:chgData name="Wang, Charles" userId="b1269e5f-19cd-4bc8-97bb-dd1e093c722b" providerId="ADAL" clId="{E2ABABFF-DB50-4621-9D7D-02C382B58DD7}" dt="2020-07-27T19:29:20.708" v="8007" actId="732"/>
          <ac:picMkLst>
            <pc:docMk/>
            <pc:sldMk cId="3978507424" sldId="307"/>
            <ac:picMk id="3" creationId="{F428C94C-DBAE-4F93-BF69-BE6F5ECC4601}"/>
          </ac:picMkLst>
        </pc:picChg>
      </pc:sldChg>
      <pc:sldChg chg="addSp delSp modSp add del mod ord chgLayout">
        <pc:chgData name="Wang, Charles" userId="b1269e5f-19cd-4bc8-97bb-dd1e093c722b" providerId="ADAL" clId="{E2ABABFF-DB50-4621-9D7D-02C382B58DD7}" dt="2020-07-27T20:06:41.718" v="8853" actId="2696"/>
        <pc:sldMkLst>
          <pc:docMk/>
          <pc:sldMk cId="2664594037" sldId="308"/>
        </pc:sldMkLst>
        <pc:spChg chg="mod ord">
          <ac:chgData name="Wang, Charles" userId="b1269e5f-19cd-4bc8-97bb-dd1e093c722b" providerId="ADAL" clId="{E2ABABFF-DB50-4621-9D7D-02C382B58DD7}" dt="2020-07-27T19:29:53.963" v="8012" actId="700"/>
          <ac:spMkLst>
            <pc:docMk/>
            <pc:sldMk cId="2664594037" sldId="308"/>
            <ac:spMk id="2" creationId="{75355994-6C54-41DA-9FEF-22C4894D5C02}"/>
          </ac:spMkLst>
        </pc:spChg>
        <pc:spChg chg="add mod ord">
          <ac:chgData name="Wang, Charles" userId="b1269e5f-19cd-4bc8-97bb-dd1e093c722b" providerId="ADAL" clId="{E2ABABFF-DB50-4621-9D7D-02C382B58DD7}" dt="2020-07-27T19:31:39.165" v="8191" actId="20577"/>
          <ac:spMkLst>
            <pc:docMk/>
            <pc:sldMk cId="2664594037" sldId="308"/>
            <ac:spMk id="4" creationId="{589F04C7-DA82-4C2A-9D17-A44F9935ED8D}"/>
          </ac:spMkLst>
        </pc:spChg>
        <pc:spChg chg="mod ord">
          <ac:chgData name="Wang, Charles" userId="b1269e5f-19cd-4bc8-97bb-dd1e093c722b" providerId="ADAL" clId="{E2ABABFF-DB50-4621-9D7D-02C382B58DD7}" dt="2020-07-27T19:31:20.103" v="8179" actId="20577"/>
          <ac:spMkLst>
            <pc:docMk/>
            <pc:sldMk cId="2664594037" sldId="308"/>
            <ac:spMk id="5" creationId="{D87B6A8D-66DC-440D-8294-8FBA53C049E7}"/>
          </ac:spMkLst>
        </pc:spChg>
        <pc:picChg chg="del">
          <ac:chgData name="Wang, Charles" userId="b1269e5f-19cd-4bc8-97bb-dd1e093c722b" providerId="ADAL" clId="{E2ABABFF-DB50-4621-9D7D-02C382B58DD7}" dt="2020-07-27T19:29:47.767" v="8011" actId="478"/>
          <ac:picMkLst>
            <pc:docMk/>
            <pc:sldMk cId="2664594037" sldId="308"/>
            <ac:picMk id="3" creationId="{F428C94C-DBAE-4F93-BF69-BE6F5ECC4601}"/>
          </ac:picMkLst>
        </pc:picChg>
      </pc:sldChg>
      <pc:sldChg chg="addSp delSp modSp add del mod">
        <pc:chgData name="Wang, Charles" userId="b1269e5f-19cd-4bc8-97bb-dd1e093c722b" providerId="ADAL" clId="{E2ABABFF-DB50-4621-9D7D-02C382B58DD7}" dt="2020-07-27T20:06:41.718" v="8853" actId="2696"/>
        <pc:sldMkLst>
          <pc:docMk/>
          <pc:sldMk cId="4278550862" sldId="309"/>
        </pc:sldMkLst>
        <pc:spChg chg="del">
          <ac:chgData name="Wang, Charles" userId="b1269e5f-19cd-4bc8-97bb-dd1e093c722b" providerId="ADAL" clId="{E2ABABFF-DB50-4621-9D7D-02C382B58DD7}" dt="2020-07-27T19:53:57.258" v="8379" actId="478"/>
          <ac:spMkLst>
            <pc:docMk/>
            <pc:sldMk cId="4278550862" sldId="309"/>
            <ac:spMk id="4" creationId="{FC81C750-5BE8-4A12-B4E5-064F2CCDDB5A}"/>
          </ac:spMkLst>
        </pc:spChg>
        <pc:spChg chg="add mod">
          <ac:chgData name="Wang, Charles" userId="b1269e5f-19cd-4bc8-97bb-dd1e093c722b" providerId="ADAL" clId="{E2ABABFF-DB50-4621-9D7D-02C382B58DD7}" dt="2020-07-27T19:55:04.331" v="8504" actId="14100"/>
          <ac:spMkLst>
            <pc:docMk/>
            <pc:sldMk cId="4278550862" sldId="309"/>
            <ac:spMk id="5" creationId="{522FBE2E-542C-4C77-A57C-1965DE41AA99}"/>
          </ac:spMkLst>
        </pc:spChg>
        <pc:spChg chg="add mod">
          <ac:chgData name="Wang, Charles" userId="b1269e5f-19cd-4bc8-97bb-dd1e093c722b" providerId="ADAL" clId="{E2ABABFF-DB50-4621-9D7D-02C382B58DD7}" dt="2020-07-27T19:55:40.995" v="8542" actId="14100"/>
          <ac:spMkLst>
            <pc:docMk/>
            <pc:sldMk cId="4278550862" sldId="309"/>
            <ac:spMk id="6" creationId="{D064D150-4A85-4EE2-9C68-C0E530EB5EF6}"/>
          </ac:spMkLst>
        </pc:spChg>
        <pc:spChg chg="add mod">
          <ac:chgData name="Wang, Charles" userId="b1269e5f-19cd-4bc8-97bb-dd1e093c722b" providerId="ADAL" clId="{E2ABABFF-DB50-4621-9D7D-02C382B58DD7}" dt="2020-07-27T19:55:59.219" v="8555" actId="1076"/>
          <ac:spMkLst>
            <pc:docMk/>
            <pc:sldMk cId="4278550862" sldId="309"/>
            <ac:spMk id="7" creationId="{A7259566-5D5F-4363-9BF8-D4C9E2CDEBB3}"/>
          </ac:spMkLst>
        </pc:spChg>
        <pc:spChg chg="add mod">
          <ac:chgData name="Wang, Charles" userId="b1269e5f-19cd-4bc8-97bb-dd1e093c722b" providerId="ADAL" clId="{E2ABABFF-DB50-4621-9D7D-02C382B58DD7}" dt="2020-07-27T19:57:26.955" v="8601" actId="14100"/>
          <ac:spMkLst>
            <pc:docMk/>
            <pc:sldMk cId="4278550862" sldId="309"/>
            <ac:spMk id="8" creationId="{AAB7A1D1-7017-425E-B7D9-EA5FB77ECEC7}"/>
          </ac:spMkLst>
        </pc:spChg>
        <pc:spChg chg="add mod">
          <ac:chgData name="Wang, Charles" userId="b1269e5f-19cd-4bc8-97bb-dd1e093c722b" providerId="ADAL" clId="{E2ABABFF-DB50-4621-9D7D-02C382B58DD7}" dt="2020-07-27T19:56:55.556" v="8566" actId="1076"/>
          <ac:spMkLst>
            <pc:docMk/>
            <pc:sldMk cId="4278550862" sldId="309"/>
            <ac:spMk id="11" creationId="{051FFD82-D10F-4B4F-8CB8-132AF2F266CC}"/>
          </ac:spMkLst>
        </pc:spChg>
        <pc:spChg chg="add mod">
          <ac:chgData name="Wang, Charles" userId="b1269e5f-19cd-4bc8-97bb-dd1e093c722b" providerId="ADAL" clId="{E2ABABFF-DB50-4621-9D7D-02C382B58DD7}" dt="2020-07-27T19:57:20.491" v="8599" actId="14100"/>
          <ac:spMkLst>
            <pc:docMk/>
            <pc:sldMk cId="4278550862" sldId="309"/>
            <ac:spMk id="12" creationId="{7760666B-8938-4F80-A15E-FC9A00BE431D}"/>
          </ac:spMkLst>
        </pc:spChg>
        <pc:cxnChg chg="add">
          <ac:chgData name="Wang, Charles" userId="b1269e5f-19cd-4bc8-97bb-dd1e093c722b" providerId="ADAL" clId="{E2ABABFF-DB50-4621-9D7D-02C382B58DD7}" dt="2020-07-27T19:56:47.764" v="8564" actId="11529"/>
          <ac:cxnSpMkLst>
            <pc:docMk/>
            <pc:sldMk cId="4278550862" sldId="309"/>
            <ac:cxnSpMk id="10" creationId="{0F86AC18-DA76-4A2D-BD70-96FCB60715A6}"/>
          </ac:cxnSpMkLst>
        </pc:cxnChg>
      </pc:sldChg>
      <pc:sldChg chg="add del">
        <pc:chgData name="Wang, Charles" userId="b1269e5f-19cd-4bc8-97bb-dd1e093c722b" providerId="ADAL" clId="{E2ABABFF-DB50-4621-9D7D-02C382B58DD7}" dt="2020-07-29T14:13:56.815" v="9848" actId="47"/>
        <pc:sldMkLst>
          <pc:docMk/>
          <pc:sldMk cId="2817798069" sldId="310"/>
        </pc:sldMkLst>
      </pc:sldChg>
      <pc:sldChg chg="modSp add del mod modNotesTx">
        <pc:chgData name="Wang, Charles" userId="b1269e5f-19cd-4bc8-97bb-dd1e093c722b" providerId="ADAL" clId="{E2ABABFF-DB50-4621-9D7D-02C382B58DD7}" dt="2020-07-29T14:14:01.590" v="9849" actId="47"/>
        <pc:sldMkLst>
          <pc:docMk/>
          <pc:sldMk cId="3045930531" sldId="311"/>
        </pc:sldMkLst>
        <pc:spChg chg="mod">
          <ac:chgData name="Wang, Charles" userId="b1269e5f-19cd-4bc8-97bb-dd1e093c722b" providerId="ADAL" clId="{E2ABABFF-DB50-4621-9D7D-02C382B58DD7}" dt="2020-07-29T14:07:49.282" v="9492" actId="20577"/>
          <ac:spMkLst>
            <pc:docMk/>
            <pc:sldMk cId="3045930531" sldId="311"/>
            <ac:spMk id="3" creationId="{E6A666D6-AB47-4AC5-AF89-E91B76A86F1C}"/>
          </ac:spMkLst>
        </pc:spChg>
      </pc:sldChg>
      <pc:sldChg chg="add del">
        <pc:chgData name="Wang, Charles" userId="b1269e5f-19cd-4bc8-97bb-dd1e093c722b" providerId="ADAL" clId="{E2ABABFF-DB50-4621-9D7D-02C382B58DD7}" dt="2020-07-27T20:00:14.860" v="8852" actId="47"/>
        <pc:sldMkLst>
          <pc:docMk/>
          <pc:sldMk cId="4021618585" sldId="312"/>
        </pc:sldMkLst>
      </pc:sldChg>
      <pc:sldChg chg="add del">
        <pc:chgData name="Wang, Charles" userId="b1269e5f-19cd-4bc8-97bb-dd1e093c722b" providerId="ADAL" clId="{E2ABABFF-DB50-4621-9D7D-02C382B58DD7}" dt="2020-07-29T14:18:44.620" v="9877" actId="47"/>
        <pc:sldMkLst>
          <pc:docMk/>
          <pc:sldMk cId="1939662181" sldId="313"/>
        </pc:sldMkLst>
      </pc:sldChg>
      <pc:sldChg chg="modSp add mod">
        <pc:chgData name="Wang, Charles" userId="b1269e5f-19cd-4bc8-97bb-dd1e093c722b" providerId="ADAL" clId="{E2ABABFF-DB50-4621-9D7D-02C382B58DD7}" dt="2020-07-29T13:53:49.628" v="9019" actId="20577"/>
        <pc:sldMkLst>
          <pc:docMk/>
          <pc:sldMk cId="1804022799" sldId="314"/>
        </pc:sldMkLst>
        <pc:spChg chg="mod">
          <ac:chgData name="Wang, Charles" userId="b1269e5f-19cd-4bc8-97bb-dd1e093c722b" providerId="ADAL" clId="{E2ABABFF-DB50-4621-9D7D-02C382B58DD7}" dt="2020-07-29T13:53:49.628" v="9019" actId="20577"/>
          <ac:spMkLst>
            <pc:docMk/>
            <pc:sldMk cId="1804022799" sldId="314"/>
            <ac:spMk id="3" creationId="{E6A666D6-AB47-4AC5-AF89-E91B76A86F1C}"/>
          </ac:spMkLst>
        </pc:spChg>
      </pc:sldChg>
      <pc:sldChg chg="modSp add mod">
        <pc:chgData name="Wang, Charles" userId="b1269e5f-19cd-4bc8-97bb-dd1e093c722b" providerId="ADAL" clId="{E2ABABFF-DB50-4621-9D7D-02C382B58DD7}" dt="2020-07-29T15:33:08.344" v="9886" actId="20577"/>
        <pc:sldMkLst>
          <pc:docMk/>
          <pc:sldMk cId="2986473969" sldId="315"/>
        </pc:sldMkLst>
        <pc:spChg chg="mod">
          <ac:chgData name="Wang, Charles" userId="b1269e5f-19cd-4bc8-97bb-dd1e093c722b" providerId="ADAL" clId="{E2ABABFF-DB50-4621-9D7D-02C382B58DD7}" dt="2020-07-29T15:33:08.344" v="9886" actId="20577"/>
          <ac:spMkLst>
            <pc:docMk/>
            <pc:sldMk cId="2986473969" sldId="315"/>
            <ac:spMk id="3" creationId="{E6A666D6-AB47-4AC5-AF89-E91B76A86F1C}"/>
          </ac:spMkLst>
        </pc:spChg>
      </pc:sldChg>
      <pc:sldChg chg="modSp add mod">
        <pc:chgData name="Wang, Charles" userId="b1269e5f-19cd-4bc8-97bb-dd1e093c722b" providerId="ADAL" clId="{E2ABABFF-DB50-4621-9D7D-02C382B58DD7}" dt="2020-07-29T13:53:52.987" v="9020"/>
        <pc:sldMkLst>
          <pc:docMk/>
          <pc:sldMk cId="3491608775" sldId="316"/>
        </pc:sldMkLst>
        <pc:spChg chg="mod">
          <ac:chgData name="Wang, Charles" userId="b1269e5f-19cd-4bc8-97bb-dd1e093c722b" providerId="ADAL" clId="{E2ABABFF-DB50-4621-9D7D-02C382B58DD7}" dt="2020-07-29T13:53:52.987" v="9020"/>
          <ac:spMkLst>
            <pc:docMk/>
            <pc:sldMk cId="3491608775" sldId="316"/>
            <ac:spMk id="3" creationId="{E6A666D6-AB47-4AC5-AF89-E91B76A86F1C}"/>
          </ac:spMkLst>
        </pc:spChg>
      </pc:sldChg>
      <pc:sldChg chg="modSp add mod">
        <pc:chgData name="Wang, Charles" userId="b1269e5f-19cd-4bc8-97bb-dd1e093c722b" providerId="ADAL" clId="{E2ABABFF-DB50-4621-9D7D-02C382B58DD7}" dt="2020-07-29T13:58:20.014" v="9111" actId="20577"/>
        <pc:sldMkLst>
          <pc:docMk/>
          <pc:sldMk cId="1324491352" sldId="317"/>
        </pc:sldMkLst>
        <pc:spChg chg="mod">
          <ac:chgData name="Wang, Charles" userId="b1269e5f-19cd-4bc8-97bb-dd1e093c722b" providerId="ADAL" clId="{E2ABABFF-DB50-4621-9D7D-02C382B58DD7}" dt="2020-07-29T13:58:20.014" v="9111" actId="20577"/>
          <ac:spMkLst>
            <pc:docMk/>
            <pc:sldMk cId="1324491352" sldId="317"/>
            <ac:spMk id="3" creationId="{E6A666D6-AB47-4AC5-AF89-E91B76A86F1C}"/>
          </ac:spMkLst>
        </pc:spChg>
      </pc:sldChg>
      <pc:sldChg chg="add">
        <pc:chgData name="Wang, Charles" userId="b1269e5f-19cd-4bc8-97bb-dd1e093c722b" providerId="ADAL" clId="{E2ABABFF-DB50-4621-9D7D-02C382B58DD7}" dt="2020-07-29T13:58:28.272" v="9112" actId="22"/>
        <pc:sldMkLst>
          <pc:docMk/>
          <pc:sldMk cId="127241448" sldId="318"/>
        </pc:sldMkLst>
      </pc:sldChg>
      <pc:sldChg chg="modSp add mod">
        <pc:chgData name="Wang, Charles" userId="b1269e5f-19cd-4bc8-97bb-dd1e093c722b" providerId="ADAL" clId="{E2ABABFF-DB50-4621-9D7D-02C382B58DD7}" dt="2020-07-29T15:33:30.911" v="9934" actId="20577"/>
        <pc:sldMkLst>
          <pc:docMk/>
          <pc:sldMk cId="1769723502" sldId="319"/>
        </pc:sldMkLst>
        <pc:spChg chg="mod">
          <ac:chgData name="Wang, Charles" userId="b1269e5f-19cd-4bc8-97bb-dd1e093c722b" providerId="ADAL" clId="{E2ABABFF-DB50-4621-9D7D-02C382B58DD7}" dt="2020-07-29T15:33:30.911" v="9934" actId="20577"/>
          <ac:spMkLst>
            <pc:docMk/>
            <pc:sldMk cId="1769723502" sldId="319"/>
            <ac:spMk id="3" creationId="{E6A666D6-AB47-4AC5-AF89-E91B76A86F1C}"/>
          </ac:spMkLst>
        </pc:spChg>
      </pc:sldChg>
      <pc:sldChg chg="modSp add mod">
        <pc:chgData name="Wang, Charles" userId="b1269e5f-19cd-4bc8-97bb-dd1e093c722b" providerId="ADAL" clId="{E2ABABFF-DB50-4621-9D7D-02C382B58DD7}" dt="2020-07-29T14:00:06.300" v="9303" actId="20577"/>
        <pc:sldMkLst>
          <pc:docMk/>
          <pc:sldMk cId="852345270" sldId="320"/>
        </pc:sldMkLst>
        <pc:spChg chg="mod">
          <ac:chgData name="Wang, Charles" userId="b1269e5f-19cd-4bc8-97bb-dd1e093c722b" providerId="ADAL" clId="{E2ABABFF-DB50-4621-9D7D-02C382B58DD7}" dt="2020-07-29T14:00:06.300" v="9303" actId="20577"/>
          <ac:spMkLst>
            <pc:docMk/>
            <pc:sldMk cId="852345270" sldId="320"/>
            <ac:spMk id="3" creationId="{E6A666D6-AB47-4AC5-AF89-E91B76A86F1C}"/>
          </ac:spMkLst>
        </pc:spChg>
      </pc:sldChg>
      <pc:sldChg chg="add">
        <pc:chgData name="Wang, Charles" userId="b1269e5f-19cd-4bc8-97bb-dd1e093c722b" providerId="ADAL" clId="{E2ABABFF-DB50-4621-9D7D-02C382B58DD7}" dt="2020-07-29T14:02:27.207" v="9322" actId="22"/>
        <pc:sldMkLst>
          <pc:docMk/>
          <pc:sldMk cId="3654971510" sldId="321"/>
        </pc:sldMkLst>
      </pc:sldChg>
      <pc:sldChg chg="modSp add mod">
        <pc:chgData name="Wang, Charles" userId="b1269e5f-19cd-4bc8-97bb-dd1e093c722b" providerId="ADAL" clId="{E2ABABFF-DB50-4621-9D7D-02C382B58DD7}" dt="2020-07-29T15:33:46.531" v="9981" actId="20577"/>
        <pc:sldMkLst>
          <pc:docMk/>
          <pc:sldMk cId="1629388897" sldId="322"/>
        </pc:sldMkLst>
        <pc:spChg chg="mod">
          <ac:chgData name="Wang, Charles" userId="b1269e5f-19cd-4bc8-97bb-dd1e093c722b" providerId="ADAL" clId="{E2ABABFF-DB50-4621-9D7D-02C382B58DD7}" dt="2020-07-29T15:33:46.531" v="9981" actId="20577"/>
          <ac:spMkLst>
            <pc:docMk/>
            <pc:sldMk cId="1629388897" sldId="322"/>
            <ac:spMk id="3" creationId="{E6A666D6-AB47-4AC5-AF89-E91B76A86F1C}"/>
          </ac:spMkLst>
        </pc:spChg>
      </pc:sldChg>
      <pc:sldChg chg="modSp add mod">
        <pc:chgData name="Wang, Charles" userId="b1269e5f-19cd-4bc8-97bb-dd1e093c722b" providerId="ADAL" clId="{E2ABABFF-DB50-4621-9D7D-02C382B58DD7}" dt="2020-07-29T14:13:03.653" v="9823" actId="20577"/>
        <pc:sldMkLst>
          <pc:docMk/>
          <pc:sldMk cId="680350475" sldId="323"/>
        </pc:sldMkLst>
        <pc:spChg chg="mod">
          <ac:chgData name="Wang, Charles" userId="b1269e5f-19cd-4bc8-97bb-dd1e093c722b" providerId="ADAL" clId="{E2ABABFF-DB50-4621-9D7D-02C382B58DD7}" dt="2020-07-29T14:13:03.653" v="9823" actId="20577"/>
          <ac:spMkLst>
            <pc:docMk/>
            <pc:sldMk cId="680350475" sldId="323"/>
            <ac:spMk id="3" creationId="{E6A666D6-AB47-4AC5-AF89-E91B76A86F1C}"/>
          </ac:spMkLst>
        </pc:spChg>
      </pc:sldChg>
      <pc:sldChg chg="add">
        <pc:chgData name="Wang, Charles" userId="b1269e5f-19cd-4bc8-97bb-dd1e093c722b" providerId="ADAL" clId="{E2ABABFF-DB50-4621-9D7D-02C382B58DD7}" dt="2020-07-29T14:06:00.437" v="9450" actId="22"/>
        <pc:sldMkLst>
          <pc:docMk/>
          <pc:sldMk cId="2420161317" sldId="324"/>
        </pc:sldMkLst>
      </pc:sldChg>
      <pc:sldChg chg="add">
        <pc:chgData name="Wang, Charles" userId="b1269e5f-19cd-4bc8-97bb-dd1e093c722b" providerId="ADAL" clId="{E2ABABFF-DB50-4621-9D7D-02C382B58DD7}" dt="2020-07-29T14:08:13.356" v="9493" actId="22"/>
        <pc:sldMkLst>
          <pc:docMk/>
          <pc:sldMk cId="3623020219" sldId="325"/>
        </pc:sldMkLst>
      </pc:sldChg>
      <pc:sldChg chg="add">
        <pc:chgData name="Wang, Charles" userId="b1269e5f-19cd-4bc8-97bb-dd1e093c722b" providerId="ADAL" clId="{E2ABABFF-DB50-4621-9D7D-02C382B58DD7}" dt="2020-07-29T14:08:13.356" v="9493" actId="22"/>
        <pc:sldMkLst>
          <pc:docMk/>
          <pc:sldMk cId="2641315851" sldId="326"/>
        </pc:sldMkLst>
      </pc:sldChg>
      <pc:sldChg chg="add">
        <pc:chgData name="Wang, Charles" userId="b1269e5f-19cd-4bc8-97bb-dd1e093c722b" providerId="ADAL" clId="{E2ABABFF-DB50-4621-9D7D-02C382B58DD7}" dt="2020-07-29T14:08:13.356" v="9493" actId="22"/>
        <pc:sldMkLst>
          <pc:docMk/>
          <pc:sldMk cId="3974996685" sldId="327"/>
        </pc:sldMkLst>
      </pc:sldChg>
      <pc:sldChg chg="add">
        <pc:chgData name="Wang, Charles" userId="b1269e5f-19cd-4bc8-97bb-dd1e093c722b" providerId="ADAL" clId="{E2ABABFF-DB50-4621-9D7D-02C382B58DD7}" dt="2020-07-29T14:08:13.356" v="9493" actId="22"/>
        <pc:sldMkLst>
          <pc:docMk/>
          <pc:sldMk cId="141507351" sldId="328"/>
        </pc:sldMkLst>
      </pc:sldChg>
      <pc:sldChg chg="add">
        <pc:chgData name="Wang, Charles" userId="b1269e5f-19cd-4bc8-97bb-dd1e093c722b" providerId="ADAL" clId="{E2ABABFF-DB50-4621-9D7D-02C382B58DD7}" dt="2020-07-29T14:08:13.356" v="9493" actId="22"/>
        <pc:sldMkLst>
          <pc:docMk/>
          <pc:sldMk cId="1601975074" sldId="329"/>
        </pc:sldMkLst>
      </pc:sldChg>
      <pc:sldChg chg="add">
        <pc:chgData name="Wang, Charles" userId="b1269e5f-19cd-4bc8-97bb-dd1e093c722b" providerId="ADAL" clId="{E2ABABFF-DB50-4621-9D7D-02C382B58DD7}" dt="2020-07-29T14:08:13.356" v="9493" actId="22"/>
        <pc:sldMkLst>
          <pc:docMk/>
          <pc:sldMk cId="3978507424" sldId="330"/>
        </pc:sldMkLst>
      </pc:sldChg>
      <pc:sldChg chg="add">
        <pc:chgData name="Wang, Charles" userId="b1269e5f-19cd-4bc8-97bb-dd1e093c722b" providerId="ADAL" clId="{E2ABABFF-DB50-4621-9D7D-02C382B58DD7}" dt="2020-07-29T14:08:13.356" v="9493" actId="22"/>
        <pc:sldMkLst>
          <pc:docMk/>
          <pc:sldMk cId="2664594037" sldId="331"/>
        </pc:sldMkLst>
      </pc:sldChg>
      <pc:sldChg chg="add">
        <pc:chgData name="Wang, Charles" userId="b1269e5f-19cd-4bc8-97bb-dd1e093c722b" providerId="ADAL" clId="{E2ABABFF-DB50-4621-9D7D-02C382B58DD7}" dt="2020-07-29T14:13:31.624" v="9824" actId="22"/>
        <pc:sldMkLst>
          <pc:docMk/>
          <pc:sldMk cId="2218835812" sldId="332"/>
        </pc:sldMkLst>
      </pc:sldChg>
      <pc:sldChg chg="modSp add mod">
        <pc:chgData name="Wang, Charles" userId="b1269e5f-19cd-4bc8-97bb-dd1e093c722b" providerId="ADAL" clId="{E2ABABFF-DB50-4621-9D7D-02C382B58DD7}" dt="2020-07-29T15:34:04.345" v="10015" actId="20577"/>
        <pc:sldMkLst>
          <pc:docMk/>
          <pc:sldMk cId="2491983866" sldId="333"/>
        </pc:sldMkLst>
        <pc:spChg chg="mod">
          <ac:chgData name="Wang, Charles" userId="b1269e5f-19cd-4bc8-97bb-dd1e093c722b" providerId="ADAL" clId="{E2ABABFF-DB50-4621-9D7D-02C382B58DD7}" dt="2020-07-29T15:34:04.345" v="10015" actId="20577"/>
          <ac:spMkLst>
            <pc:docMk/>
            <pc:sldMk cId="2491983866" sldId="333"/>
            <ac:spMk id="3" creationId="{E6A666D6-AB47-4AC5-AF89-E91B76A86F1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D1233-BBA9-46B7-ACE7-84A065F47113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6EC44-B4DD-48FC-B95C-879D2A3B0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16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43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Alright, onto our objectives for today. </a:t>
            </a:r>
          </a:p>
          <a:p>
            <a:r>
              <a:rPr lang="en-US" dirty="0"/>
              <a:t>First we will learn two print commands: print and </a:t>
            </a:r>
            <a:r>
              <a:rPr lang="en-US" dirty="0" err="1"/>
              <a:t>println</a:t>
            </a:r>
            <a:r>
              <a:rPr lang="en-US" dirty="0"/>
              <a:t>. </a:t>
            </a:r>
          </a:p>
          <a:p>
            <a:r>
              <a:rPr lang="en-US" dirty="0"/>
              <a:t>Next we will learn what an escape sequence is and how to use them with print commands.</a:t>
            </a:r>
          </a:p>
          <a:p>
            <a:r>
              <a:rPr lang="en-US" dirty="0"/>
              <a:t>Then we will go over two types of errors, syntax vs runtime errors. We will also learn the bane of every programmer’s existence – debugging.</a:t>
            </a:r>
          </a:p>
          <a:p>
            <a:r>
              <a:rPr lang="en-US" dirty="0"/>
              <a:t>Finally, we will continue to improve our best programming practices by learning what comments are and how to add comments to our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031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int can only store integers.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double only stores decimal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double only stores decimal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double only stores decimal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E61-45BD-4568-9ADD-276929D7A0D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0879-B567-45F2-A01D-D84D9B2BBA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27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E61-45BD-4568-9ADD-276929D7A0D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0879-B567-45F2-A01D-D84D9B2B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7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E61-45BD-4568-9ADD-276929D7A0D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0879-B567-45F2-A01D-D84D9B2B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3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E61-45BD-4568-9ADD-276929D7A0D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0879-B567-45F2-A01D-D84D9B2B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E61-45BD-4568-9ADD-276929D7A0D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0879-B567-45F2-A01D-D84D9B2BBA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7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E61-45BD-4568-9ADD-276929D7A0D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0879-B567-45F2-A01D-D84D9B2B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4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E61-45BD-4568-9ADD-276929D7A0D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0879-B567-45F2-A01D-D84D9B2B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E61-45BD-4568-9ADD-276929D7A0D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0879-B567-45F2-A01D-D84D9B2B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5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E61-45BD-4568-9ADD-276929D7A0D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0879-B567-45F2-A01D-D84D9B2B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4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D1DAE61-45BD-4568-9ADD-276929D7A0D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DE0879-B567-45F2-A01D-D84D9B2B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8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E61-45BD-4568-9ADD-276929D7A0D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0879-B567-45F2-A01D-D84D9B2B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0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1DAE61-45BD-4568-9ADD-276929D7A0D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9DE0879-B567-45F2-A01D-D84D9B2BBA6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0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wRuj8Bzh3cTPFR4T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wRuj8Bzh3cTPFR4T6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wRuj8Bzh3cTPFR4T6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uble-precision_floating-point_format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gle/wRuj8Bzh3cTPFR4T6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A829-BAEC-41F1-B2AD-76E090DA9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CB2BF-38B4-4EA1-8D18-B0E878437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Getting Started, Primitive Types</a:t>
            </a:r>
          </a:p>
        </p:txBody>
      </p:sp>
    </p:spTree>
    <p:extLst>
      <p:ext uri="{BB962C8B-B14F-4D97-AF65-F5344CB8AC3E}">
        <p14:creationId xmlns:p14="http://schemas.microsoft.com/office/powerpoint/2010/main" val="30397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Code</a:t>
            </a:r>
          </a:p>
          <a:p>
            <a:pPr lvl="1"/>
            <a:r>
              <a:rPr lang="en-US" dirty="0"/>
              <a:t>None</a:t>
            </a:r>
          </a:p>
          <a:p>
            <a:r>
              <a:rPr lang="en-US" dirty="0"/>
              <a:t>Worksheet</a:t>
            </a:r>
          </a:p>
          <a:p>
            <a:pPr lvl="1"/>
            <a:r>
              <a:rPr lang="en-US" dirty="0"/>
              <a:t>None</a:t>
            </a:r>
          </a:p>
          <a:p>
            <a:r>
              <a:rPr lang="en-US" dirty="0"/>
              <a:t>Coding Practice</a:t>
            </a:r>
          </a:p>
          <a:p>
            <a:pPr lvl="1"/>
            <a:r>
              <a:rPr lang="en-US" dirty="0"/>
              <a:t>None</a:t>
            </a:r>
          </a:p>
          <a:p>
            <a:r>
              <a:rPr lang="en-US" dirty="0"/>
              <a:t>Scaffolding:</a:t>
            </a:r>
          </a:p>
          <a:p>
            <a:pPr lvl="1"/>
            <a:r>
              <a:rPr lang="en-US" dirty="0"/>
              <a:t>None</a:t>
            </a:r>
          </a:p>
          <a:p>
            <a:r>
              <a:rPr lang="en-US" dirty="0"/>
              <a:t>Leave some Feedback/Questions:</a:t>
            </a:r>
          </a:p>
          <a:p>
            <a:pPr lvl="1"/>
            <a:r>
              <a:rPr lang="en-US" dirty="0"/>
              <a:t>Link: </a:t>
            </a:r>
            <a:r>
              <a:rPr lang="en-US" dirty="0">
                <a:hlinkClick r:id="rId3"/>
              </a:rPr>
              <a:t>https://forms.gle/wRuj8Bzh3cTPFR4T6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73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E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6BB6-AD54-491A-821F-A971BFAAA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+ Naming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48ECA-39E3-4158-B9CF-E5C85D0666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80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can declare variables as certain data types.</a:t>
            </a:r>
          </a:p>
          <a:p>
            <a:r>
              <a:rPr lang="en-US" dirty="0"/>
              <a:t>I can explain what makes a good </a:t>
            </a:r>
            <a:r>
              <a:rPr lang="en-US" dirty="0" err="1"/>
              <a:t>variableName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4491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7B6A8D-66DC-440D-8294-8FBA53C049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Syntax:</a:t>
            </a:r>
          </a:p>
          <a:p>
            <a:r>
              <a:rPr lang="en-US" dirty="0"/>
              <a:t>[Variable Type] [Variable Name] 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D684-2653-4FA3-B7A6-22BFFF6B36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  <a:p>
            <a:r>
              <a:rPr lang="en-US" dirty="0"/>
              <a:t>int blah;</a:t>
            </a:r>
          </a:p>
          <a:p>
            <a:r>
              <a:rPr lang="en-US" dirty="0"/>
              <a:t>short hi;</a:t>
            </a:r>
          </a:p>
          <a:p>
            <a:r>
              <a:rPr lang="en-US" dirty="0" err="1"/>
              <a:t>boolean</a:t>
            </a:r>
            <a:r>
              <a:rPr lang="en-US" dirty="0"/>
              <a:t> what;</a:t>
            </a:r>
          </a:p>
          <a:p>
            <a:r>
              <a:rPr lang="en-US" dirty="0"/>
              <a:t>double </a:t>
            </a:r>
            <a:r>
              <a:rPr lang="en-US" dirty="0" err="1"/>
              <a:t>hahah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570500-78C2-4CDC-8CF1-D7A450DFC17E}"/>
              </a:ext>
            </a:extLst>
          </p:cNvPr>
          <p:cNvSpPr txBox="1"/>
          <p:nvPr/>
        </p:nvSpPr>
        <p:spPr>
          <a:xfrm>
            <a:off x="3833983" y="4571682"/>
            <a:ext cx="45240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variable blah will hold an int value.</a:t>
            </a:r>
          </a:p>
          <a:p>
            <a:r>
              <a:rPr lang="en-US" dirty="0"/>
              <a:t>The variable hi will hold a short value.</a:t>
            </a:r>
          </a:p>
          <a:p>
            <a:r>
              <a:rPr lang="en-US" dirty="0"/>
              <a:t>The variable what will hold a </a:t>
            </a:r>
            <a:r>
              <a:rPr lang="en-US" dirty="0" err="1"/>
              <a:t>boolean</a:t>
            </a:r>
            <a:r>
              <a:rPr lang="en-US" dirty="0"/>
              <a:t> variable.</a:t>
            </a:r>
          </a:p>
          <a:p>
            <a:r>
              <a:rPr lang="en-US" dirty="0"/>
              <a:t>The variable </a:t>
            </a:r>
            <a:r>
              <a:rPr lang="en-US" dirty="0" err="1"/>
              <a:t>hahah</a:t>
            </a:r>
            <a:r>
              <a:rPr lang="en-US" dirty="0"/>
              <a:t> will hold a double variable.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272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52268B-DC67-4F3B-A7A5-E89CF10D4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03161"/>
            <a:ext cx="10058400" cy="1184224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When you ‘declare’ a variable – think of it as taking out a box and labeling it with what the box will store.</a:t>
            </a:r>
          </a:p>
        </p:txBody>
      </p:sp>
    </p:spTree>
    <p:extLst>
      <p:ext uri="{BB962C8B-B14F-4D97-AF65-F5344CB8AC3E}">
        <p14:creationId xmlns:p14="http://schemas.microsoft.com/office/powerpoint/2010/main" val="1890847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 for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7B6A8D-66DC-440D-8294-8FBA53C04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10058399" cy="912456"/>
          </a:xfrm>
        </p:spPr>
        <p:txBody>
          <a:bodyPr>
            <a:noAutofit/>
          </a:bodyPr>
          <a:lstStyle/>
          <a:p>
            <a:pPr algn="ctr"/>
            <a:r>
              <a:rPr lang="en-US" sz="2200" dirty="0"/>
              <a:t>Rule: Use a camelCase name that is related to what the purpose of the variable is.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DAFED-3518-409D-9608-FFEF9B15D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7" y="2758190"/>
            <a:ext cx="4937760" cy="3110905"/>
          </a:xfrm>
        </p:spPr>
        <p:txBody>
          <a:bodyPr/>
          <a:lstStyle/>
          <a:p>
            <a:r>
              <a:rPr lang="en-US" dirty="0"/>
              <a:t>Bad Variable Names:</a:t>
            </a:r>
          </a:p>
          <a:p>
            <a:pPr lvl="1"/>
            <a:r>
              <a:rPr lang="en-US" dirty="0" err="1"/>
              <a:t>MyNameIs</a:t>
            </a:r>
            <a:endParaRPr lang="en-US" dirty="0"/>
          </a:p>
          <a:p>
            <a:pPr lvl="1"/>
            <a:r>
              <a:rPr lang="en-US" dirty="0"/>
              <a:t>IAMEXCITED!!!</a:t>
            </a:r>
          </a:p>
          <a:p>
            <a:pPr lvl="1"/>
            <a:r>
              <a:rPr lang="en-US" dirty="0"/>
              <a:t>1776DeclarationofIndependence</a:t>
            </a:r>
          </a:p>
          <a:p>
            <a:pPr lvl="1"/>
            <a:r>
              <a:rPr lang="en-US" dirty="0"/>
              <a:t>blah</a:t>
            </a:r>
          </a:p>
          <a:p>
            <a:pPr lvl="1"/>
            <a:r>
              <a:rPr lang="en-US" dirty="0"/>
              <a:t>x</a:t>
            </a:r>
          </a:p>
          <a:p>
            <a:pPr lvl="1"/>
            <a:r>
              <a:rPr lang="en-US" dirty="0"/>
              <a:t>y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A4AFB5-0940-41CA-8721-8A7AE22BC148}"/>
              </a:ext>
            </a:extLst>
          </p:cNvPr>
          <p:cNvSpPr txBox="1">
            <a:spLocks/>
          </p:cNvSpPr>
          <p:nvPr/>
        </p:nvSpPr>
        <p:spPr>
          <a:xfrm>
            <a:off x="1341117" y="2758190"/>
            <a:ext cx="4937760" cy="32633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Good Variable Names:</a:t>
            </a:r>
          </a:p>
          <a:p>
            <a:pPr lvl="1"/>
            <a:r>
              <a:rPr lang="en-US" dirty="0" err="1"/>
              <a:t>moneyInCheckingAccount</a:t>
            </a:r>
            <a:endParaRPr lang="en-US" dirty="0"/>
          </a:p>
          <a:p>
            <a:pPr lvl="1"/>
            <a:r>
              <a:rPr lang="en-US" dirty="0" err="1"/>
              <a:t>triangleSideLength</a:t>
            </a:r>
            <a:endParaRPr lang="en-US" dirty="0"/>
          </a:p>
          <a:p>
            <a:pPr lvl="1"/>
            <a:r>
              <a:rPr lang="en-US" dirty="0" err="1"/>
              <a:t>fallSemesterGrade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20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 for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DAFED-3518-409D-9608-FFEF9B15D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Reserved Keywords – special words that can only be used for a very specific purpose in Java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int</a:t>
            </a:r>
          </a:p>
          <a:p>
            <a:pPr lvl="1"/>
            <a:r>
              <a:rPr lang="en-US" dirty="0"/>
              <a:t>double</a:t>
            </a:r>
          </a:p>
          <a:p>
            <a:pPr lvl="1"/>
            <a:r>
              <a:rPr lang="en-US" dirty="0"/>
              <a:t>any variable type</a:t>
            </a:r>
          </a:p>
          <a:p>
            <a:pPr lvl="1"/>
            <a:r>
              <a:rPr lang="en-US" dirty="0"/>
              <a:t>static</a:t>
            </a:r>
          </a:p>
          <a:p>
            <a:pPr lvl="1"/>
            <a:r>
              <a:rPr lang="en-US" dirty="0"/>
              <a:t>more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429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can declare variables as certain data types.</a:t>
            </a:r>
          </a:p>
          <a:p>
            <a:r>
              <a:rPr lang="en-US" dirty="0"/>
              <a:t>I can explain what makes a good </a:t>
            </a:r>
            <a:r>
              <a:rPr lang="en-US" dirty="0" err="1"/>
              <a:t>variableName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241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Code</a:t>
            </a:r>
          </a:p>
          <a:p>
            <a:pPr lvl="1"/>
            <a:r>
              <a:rPr lang="en-US" dirty="0"/>
              <a:t>Declaring and Naming Variables Sample Code</a:t>
            </a:r>
          </a:p>
          <a:p>
            <a:r>
              <a:rPr lang="en-US" dirty="0"/>
              <a:t>Worksheet</a:t>
            </a:r>
          </a:p>
          <a:p>
            <a:pPr lvl="1"/>
            <a:r>
              <a:rPr lang="en-US" dirty="0"/>
              <a:t>None</a:t>
            </a:r>
          </a:p>
          <a:p>
            <a:r>
              <a:rPr lang="en-US" dirty="0"/>
              <a:t>Coding Practice</a:t>
            </a:r>
          </a:p>
          <a:p>
            <a:pPr lvl="1"/>
            <a:r>
              <a:rPr lang="en-US" dirty="0"/>
              <a:t>None</a:t>
            </a:r>
          </a:p>
          <a:p>
            <a:r>
              <a:rPr lang="en-US" dirty="0"/>
              <a:t>Scaffolding:</a:t>
            </a:r>
          </a:p>
          <a:p>
            <a:pPr lvl="1"/>
            <a:r>
              <a:rPr lang="en-US" dirty="0"/>
              <a:t>None</a:t>
            </a:r>
          </a:p>
          <a:p>
            <a:r>
              <a:rPr lang="en-US" dirty="0"/>
              <a:t>Leave some Feedback/Questions:</a:t>
            </a:r>
          </a:p>
          <a:p>
            <a:pPr lvl="1"/>
            <a:r>
              <a:rPr lang="en-US" dirty="0"/>
              <a:t>Link: </a:t>
            </a:r>
            <a:r>
              <a:rPr lang="en-US" dirty="0">
                <a:hlinkClick r:id="rId3"/>
              </a:rPr>
              <a:t>https://forms.gle/wRuj8Bzh3cTPFR4T6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23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E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6BB6-AD54-491A-821F-A971BFAAA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Values to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48ECA-39E3-4158-B9CF-E5C85D0666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5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E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E50B1-1BEF-4593-9559-A3295F2E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2FD1B-FE44-487F-A90E-99566DE74C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Primitive/object variables; declaring/naming variables</a:t>
            </a:r>
          </a:p>
        </p:txBody>
      </p:sp>
    </p:spTree>
    <p:extLst>
      <p:ext uri="{BB962C8B-B14F-4D97-AF65-F5344CB8AC3E}">
        <p14:creationId xmlns:p14="http://schemas.microsoft.com/office/powerpoint/2010/main" val="3458808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can assign values to variables.</a:t>
            </a:r>
          </a:p>
          <a:p>
            <a:r>
              <a:rPr lang="en-US" dirty="0"/>
              <a:t>I know the syntax for assigning values to variables.</a:t>
            </a:r>
          </a:p>
        </p:txBody>
      </p:sp>
    </p:spTree>
    <p:extLst>
      <p:ext uri="{BB962C8B-B14F-4D97-AF65-F5344CB8AC3E}">
        <p14:creationId xmlns:p14="http://schemas.microsoft.com/office/powerpoint/2010/main" val="852345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Values to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7B6A8D-66DC-440D-8294-8FBA53C049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Syntax:</a:t>
            </a:r>
          </a:p>
          <a:p>
            <a:r>
              <a:rPr lang="en-US" dirty="0"/>
              <a:t>[Variable Name] = [Value];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D684-2653-4FA3-B7A6-22BFFF6B36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  <a:p>
            <a:r>
              <a:rPr lang="en-US" dirty="0"/>
              <a:t>int blah; </a:t>
            </a:r>
            <a:r>
              <a:rPr lang="en-US" dirty="0">
                <a:solidFill>
                  <a:srgbClr val="00B050"/>
                </a:solidFill>
              </a:rPr>
              <a:t>// declare blah as an int variable</a:t>
            </a:r>
            <a:br>
              <a:rPr lang="en-US" dirty="0"/>
            </a:br>
            <a:r>
              <a:rPr lang="en-US" dirty="0"/>
              <a:t>blah = 40;</a:t>
            </a:r>
          </a:p>
          <a:p>
            <a:r>
              <a:rPr lang="en-US" dirty="0" err="1"/>
              <a:t>boolean</a:t>
            </a:r>
            <a:r>
              <a:rPr lang="en-US" dirty="0"/>
              <a:t> yes; </a:t>
            </a:r>
            <a:r>
              <a:rPr lang="en-US" dirty="0">
                <a:solidFill>
                  <a:srgbClr val="00B050"/>
                </a:solidFill>
              </a:rPr>
              <a:t>// declare yes as </a:t>
            </a:r>
            <a:r>
              <a:rPr lang="en-US" dirty="0" err="1">
                <a:solidFill>
                  <a:srgbClr val="00B050"/>
                </a:solidFill>
              </a:rPr>
              <a:t>boolean</a:t>
            </a:r>
            <a:br>
              <a:rPr lang="en-US" dirty="0"/>
            </a:br>
            <a:r>
              <a:rPr lang="en-US" dirty="0"/>
              <a:t>yes = false;</a:t>
            </a:r>
          </a:p>
          <a:p>
            <a:r>
              <a:rPr lang="en-US" dirty="0"/>
              <a:t>double </a:t>
            </a:r>
            <a:r>
              <a:rPr lang="en-US" dirty="0" err="1"/>
              <a:t>decNumber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decNumber</a:t>
            </a:r>
            <a:r>
              <a:rPr lang="en-US" dirty="0"/>
              <a:t> = 55.7;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08A36B-D29C-4C6B-9E88-A6FD3A08BAB8}"/>
              </a:ext>
            </a:extLst>
          </p:cNvPr>
          <p:cNvSpPr txBox="1"/>
          <p:nvPr/>
        </p:nvSpPr>
        <p:spPr>
          <a:xfrm>
            <a:off x="3833983" y="4945764"/>
            <a:ext cx="4524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you can assign a value to a variable, you must declare the type of the variable.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36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 + Assign Values to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7B6A8D-66DC-440D-8294-8FBA53C04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058400" cy="1077348"/>
          </a:xfrm>
        </p:spPr>
        <p:txBody>
          <a:bodyPr/>
          <a:lstStyle/>
          <a:p>
            <a:r>
              <a:rPr lang="en-US" dirty="0"/>
              <a:t>Syntax:</a:t>
            </a:r>
          </a:p>
          <a:p>
            <a:r>
              <a:rPr lang="en-US" dirty="0"/>
              <a:t>[Variable Type] [</a:t>
            </a:r>
            <a:r>
              <a:rPr lang="en-US" dirty="0" err="1"/>
              <a:t>varName</a:t>
            </a:r>
            <a:r>
              <a:rPr lang="en-US" dirty="0"/>
              <a:t>]  = [Value];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570500-78C2-4CDC-8CF1-D7A450DFC17E}"/>
              </a:ext>
            </a:extLst>
          </p:cNvPr>
          <p:cNvSpPr txBox="1"/>
          <p:nvPr/>
        </p:nvSpPr>
        <p:spPr>
          <a:xfrm>
            <a:off x="1097279" y="4735902"/>
            <a:ext cx="10058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also declare variables and assign values on the same line.</a:t>
            </a:r>
          </a:p>
          <a:p>
            <a:r>
              <a:rPr lang="en-US" dirty="0"/>
              <a:t>Take whatever is on the right-side of the equals sign and assign it to the left.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921F6F5-C378-4A8D-B5E0-DC7FD6DB8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8238" y="1846264"/>
            <a:ext cx="4937125" cy="2605816"/>
          </a:xfrm>
        </p:spPr>
        <p:txBody>
          <a:bodyPr/>
          <a:lstStyle/>
          <a:p>
            <a:r>
              <a:rPr lang="en-US" dirty="0"/>
              <a:t>Examples:</a:t>
            </a:r>
          </a:p>
          <a:p>
            <a:r>
              <a:rPr lang="en-US" dirty="0"/>
              <a:t>int blah = 40;</a:t>
            </a:r>
          </a:p>
          <a:p>
            <a:r>
              <a:rPr lang="en-US" dirty="0" err="1"/>
              <a:t>boolean</a:t>
            </a:r>
            <a:r>
              <a:rPr lang="en-US" dirty="0"/>
              <a:t> yes = false;</a:t>
            </a:r>
          </a:p>
          <a:p>
            <a:r>
              <a:rPr lang="en-US" dirty="0"/>
              <a:t>double </a:t>
            </a:r>
            <a:r>
              <a:rPr lang="en-US" dirty="0" err="1"/>
              <a:t>decNumber</a:t>
            </a:r>
            <a:r>
              <a:rPr lang="en-US" dirty="0"/>
              <a:t> = 55.7;</a:t>
            </a:r>
          </a:p>
        </p:txBody>
      </p:sp>
    </p:spTree>
    <p:extLst>
      <p:ext uri="{BB962C8B-B14F-4D97-AF65-F5344CB8AC3E}">
        <p14:creationId xmlns:p14="http://schemas.microsoft.com/office/powerpoint/2010/main" val="1755021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Values to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7B6A8D-66DC-440D-8294-8FBA53C04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 Why would you ever declare a variable without assigning it a value?</a:t>
            </a:r>
          </a:p>
          <a:p>
            <a:r>
              <a:rPr lang="en-US" dirty="0"/>
              <a:t>Response: When you know you need a variable somewhere in your code, but you do not know yet know the value it needs to hold. We will see a lot more of this in Unit 5 when we create our own classes.</a:t>
            </a:r>
          </a:p>
        </p:txBody>
      </p:sp>
    </p:spTree>
    <p:extLst>
      <p:ext uri="{BB962C8B-B14F-4D97-AF65-F5344CB8AC3E}">
        <p14:creationId xmlns:p14="http://schemas.microsoft.com/office/powerpoint/2010/main" val="691149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can assign values to variables.</a:t>
            </a:r>
          </a:p>
          <a:p>
            <a:r>
              <a:rPr lang="en-US" dirty="0"/>
              <a:t>I know the syntax for assigning values to variables.</a:t>
            </a:r>
          </a:p>
        </p:txBody>
      </p:sp>
    </p:spTree>
    <p:extLst>
      <p:ext uri="{BB962C8B-B14F-4D97-AF65-F5344CB8AC3E}">
        <p14:creationId xmlns:p14="http://schemas.microsoft.com/office/powerpoint/2010/main" val="3654971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Code</a:t>
            </a:r>
          </a:p>
          <a:p>
            <a:pPr lvl="1"/>
            <a:r>
              <a:rPr lang="en-US" dirty="0"/>
              <a:t>Assigning Values to Variables Sample Code</a:t>
            </a:r>
          </a:p>
          <a:p>
            <a:r>
              <a:rPr lang="en-US" dirty="0"/>
              <a:t>Worksheet</a:t>
            </a:r>
          </a:p>
          <a:p>
            <a:pPr lvl="1"/>
            <a:r>
              <a:rPr lang="en-US" dirty="0"/>
              <a:t>None</a:t>
            </a:r>
          </a:p>
          <a:p>
            <a:r>
              <a:rPr lang="en-US" dirty="0"/>
              <a:t>Coding Practice</a:t>
            </a:r>
          </a:p>
          <a:p>
            <a:pPr lvl="1"/>
            <a:r>
              <a:rPr lang="en-US" dirty="0"/>
              <a:t>None</a:t>
            </a:r>
          </a:p>
          <a:p>
            <a:r>
              <a:rPr lang="en-US" dirty="0"/>
              <a:t>Scaffolding:</a:t>
            </a:r>
          </a:p>
          <a:p>
            <a:pPr lvl="1"/>
            <a:r>
              <a:rPr lang="en-US" dirty="0"/>
              <a:t>None</a:t>
            </a:r>
          </a:p>
          <a:p>
            <a:r>
              <a:rPr lang="en-US" dirty="0"/>
              <a:t>Leave some Feedback/Questions:</a:t>
            </a:r>
          </a:p>
          <a:p>
            <a:pPr lvl="1"/>
            <a:r>
              <a:rPr lang="en-US" dirty="0"/>
              <a:t>Link: </a:t>
            </a:r>
            <a:r>
              <a:rPr lang="en-US" dirty="0">
                <a:hlinkClick r:id="rId3"/>
              </a:rPr>
              <a:t>https://forms.gle/wRuj8Bzh3cTPFR4T6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88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E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6BB6-AD54-491A-821F-A971BFAAA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Variable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48ECA-39E3-4158-B9CF-E5C85D0666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Integers and decimals</a:t>
            </a:r>
          </a:p>
        </p:txBody>
      </p:sp>
    </p:spTree>
    <p:extLst>
      <p:ext uri="{BB962C8B-B14F-4D97-AF65-F5344CB8AC3E}">
        <p14:creationId xmlns:p14="http://schemas.microsoft.com/office/powerpoint/2010/main" val="1652522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understand a primitive variable stores the actual value</a:t>
            </a:r>
          </a:p>
          <a:p>
            <a:r>
              <a:rPr lang="en-US" dirty="0"/>
              <a:t>I can explain the differences between the integer type variables: byte, short, int, long</a:t>
            </a:r>
          </a:p>
          <a:p>
            <a:r>
              <a:rPr lang="en-US" dirty="0"/>
              <a:t>I can explain the differences between the decimal type variables: float, double</a:t>
            </a:r>
          </a:p>
          <a:p>
            <a:r>
              <a:rPr lang="en-US" dirty="0"/>
              <a:t>I can explain what a char is and understand it is actually stored in memory as an integer</a:t>
            </a:r>
          </a:p>
          <a:p>
            <a:r>
              <a:rPr lang="en-US" dirty="0"/>
              <a:t>I can explain what a </a:t>
            </a:r>
            <a:r>
              <a:rPr lang="en-US" dirty="0" err="1"/>
              <a:t>boolean</a:t>
            </a:r>
            <a:r>
              <a:rPr lang="en-US" dirty="0"/>
              <a:t> value 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50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Variable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7B6A8D-66DC-440D-8294-8FBA53C04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135011"/>
            <a:ext cx="10058400" cy="587977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A primitive variable stores the actual value.</a:t>
            </a:r>
          </a:p>
        </p:txBody>
      </p:sp>
    </p:spTree>
    <p:extLst>
      <p:ext uri="{BB962C8B-B14F-4D97-AF65-F5344CB8AC3E}">
        <p14:creationId xmlns:p14="http://schemas.microsoft.com/office/powerpoint/2010/main" val="1616734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Variable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7B6A8D-66DC-440D-8294-8FBA53C04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053530"/>
            <a:ext cx="10058399" cy="87875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A primitive variable stores the actual value.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B1520D0-38F9-48D5-BA37-5D6EB7C8D0BD}"/>
              </a:ext>
            </a:extLst>
          </p:cNvPr>
          <p:cNvSpPr txBox="1">
            <a:spLocks/>
          </p:cNvSpPr>
          <p:nvPr/>
        </p:nvSpPr>
        <p:spPr>
          <a:xfrm>
            <a:off x="1066800" y="3040655"/>
            <a:ext cx="4907281" cy="28284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int number = 5;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5BBAB-A23C-4F8B-BBD0-F04050107731}"/>
              </a:ext>
            </a:extLst>
          </p:cNvPr>
          <p:cNvSpPr txBox="1"/>
          <p:nvPr/>
        </p:nvSpPr>
        <p:spPr>
          <a:xfrm>
            <a:off x="8374966" y="3248450"/>
            <a:ext cx="15474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D95F1-ADA3-46A8-BF2A-2C0C02BD36D9}"/>
              </a:ext>
            </a:extLst>
          </p:cNvPr>
          <p:cNvSpPr txBox="1"/>
          <p:nvPr/>
        </p:nvSpPr>
        <p:spPr>
          <a:xfrm>
            <a:off x="8374966" y="2932280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250444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AD298-8535-41BA-93E2-C00797B6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F11EC-95EA-4CEC-81CB-8961A028B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Variable?</a:t>
            </a:r>
          </a:p>
          <a:p>
            <a:r>
              <a:rPr lang="en-US" dirty="0"/>
              <a:t>Declaring and Naming Variables</a:t>
            </a:r>
          </a:p>
          <a:p>
            <a:r>
              <a:rPr lang="en-US" dirty="0"/>
              <a:t>Assigning Values to Numbers</a:t>
            </a:r>
          </a:p>
          <a:p>
            <a:r>
              <a:rPr lang="en-US" dirty="0"/>
              <a:t>Primitive Variables Types – Integers and Decimals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643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Variable Types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81EB62-2843-400E-BBB7-3209ECC99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058080"/>
              </p:ext>
            </p:extLst>
          </p:nvPr>
        </p:nvGraphicFramePr>
        <p:xfrm>
          <a:off x="1097280" y="1885072"/>
          <a:ext cx="10058400" cy="4304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167828324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60142265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431937771"/>
                    </a:ext>
                  </a:extLst>
                </a:gridCol>
              </a:tblGrid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it Stores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674829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integer: -128 to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462886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integer: -32768 to 32767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28521"/>
                  </a:ext>
                </a:extLst>
              </a:tr>
              <a:tr h="763936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integer: -2147483648 to 2147483647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08888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integer: -2</a:t>
                      </a:r>
                      <a:r>
                        <a:rPr lang="en-US" baseline="30000" dirty="0"/>
                        <a:t>64</a:t>
                      </a:r>
                      <a:r>
                        <a:rPr lang="en-US" baseline="0" dirty="0"/>
                        <a:t> to 2</a:t>
                      </a:r>
                      <a:r>
                        <a:rPr lang="en-US" baseline="30000" dirty="0"/>
                        <a:t>64</a:t>
                      </a:r>
                      <a:r>
                        <a:rPr lang="en-US" baseline="0" dirty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189646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decimal: -big to +big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160086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decimal: -bigger to +bigger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78276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bits (unsigned)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0 - 65535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444415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true/false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54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373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Variable Types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18C283-B32A-4DCA-8554-A58990CDF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546" y="1883080"/>
            <a:ext cx="8468907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96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00BC-9587-4A58-9A9D-D03B4891E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Variable Types - Integers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32DDE-A876-44FC-9BE5-ABC6B79BB8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Code:</a:t>
            </a:r>
          </a:p>
          <a:p>
            <a:r>
              <a:rPr lang="en-US" dirty="0"/>
              <a:t>int a = 100;</a:t>
            </a:r>
            <a:br>
              <a:rPr lang="en-US" dirty="0"/>
            </a:br>
            <a:r>
              <a:rPr lang="en-US" dirty="0"/>
              <a:t>int two = 25680;</a:t>
            </a:r>
            <a:br>
              <a:rPr lang="en-US" dirty="0"/>
            </a:br>
            <a:r>
              <a:rPr lang="en-US" dirty="0"/>
              <a:t>long </a:t>
            </a:r>
            <a:r>
              <a:rPr lang="en-US" dirty="0" err="1"/>
              <a:t>veryBig</a:t>
            </a:r>
            <a:r>
              <a:rPr lang="en-US" dirty="0"/>
              <a:t> = 123456789;</a:t>
            </a:r>
            <a:br>
              <a:rPr lang="en-US" dirty="0"/>
            </a:br>
            <a:r>
              <a:rPr lang="en-US" dirty="0"/>
              <a:t>short shorter = 12345;</a:t>
            </a:r>
            <a:br>
              <a:rPr lang="en-US" dirty="0"/>
            </a:br>
            <a:r>
              <a:rPr lang="en-US" dirty="0"/>
              <a:t>byte </a:t>
            </a:r>
            <a:r>
              <a:rPr lang="en-US" dirty="0" err="1"/>
              <a:t>onlyEight</a:t>
            </a:r>
            <a:r>
              <a:rPr lang="en-US" dirty="0"/>
              <a:t> = 100;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(a);</a:t>
            </a:r>
            <a:br>
              <a:rPr lang="en-US" dirty="0"/>
            </a:br>
            <a:r>
              <a:rPr lang="en-US" dirty="0" err="1"/>
              <a:t>System.out.println</a:t>
            </a:r>
            <a:r>
              <a:rPr lang="en-US" dirty="0"/>
              <a:t>(two);</a:t>
            </a:r>
            <a:br>
              <a:rPr lang="en-US" dirty="0"/>
            </a:b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veryBig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/>
              <a:t>System.out.println</a:t>
            </a:r>
            <a:r>
              <a:rPr lang="en-US" dirty="0"/>
              <a:t>(shorter);</a:t>
            </a:r>
            <a:br>
              <a:rPr lang="en-US" dirty="0"/>
            </a:b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onlyEight</a:t>
            </a:r>
            <a:r>
              <a:rPr lang="en-US" dirty="0"/>
              <a:t>);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3F926A-0D04-4BA7-A4E2-8D15F34252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100</a:t>
            </a:r>
            <a:br>
              <a:rPr lang="en-US" dirty="0"/>
            </a:br>
            <a:r>
              <a:rPr lang="en-US" dirty="0"/>
              <a:t>25680</a:t>
            </a:r>
            <a:br>
              <a:rPr lang="en-US" dirty="0"/>
            </a:br>
            <a:r>
              <a:rPr lang="en-US" dirty="0"/>
              <a:t>123456789</a:t>
            </a:r>
            <a:br>
              <a:rPr lang="en-US" dirty="0"/>
            </a:br>
            <a:r>
              <a:rPr lang="en-US" dirty="0"/>
              <a:t>12345</a:t>
            </a:r>
            <a:br>
              <a:rPr lang="en-US" dirty="0"/>
            </a:br>
            <a:r>
              <a:rPr lang="en-US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4206636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Variable Types - Integers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7B6A8D-66DC-440D-8294-8FBA53C04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878750"/>
          </a:xfrm>
        </p:spPr>
        <p:txBody>
          <a:bodyPr>
            <a:normAutofit/>
          </a:bodyPr>
          <a:lstStyle/>
          <a:p>
            <a:r>
              <a:rPr lang="en-US" sz="2800" dirty="0"/>
              <a:t>int a = 100.0;</a:t>
            </a:r>
          </a:p>
          <a:p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46714-A775-463E-8A4B-A8D4E2F4C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1002396"/>
          </a:xfrm>
        </p:spPr>
        <p:txBody>
          <a:bodyPr>
            <a:noAutofit/>
          </a:bodyPr>
          <a:lstStyle/>
          <a:p>
            <a:r>
              <a:rPr lang="en-US" sz="2800" dirty="0"/>
              <a:t>Output:</a:t>
            </a:r>
          </a:p>
          <a:p>
            <a:r>
              <a:rPr lang="en-US" sz="2800" dirty="0"/>
              <a:t>Error (What Kind?)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976BACF-711B-47A1-A856-4584ECF542B7}"/>
              </a:ext>
            </a:extLst>
          </p:cNvPr>
          <p:cNvSpPr txBox="1">
            <a:spLocks/>
          </p:cNvSpPr>
          <p:nvPr/>
        </p:nvSpPr>
        <p:spPr>
          <a:xfrm>
            <a:off x="1502013" y="4990344"/>
            <a:ext cx="10058399" cy="87875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An integer type can only store integer values – they cannot store decimal values.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5045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Variable Types - Decimal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7B6A8D-66DC-440D-8294-8FBA53C04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053530"/>
            <a:ext cx="10058399" cy="87875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A primitive variable stores the actual value.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B1520D0-38F9-48D5-BA37-5D6EB7C8D0BD}"/>
              </a:ext>
            </a:extLst>
          </p:cNvPr>
          <p:cNvSpPr txBox="1">
            <a:spLocks/>
          </p:cNvSpPr>
          <p:nvPr/>
        </p:nvSpPr>
        <p:spPr>
          <a:xfrm>
            <a:off x="1066800" y="3040655"/>
            <a:ext cx="4907281" cy="28284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double blah = 127.5;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5BBAB-A23C-4F8B-BBD0-F04050107731}"/>
              </a:ext>
            </a:extLst>
          </p:cNvPr>
          <p:cNvSpPr txBox="1"/>
          <p:nvPr/>
        </p:nvSpPr>
        <p:spPr>
          <a:xfrm>
            <a:off x="8374966" y="3248450"/>
            <a:ext cx="15474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127.5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D95F1-ADA3-46A8-BF2A-2C0C02BD36D9}"/>
              </a:ext>
            </a:extLst>
          </p:cNvPr>
          <p:cNvSpPr txBox="1"/>
          <p:nvPr/>
        </p:nvSpPr>
        <p:spPr>
          <a:xfrm>
            <a:off x="8374966" y="2932280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blah</a:t>
            </a:r>
          </a:p>
        </p:txBody>
      </p:sp>
    </p:spTree>
    <p:extLst>
      <p:ext uri="{BB962C8B-B14F-4D97-AF65-F5344CB8AC3E}">
        <p14:creationId xmlns:p14="http://schemas.microsoft.com/office/powerpoint/2010/main" val="40456782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Variable Types - Decimal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7B6A8D-66DC-440D-8294-8FBA53C04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053530"/>
            <a:ext cx="10058399" cy="87875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A primitive variable stores the actual value.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B1520D0-38F9-48D5-BA37-5D6EB7C8D0BD}"/>
              </a:ext>
            </a:extLst>
          </p:cNvPr>
          <p:cNvSpPr txBox="1">
            <a:spLocks/>
          </p:cNvSpPr>
          <p:nvPr/>
        </p:nvSpPr>
        <p:spPr>
          <a:xfrm>
            <a:off x="1066800" y="3040655"/>
            <a:ext cx="4907281" cy="28284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double blah = 4;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5BBAB-A23C-4F8B-BBD0-F04050107731}"/>
              </a:ext>
            </a:extLst>
          </p:cNvPr>
          <p:cNvSpPr txBox="1"/>
          <p:nvPr/>
        </p:nvSpPr>
        <p:spPr>
          <a:xfrm>
            <a:off x="8374966" y="3248450"/>
            <a:ext cx="15474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D95F1-ADA3-46A8-BF2A-2C0C02BD36D9}"/>
              </a:ext>
            </a:extLst>
          </p:cNvPr>
          <p:cNvSpPr txBox="1"/>
          <p:nvPr/>
        </p:nvSpPr>
        <p:spPr>
          <a:xfrm>
            <a:off x="8374966" y="2932280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blah</a:t>
            </a:r>
          </a:p>
        </p:txBody>
      </p:sp>
    </p:spTree>
    <p:extLst>
      <p:ext uri="{BB962C8B-B14F-4D97-AF65-F5344CB8AC3E}">
        <p14:creationId xmlns:p14="http://schemas.microsoft.com/office/powerpoint/2010/main" val="1896648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Primitive Variable Types – Integers and Decimals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7B6A8D-66DC-440D-8294-8FBA53C049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int</a:t>
            </a:r>
          </a:p>
          <a:p>
            <a:pPr lvl="1"/>
            <a:r>
              <a:rPr lang="en-US" dirty="0"/>
              <a:t>Dry food takeout</a:t>
            </a:r>
          </a:p>
          <a:p>
            <a:pPr lvl="1"/>
            <a:r>
              <a:rPr lang="en-US" dirty="0"/>
              <a:t>Cannot hold decimals/doubles – will spill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6811B-A4D9-4DC1-911E-CA53125B98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double</a:t>
            </a:r>
          </a:p>
          <a:p>
            <a:pPr lvl="1"/>
            <a:r>
              <a:rPr lang="en-US" dirty="0"/>
              <a:t>Wet/soup takeout</a:t>
            </a:r>
          </a:p>
          <a:p>
            <a:pPr lvl="1"/>
            <a:r>
              <a:rPr lang="en-US" dirty="0"/>
              <a:t>Can also hold dry (int) food – treat like liquid</a:t>
            </a:r>
          </a:p>
        </p:txBody>
      </p:sp>
      <p:pic>
        <p:nvPicPr>
          <p:cNvPr id="6" name="Picture 5" descr="A picture containing cup, coffee, table, drink&#10;&#10;Description automatically generated">
            <a:extLst>
              <a:ext uri="{FF2B5EF4-FFF2-40B4-BE49-F238E27FC236}">
                <a16:creationId xmlns:a16="http://schemas.microsoft.com/office/drawing/2014/main" id="{D68EF33B-73B8-4722-A3DF-8AEE07846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092" y="2948520"/>
            <a:ext cx="3028950" cy="3028950"/>
          </a:xfrm>
          <a:prstGeom prst="rect">
            <a:avLst/>
          </a:prstGeom>
        </p:spPr>
      </p:pic>
      <p:pic>
        <p:nvPicPr>
          <p:cNvPr id="9" name="Picture 8" descr="A picture containing sitting, table, standing&#10;&#10;Description automatically generated">
            <a:extLst>
              <a:ext uri="{FF2B5EF4-FFF2-40B4-BE49-F238E27FC236}">
                <a16:creationId xmlns:a16="http://schemas.microsoft.com/office/drawing/2014/main" id="{620228D3-3235-4D0B-83E7-2F30FA8481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58" y="2948520"/>
            <a:ext cx="30289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796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Primitive Variable Types – Integers and Decimals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7B6A8D-66DC-440D-8294-8FBA53C04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double-type variable can hold an integer-type variable.</a:t>
            </a:r>
          </a:p>
          <a:p>
            <a:r>
              <a:rPr lang="en-US" dirty="0"/>
              <a:t>An integer-type variable cannot hold a double-type variable.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8336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Variable Types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81EB62-2843-400E-BBB7-3209ECC99DFA}"/>
              </a:ext>
            </a:extLst>
          </p:cNvPr>
          <p:cNvGraphicFramePr>
            <a:graphicFrameLocks noGrp="1"/>
          </p:cNvGraphicFramePr>
          <p:nvPr/>
        </p:nvGraphicFramePr>
        <p:xfrm>
          <a:off x="1097280" y="1885072"/>
          <a:ext cx="10058400" cy="4304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167828324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60142265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431937771"/>
                    </a:ext>
                  </a:extLst>
                </a:gridCol>
              </a:tblGrid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it Stores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674829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integer: -128 to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462886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integer: -32768 to 32767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28521"/>
                  </a:ext>
                </a:extLst>
              </a:tr>
              <a:tr h="763936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integer: -2147483648 to 2147483647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08888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integer: -2</a:t>
                      </a:r>
                      <a:r>
                        <a:rPr lang="en-US" baseline="30000" dirty="0"/>
                        <a:t>64</a:t>
                      </a:r>
                      <a:r>
                        <a:rPr lang="en-US" baseline="0" dirty="0"/>
                        <a:t> to 2</a:t>
                      </a:r>
                      <a:r>
                        <a:rPr lang="en-US" baseline="30000" dirty="0"/>
                        <a:t>64</a:t>
                      </a:r>
                      <a:r>
                        <a:rPr lang="en-US" baseline="0" dirty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189646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decimal: -big to +big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160086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decimal: -bigger to +bigger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78276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bits (unsigned)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0 - 65535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444415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true/false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54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1613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Primitive Variable Types – Integers and Decimals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7B6A8D-66DC-440D-8294-8FBA53C049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  <a:p>
            <a:pPr lvl="1"/>
            <a:r>
              <a:rPr lang="en-US" dirty="0"/>
              <a:t>32 bits</a:t>
            </a:r>
          </a:p>
          <a:p>
            <a:pPr lvl="1"/>
            <a:r>
              <a:rPr lang="en-US" dirty="0"/>
              <a:t>32 oz (1 quart)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6811B-A4D9-4DC1-911E-CA53125B98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double</a:t>
            </a:r>
          </a:p>
          <a:p>
            <a:pPr lvl="1"/>
            <a:r>
              <a:rPr lang="en-US" dirty="0"/>
              <a:t>64 bits</a:t>
            </a:r>
          </a:p>
          <a:p>
            <a:pPr lvl="1"/>
            <a:r>
              <a:rPr lang="en-US" dirty="0"/>
              <a:t>64 oz (1/2 gallon)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2B7D66-A477-41EA-A8DF-8CFAC4B00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563" y="3429000"/>
            <a:ext cx="935192" cy="21809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D4EB25-68CC-41D8-B24B-4CE14CFB7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2892097"/>
            <a:ext cx="1541563" cy="28377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872008-55D8-45DE-851C-49DF71E70793}"/>
              </a:ext>
            </a:extLst>
          </p:cNvPr>
          <p:cNvSpPr txBox="1"/>
          <p:nvPr/>
        </p:nvSpPr>
        <p:spPr>
          <a:xfrm>
            <a:off x="3608827" y="5869094"/>
            <a:ext cx="521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smaller container cannot hold a larger container!</a:t>
            </a:r>
          </a:p>
        </p:txBody>
      </p:sp>
    </p:spTree>
    <p:extLst>
      <p:ext uri="{BB962C8B-B14F-4D97-AF65-F5344CB8AC3E}">
        <p14:creationId xmlns:p14="http://schemas.microsoft.com/office/powerpoint/2010/main" val="37226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E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6BB6-AD54-491A-821F-A971BFAAA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Variable?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48ECA-39E3-4158-B9CF-E5C85D0666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46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Primitive Variable Types – Integers and Decimals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7B6A8D-66DC-440D-8294-8FBA53C04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double-type variable can hold an integer-type variable.</a:t>
            </a:r>
          </a:p>
          <a:p>
            <a:r>
              <a:rPr lang="en-US" dirty="0"/>
              <a:t>An integer-type variable cannot hold a double-type variable.</a:t>
            </a:r>
          </a:p>
          <a:p>
            <a:r>
              <a:rPr lang="en-US" dirty="0"/>
              <a:t>A ‘smaller’ variable cannot hold a ‘larger’ variable.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330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Variable Types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81EB62-2843-400E-BBB7-3209ECC99DFA}"/>
              </a:ext>
            </a:extLst>
          </p:cNvPr>
          <p:cNvGraphicFramePr>
            <a:graphicFrameLocks noGrp="1"/>
          </p:cNvGraphicFramePr>
          <p:nvPr/>
        </p:nvGraphicFramePr>
        <p:xfrm>
          <a:off x="1097280" y="1885072"/>
          <a:ext cx="10058400" cy="4304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167828324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60142265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431937771"/>
                    </a:ext>
                  </a:extLst>
                </a:gridCol>
              </a:tblGrid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it Stores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674829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integer: -128 to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462886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integer: -32768 to 32767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28521"/>
                  </a:ext>
                </a:extLst>
              </a:tr>
              <a:tr h="763936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integer: -2147483648 to 2147483647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08888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integer: -2</a:t>
                      </a:r>
                      <a:r>
                        <a:rPr lang="en-US" baseline="30000" dirty="0"/>
                        <a:t>64</a:t>
                      </a:r>
                      <a:r>
                        <a:rPr lang="en-US" baseline="0" dirty="0"/>
                        <a:t> to 2</a:t>
                      </a:r>
                      <a:r>
                        <a:rPr lang="en-US" baseline="30000" dirty="0"/>
                        <a:t>64</a:t>
                      </a:r>
                      <a:r>
                        <a:rPr lang="en-US" baseline="0" dirty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189646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decimal: -big to +big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160086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decimal: -bigger to +bigger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78276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bits (unsigned)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0 - 65535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444415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true/false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54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4486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Primitive Variable Types – Integers and Decimals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7B6A8D-66DC-440D-8294-8FBA53C04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 Why would I ever use a byte/short when I could just use an int/long? Why would I ever use a float when could I use a double?</a:t>
            </a:r>
          </a:p>
          <a:p>
            <a:r>
              <a:rPr lang="en-US" dirty="0"/>
              <a:t>Response: Imagine you are writing code to bring aboard the International Space Station. There is very limited memory and storage capacity. When memory/storage is limited, you want to be very careful when how much memory you allocate to each variable.</a:t>
            </a:r>
            <a:br>
              <a:rPr lang="en-US" dirty="0"/>
            </a:br>
            <a:r>
              <a:rPr lang="en-US" dirty="0"/>
              <a:t>In this class, feel free to use only int/double. However please be aware of memory limitations in real-world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521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Variable Types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81EB62-2843-400E-BBB7-3209ECC99DFA}"/>
              </a:ext>
            </a:extLst>
          </p:cNvPr>
          <p:cNvGraphicFramePr>
            <a:graphicFrameLocks noGrp="1"/>
          </p:cNvGraphicFramePr>
          <p:nvPr/>
        </p:nvGraphicFramePr>
        <p:xfrm>
          <a:off x="1097280" y="1885072"/>
          <a:ext cx="10058400" cy="4304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167828324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60142265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431937771"/>
                    </a:ext>
                  </a:extLst>
                </a:gridCol>
              </a:tblGrid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it Stores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674829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integer: -128 to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462886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integer: -32768 to 32767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28521"/>
                  </a:ext>
                </a:extLst>
              </a:tr>
              <a:tr h="763936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integer: -2147483648 to 2147483647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08888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integer: -2</a:t>
                      </a:r>
                      <a:r>
                        <a:rPr lang="en-US" baseline="30000" dirty="0"/>
                        <a:t>64</a:t>
                      </a:r>
                      <a:r>
                        <a:rPr lang="en-US" baseline="0" dirty="0"/>
                        <a:t> to 2</a:t>
                      </a:r>
                      <a:r>
                        <a:rPr lang="en-US" baseline="30000" dirty="0"/>
                        <a:t>64</a:t>
                      </a:r>
                      <a:r>
                        <a:rPr lang="en-US" baseline="0" dirty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189646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decimal: -big to +big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160086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decimal: -bigger to +bigger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78276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bits (unsigned)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0 - 65535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444415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true/false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54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0202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Variables - </a:t>
            </a:r>
            <a:r>
              <a:rPr lang="en-US" dirty="0" err="1"/>
              <a:t>boolean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F7DB7-4B3F-42C7-8073-EF1A24BB2C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  <a:p>
            <a:r>
              <a:rPr lang="en-US" dirty="0" err="1"/>
              <a:t>boolean</a:t>
            </a:r>
            <a:r>
              <a:rPr lang="en-US" dirty="0"/>
              <a:t> hi =  true;</a:t>
            </a:r>
            <a:br>
              <a:rPr lang="en-US" dirty="0"/>
            </a:br>
            <a:r>
              <a:rPr lang="en-US" dirty="0" err="1"/>
              <a:t>boolean</a:t>
            </a:r>
            <a:r>
              <a:rPr lang="en-US" dirty="0"/>
              <a:t> bye = false;</a:t>
            </a:r>
            <a:br>
              <a:rPr lang="en-US" dirty="0"/>
            </a:br>
            <a:r>
              <a:rPr lang="en-US" dirty="0" err="1"/>
              <a:t>System.out.println</a:t>
            </a:r>
            <a:r>
              <a:rPr lang="en-US" dirty="0"/>
              <a:t>(hi);</a:t>
            </a:r>
            <a:br>
              <a:rPr lang="en-US" dirty="0"/>
            </a:br>
            <a:r>
              <a:rPr lang="en-US" dirty="0" err="1"/>
              <a:t>System.out.plrintln</a:t>
            </a:r>
            <a:r>
              <a:rPr lang="en-US" dirty="0"/>
              <a:t>(bye);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E12C2-5E9B-47CB-9AB4-3B6CED8A69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  <a:p>
            <a:r>
              <a:rPr lang="en-US" dirty="0"/>
              <a:t>true</a:t>
            </a:r>
            <a:br>
              <a:rPr lang="en-US" dirty="0"/>
            </a:br>
            <a:r>
              <a:rPr lang="en-US" dirty="0"/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58B75F-3461-4C0C-803F-5524DA34E160}"/>
              </a:ext>
            </a:extLst>
          </p:cNvPr>
          <p:cNvSpPr txBox="1"/>
          <p:nvPr/>
        </p:nvSpPr>
        <p:spPr>
          <a:xfrm>
            <a:off x="1499016" y="5083293"/>
            <a:ext cx="830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</a:t>
            </a:r>
            <a:r>
              <a:rPr lang="en-US" dirty="0" err="1"/>
              <a:t>boolean</a:t>
            </a:r>
            <a:r>
              <a:rPr lang="en-US" dirty="0"/>
              <a:t> variable stores either a true or a false.</a:t>
            </a:r>
          </a:p>
        </p:txBody>
      </p:sp>
    </p:spTree>
    <p:extLst>
      <p:ext uri="{BB962C8B-B14F-4D97-AF65-F5344CB8AC3E}">
        <p14:creationId xmlns:p14="http://schemas.microsoft.com/office/powerpoint/2010/main" val="26413158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Variables - char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7B6A8D-66DC-440D-8294-8FBA53C04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058400" cy="672614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Think of char as short for ‘character’.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2F82B-7EEE-48E0-9DD7-8D2C1C3CE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2998034"/>
            <a:ext cx="4937760" cy="2871060"/>
          </a:xfrm>
        </p:spPr>
        <p:txBody>
          <a:bodyPr/>
          <a:lstStyle/>
          <a:p>
            <a:r>
              <a:rPr lang="en-US" dirty="0"/>
              <a:t>Output:</a:t>
            </a:r>
          </a:p>
          <a:p>
            <a:r>
              <a:rPr lang="en-US" dirty="0"/>
              <a:t>A</a:t>
            </a:r>
            <a:br>
              <a:rPr lang="en-US" dirty="0"/>
            </a:br>
            <a:r>
              <a:rPr lang="en-US" dirty="0"/>
              <a:t>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A69835-C8BB-4F92-8683-EF9B3C8981D5}"/>
              </a:ext>
            </a:extLst>
          </p:cNvPr>
          <p:cNvSpPr txBox="1">
            <a:spLocks/>
          </p:cNvSpPr>
          <p:nvPr/>
        </p:nvSpPr>
        <p:spPr>
          <a:xfrm>
            <a:off x="1188719" y="2518346"/>
            <a:ext cx="4937760" cy="33507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a single quote to designate a character.</a:t>
            </a:r>
          </a:p>
          <a:p>
            <a:r>
              <a:rPr lang="en-US" dirty="0"/>
              <a:t>Code:</a:t>
            </a:r>
          </a:p>
          <a:p>
            <a:r>
              <a:rPr lang="en-US" dirty="0"/>
              <a:t>char letter = ‘A’;</a:t>
            </a:r>
            <a:br>
              <a:rPr lang="en-US" dirty="0"/>
            </a:br>
            <a:r>
              <a:rPr lang="en-US" dirty="0"/>
              <a:t>char </a:t>
            </a:r>
            <a:r>
              <a:rPr lang="en-US" dirty="0" err="1"/>
              <a:t>letterA</a:t>
            </a:r>
            <a:r>
              <a:rPr lang="en-US" dirty="0"/>
              <a:t> = 65;</a:t>
            </a:r>
            <a:br>
              <a:rPr lang="en-US" dirty="0"/>
            </a:br>
            <a:r>
              <a:rPr lang="en-US" dirty="0" err="1"/>
              <a:t>System.out.println</a:t>
            </a:r>
            <a:r>
              <a:rPr lang="en-US" dirty="0"/>
              <a:t>(letter);</a:t>
            </a:r>
            <a:br>
              <a:rPr lang="en-US" dirty="0"/>
            </a:b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letterA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749966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Variables - char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7B6A8D-66DC-440D-8294-8FBA53C04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023672"/>
            <a:ext cx="10058400" cy="4017364"/>
          </a:xfrm>
        </p:spPr>
        <p:txBody>
          <a:bodyPr>
            <a:normAutofit/>
          </a:bodyPr>
          <a:lstStyle/>
          <a:p>
            <a:r>
              <a:rPr lang="en-US" sz="2800" dirty="0"/>
              <a:t>Question: What happened? Why did printing out the variable </a:t>
            </a:r>
            <a:r>
              <a:rPr lang="en-US" sz="2800" dirty="0" err="1"/>
              <a:t>letterA</a:t>
            </a:r>
            <a:r>
              <a:rPr lang="en-US" sz="2800" dirty="0"/>
              <a:t> which was assigned the value of 65 result in printing out an A?</a:t>
            </a:r>
          </a:p>
          <a:p>
            <a:r>
              <a:rPr lang="en-US" sz="2800" dirty="0"/>
              <a:t>Response: In Java, char variables are actually stored as integers. Look back at the other slide where char letter = ‘A’; this is actually storing the value of 65 in the variable letter. What Java does is when we </a:t>
            </a:r>
            <a:r>
              <a:rPr lang="en-US" sz="2800" dirty="0" err="1"/>
              <a:t>println</a:t>
            </a:r>
            <a:r>
              <a:rPr lang="en-US" sz="2800" dirty="0"/>
              <a:t>(letter) or </a:t>
            </a:r>
            <a:r>
              <a:rPr lang="en-US" sz="2800" dirty="0" err="1"/>
              <a:t>println</a:t>
            </a:r>
            <a:r>
              <a:rPr lang="en-US" sz="2800" dirty="0"/>
              <a:t>(</a:t>
            </a:r>
            <a:r>
              <a:rPr lang="en-US" sz="2800" dirty="0" err="1"/>
              <a:t>letterA</a:t>
            </a:r>
            <a:r>
              <a:rPr lang="en-US" sz="2800" dirty="0"/>
              <a:t>), it sees that we declared those variables as char type and so it converts the integer 65 into its character equivalent.  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5073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Variables - char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7B6A8D-66DC-440D-8294-8FBA53C04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023672"/>
            <a:ext cx="10058400" cy="4017364"/>
          </a:xfrm>
        </p:spPr>
        <p:txBody>
          <a:bodyPr>
            <a:normAutofit/>
          </a:bodyPr>
          <a:lstStyle/>
          <a:p>
            <a:r>
              <a:rPr lang="en-US" sz="2800" dirty="0"/>
              <a:t>Question: How do you know ‘A’ is the character equivalent of 65?</a:t>
            </a:r>
          </a:p>
          <a:p>
            <a:r>
              <a:rPr lang="en-US" sz="2800" dirty="0"/>
              <a:t>Response: Search ASCII Table. Find the “decimal” heading and find the number 65. Follow the row and find the char equivalent. 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28C94C-DBAE-4F93-BF69-BE6F5ECC4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151" y="3429000"/>
            <a:ext cx="3068656" cy="245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750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28C94C-DBAE-4F93-BF69-BE6F5ECC46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695"/>
          <a:stretch/>
        </p:blipFill>
        <p:spPr>
          <a:xfrm>
            <a:off x="1169234" y="0"/>
            <a:ext cx="10343213" cy="628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074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Variables - char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7B6A8D-66DC-440D-8294-8FBA53C049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Code: </a:t>
            </a:r>
          </a:p>
          <a:p>
            <a:r>
              <a:rPr lang="en-US" sz="2400" dirty="0"/>
              <a:t>char letter = ‘A’;</a:t>
            </a:r>
            <a:br>
              <a:rPr lang="en-US" sz="2400" dirty="0"/>
            </a:br>
            <a:r>
              <a:rPr lang="en-US" sz="2400" dirty="0"/>
              <a:t>char </a:t>
            </a:r>
            <a:r>
              <a:rPr lang="en-US" sz="2400" dirty="0" err="1"/>
              <a:t>letterA</a:t>
            </a:r>
            <a:r>
              <a:rPr lang="en-US" sz="2400" dirty="0"/>
              <a:t> = 65;</a:t>
            </a:r>
            <a:br>
              <a:rPr lang="en-US" sz="2400" dirty="0"/>
            </a:br>
            <a:r>
              <a:rPr lang="en-US" sz="2400" dirty="0"/>
              <a:t>char </a:t>
            </a:r>
            <a:r>
              <a:rPr lang="en-US" sz="2400" dirty="0" err="1"/>
              <a:t>letterMystery</a:t>
            </a:r>
            <a:r>
              <a:rPr lang="en-US" sz="2400" dirty="0"/>
              <a:t> = ‘A’ + 3;</a:t>
            </a:r>
            <a:br>
              <a:rPr lang="en-US" sz="2400" dirty="0"/>
            </a:br>
            <a:r>
              <a:rPr lang="en-US" sz="2400" dirty="0" err="1"/>
              <a:t>System.out.println</a:t>
            </a:r>
            <a:r>
              <a:rPr lang="en-US" sz="2400" dirty="0"/>
              <a:t>(letter);</a:t>
            </a:r>
            <a:br>
              <a:rPr lang="en-US" sz="2400" dirty="0"/>
            </a:br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letterA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letterMystery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dirty="0" err="1"/>
              <a:t>System.out.println</a:t>
            </a:r>
            <a:r>
              <a:rPr lang="en-US" sz="2400" dirty="0"/>
              <a:t>(‘A’ + 3);</a:t>
            </a:r>
            <a:br>
              <a:rPr lang="en-US" sz="2400" dirty="0"/>
            </a:br>
            <a:r>
              <a:rPr lang="en-US" sz="2400" dirty="0" err="1"/>
              <a:t>System.out.println</a:t>
            </a:r>
            <a:r>
              <a:rPr lang="en-US" sz="2400" dirty="0"/>
              <a:t>(‘A’/5);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F04C7-DA82-4C2A-9D17-A44F9935ED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Output:</a:t>
            </a:r>
          </a:p>
          <a:p>
            <a:pPr marL="0" indent="0">
              <a:buNone/>
            </a:pPr>
            <a:r>
              <a:rPr lang="en-US" sz="2400" dirty="0"/>
              <a:t>A</a:t>
            </a:r>
          </a:p>
          <a:p>
            <a:pPr marL="0" indent="0">
              <a:buNone/>
            </a:pPr>
            <a:r>
              <a:rPr lang="en-US" sz="2400" dirty="0"/>
              <a:t>A</a:t>
            </a:r>
          </a:p>
          <a:p>
            <a:pPr marL="0" indent="0">
              <a:buNone/>
            </a:pPr>
            <a:r>
              <a:rPr lang="en-US" sz="2400" dirty="0"/>
              <a:t>D</a:t>
            </a:r>
          </a:p>
          <a:p>
            <a:pPr marL="0" indent="0">
              <a:buNone/>
            </a:pPr>
            <a:r>
              <a:rPr lang="en-US" sz="2400" dirty="0"/>
              <a:t>68</a:t>
            </a:r>
          </a:p>
          <a:p>
            <a:pPr marL="0" indent="0">
              <a:buNone/>
            </a:pPr>
            <a:r>
              <a:rPr lang="en-US" sz="24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66459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can explain the concept of a variable as a storage location for some value.</a:t>
            </a:r>
          </a:p>
          <a:p>
            <a:r>
              <a:rPr lang="en-US" dirty="0"/>
              <a:t>I can create my own analogy to build my own understanding of a variable.</a:t>
            </a:r>
          </a:p>
        </p:txBody>
      </p:sp>
    </p:spTree>
    <p:extLst>
      <p:ext uri="{BB962C8B-B14F-4D97-AF65-F5344CB8AC3E}">
        <p14:creationId xmlns:p14="http://schemas.microsoft.com/office/powerpoint/2010/main" val="18040227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understand a primitive variable stores the actual value</a:t>
            </a:r>
          </a:p>
          <a:p>
            <a:r>
              <a:rPr lang="en-US" dirty="0"/>
              <a:t>I can explain the differences between the integer type variables: byte, short, int, long</a:t>
            </a:r>
          </a:p>
          <a:p>
            <a:r>
              <a:rPr lang="en-US" dirty="0"/>
              <a:t>I can explain the differences between the decimal type variables: float, double</a:t>
            </a:r>
          </a:p>
          <a:p>
            <a:r>
              <a:rPr lang="en-US" dirty="0"/>
              <a:t>I can explain what a char is and understand it is actually stored in memory as an integer</a:t>
            </a:r>
          </a:p>
          <a:p>
            <a:r>
              <a:rPr lang="en-US" dirty="0"/>
              <a:t>I can explain what a </a:t>
            </a:r>
            <a:r>
              <a:rPr lang="en-US" dirty="0" err="1"/>
              <a:t>boolean</a:t>
            </a:r>
            <a:r>
              <a:rPr lang="en-US" dirty="0"/>
              <a:t> value 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358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Code</a:t>
            </a:r>
          </a:p>
          <a:p>
            <a:pPr lvl="1"/>
            <a:r>
              <a:rPr lang="en-US" dirty="0"/>
              <a:t>Primitive Variables Sample Code</a:t>
            </a:r>
          </a:p>
          <a:p>
            <a:r>
              <a:rPr lang="en-US" dirty="0"/>
              <a:t>Worksheet</a:t>
            </a:r>
          </a:p>
          <a:p>
            <a:pPr lvl="1"/>
            <a:r>
              <a:rPr lang="en-US" dirty="0"/>
              <a:t>Variables Worksheet</a:t>
            </a:r>
          </a:p>
          <a:p>
            <a:r>
              <a:rPr lang="en-US" dirty="0"/>
              <a:t>Coding Practice</a:t>
            </a:r>
          </a:p>
          <a:p>
            <a:pPr lvl="1"/>
            <a:r>
              <a:rPr lang="en-US" dirty="0"/>
              <a:t>Variables Assignment</a:t>
            </a:r>
          </a:p>
          <a:p>
            <a:r>
              <a:rPr lang="en-US" dirty="0"/>
              <a:t>Scaffolding</a:t>
            </a:r>
          </a:p>
          <a:p>
            <a:pPr lvl="1"/>
            <a:r>
              <a:rPr lang="en-US" dirty="0"/>
              <a:t>How decimal numbers are stored: </a:t>
            </a:r>
            <a:r>
              <a:rPr lang="en-US" dirty="0">
                <a:hlinkClick r:id="rId3"/>
              </a:rPr>
              <a:t>https://en.wikipedia.org/wiki/Double-precision_floating-point_format</a:t>
            </a:r>
            <a:endParaRPr lang="en-US" dirty="0"/>
          </a:p>
          <a:p>
            <a:pPr lvl="1"/>
            <a:r>
              <a:rPr lang="en-US" dirty="0"/>
              <a:t>How numbers are stored: </a:t>
            </a:r>
            <a:r>
              <a:rPr lang="en-US" dirty="0" err="1"/>
              <a:t>Youtube</a:t>
            </a:r>
            <a:r>
              <a:rPr lang="en-US" dirty="0"/>
              <a:t> Video about Binary and Memory</a:t>
            </a:r>
          </a:p>
          <a:p>
            <a:r>
              <a:rPr lang="en-US" dirty="0"/>
              <a:t>Leave some Feedback/Questions:</a:t>
            </a:r>
          </a:p>
          <a:p>
            <a:pPr lvl="1"/>
            <a:r>
              <a:rPr lang="en-US" dirty="0"/>
              <a:t>Link: </a:t>
            </a:r>
            <a:r>
              <a:rPr lang="en-US" dirty="0">
                <a:hlinkClick r:id="rId4"/>
              </a:rPr>
              <a:t>https://forms.gle/wRuj8Bzh3cTPFR4T6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*Make sure you have accounts and access to everything listed on the syllabus!</a:t>
            </a:r>
          </a:p>
        </p:txBody>
      </p:sp>
    </p:spTree>
    <p:extLst>
      <p:ext uri="{BB962C8B-B14F-4D97-AF65-F5344CB8AC3E}">
        <p14:creationId xmlns:p14="http://schemas.microsoft.com/office/powerpoint/2010/main" val="24919838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E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860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2F4EA-B8B5-40F0-ABB8-B579D4D15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32EDF-47A4-4407-9665-D762BDBA71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variable is a storage location for a value.</a:t>
            </a:r>
          </a:p>
          <a:p>
            <a:r>
              <a:rPr lang="en-US" dirty="0"/>
              <a:t>Think of a variable like a box that contains something – a value.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1E606B-5EDA-4AF8-A43B-DB06BEA0B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2135422"/>
          </a:xfrm>
        </p:spPr>
        <p:txBody>
          <a:bodyPr/>
          <a:lstStyle/>
          <a:p>
            <a:r>
              <a:rPr lang="en-US" dirty="0"/>
              <a:t>int value = 54;</a:t>
            </a:r>
          </a:p>
          <a:p>
            <a:r>
              <a:rPr lang="en-US" dirty="0"/>
              <a:t>double </a:t>
            </a:r>
            <a:r>
              <a:rPr lang="en-US" dirty="0" err="1"/>
              <a:t>valueTwo</a:t>
            </a:r>
            <a:r>
              <a:rPr lang="en-US" dirty="0"/>
              <a:t> = 45.3;</a:t>
            </a:r>
          </a:p>
          <a:p>
            <a:r>
              <a:rPr lang="en-US" dirty="0" err="1"/>
              <a:t>boolean</a:t>
            </a:r>
            <a:r>
              <a:rPr lang="en-US" dirty="0"/>
              <a:t> yes = true;</a:t>
            </a:r>
          </a:p>
          <a:p>
            <a:r>
              <a:rPr lang="en-US" dirty="0"/>
              <a:t>String </a:t>
            </a:r>
            <a:r>
              <a:rPr lang="en-US" dirty="0" err="1"/>
              <a:t>whoaThere</a:t>
            </a:r>
            <a:r>
              <a:rPr lang="en-US" dirty="0"/>
              <a:t> = “Hello!”;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DAC7CA-47E6-409E-B813-9F7884C38D70}"/>
              </a:ext>
            </a:extLst>
          </p:cNvPr>
          <p:cNvSpPr txBox="1"/>
          <p:nvPr/>
        </p:nvSpPr>
        <p:spPr>
          <a:xfrm>
            <a:off x="717452" y="5225795"/>
            <a:ext cx="15474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BB0056-E155-4D94-A6FB-A2F761298AED}"/>
              </a:ext>
            </a:extLst>
          </p:cNvPr>
          <p:cNvSpPr txBox="1"/>
          <p:nvPr/>
        </p:nvSpPr>
        <p:spPr>
          <a:xfrm>
            <a:off x="3805311" y="5223304"/>
            <a:ext cx="15474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45.3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A41302-60EA-4EB9-B1FC-FE85C284CF7C}"/>
              </a:ext>
            </a:extLst>
          </p:cNvPr>
          <p:cNvSpPr txBox="1"/>
          <p:nvPr/>
        </p:nvSpPr>
        <p:spPr>
          <a:xfrm>
            <a:off x="6801729" y="5244140"/>
            <a:ext cx="15474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6FCD5-81AE-4D0E-851E-474F25468880}"/>
              </a:ext>
            </a:extLst>
          </p:cNvPr>
          <p:cNvSpPr txBox="1"/>
          <p:nvPr/>
        </p:nvSpPr>
        <p:spPr>
          <a:xfrm>
            <a:off x="9608234" y="5225795"/>
            <a:ext cx="15474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Hello!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48E13-0F5B-4642-BF3E-A2ACCB0F9923}"/>
              </a:ext>
            </a:extLst>
          </p:cNvPr>
          <p:cNvSpPr txBox="1"/>
          <p:nvPr/>
        </p:nvSpPr>
        <p:spPr>
          <a:xfrm>
            <a:off x="717452" y="4909625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D0E489-62B2-4689-A4DA-C32CDE4E5987}"/>
              </a:ext>
            </a:extLst>
          </p:cNvPr>
          <p:cNvSpPr txBox="1"/>
          <p:nvPr/>
        </p:nvSpPr>
        <p:spPr>
          <a:xfrm>
            <a:off x="3805311" y="4853972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valueTwo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F9409B-B642-4C67-BDA6-41C45E18028C}"/>
              </a:ext>
            </a:extLst>
          </p:cNvPr>
          <p:cNvSpPr txBox="1"/>
          <p:nvPr/>
        </p:nvSpPr>
        <p:spPr>
          <a:xfrm>
            <a:off x="6801729" y="4909625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DD5DC5-07CD-42EA-A747-3AFA13B0D53A}"/>
              </a:ext>
            </a:extLst>
          </p:cNvPr>
          <p:cNvSpPr txBox="1"/>
          <p:nvPr/>
        </p:nvSpPr>
        <p:spPr>
          <a:xfrm>
            <a:off x="9608234" y="4853972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whoaThere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00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2F4EA-B8B5-40F0-ABB8-B579D4D15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32EDF-47A4-4407-9665-D762BDBA71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Have you ever moved?</a:t>
            </a:r>
          </a:p>
          <a:p>
            <a:pPr lvl="1"/>
            <a:r>
              <a:rPr lang="en-US" dirty="0"/>
              <a:t>How do you know what is inside of the box – YOU LABEL IT</a:t>
            </a:r>
          </a:p>
          <a:p>
            <a:r>
              <a:rPr lang="en-US" dirty="0"/>
              <a:t>Analogy</a:t>
            </a:r>
          </a:p>
          <a:p>
            <a:pPr lvl="1"/>
            <a:r>
              <a:rPr lang="en-US" dirty="0"/>
              <a:t>Box Label is to Variable Name as whatever is inside the box is to whatever is in the variable</a:t>
            </a:r>
          </a:p>
        </p:txBody>
      </p:sp>
      <p:pic>
        <p:nvPicPr>
          <p:cNvPr id="16" name="Content Placeholder 15" descr="A close up of a sign&#10;&#10;Description automatically generated">
            <a:extLst>
              <a:ext uri="{FF2B5EF4-FFF2-40B4-BE49-F238E27FC236}">
                <a16:creationId xmlns:a16="http://schemas.microsoft.com/office/drawing/2014/main" id="{CCEFAF61-0B87-4926-BF9D-91BB298E42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50" y="2266950"/>
            <a:ext cx="2781300" cy="3181350"/>
          </a:xfrm>
        </p:spPr>
      </p:pic>
    </p:spTree>
    <p:extLst>
      <p:ext uri="{BB962C8B-B14F-4D97-AF65-F5344CB8AC3E}">
        <p14:creationId xmlns:p14="http://schemas.microsoft.com/office/powerpoint/2010/main" val="3682590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2F4EA-B8B5-40F0-ABB8-B579D4D15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Variable?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0274CD-FA22-4F4F-B362-EE305AC857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Box: </a:t>
            </a:r>
          </a:p>
          <a:p>
            <a:pPr lvl="1"/>
            <a:r>
              <a:rPr lang="en-US" dirty="0"/>
              <a:t>label: Kitchen</a:t>
            </a:r>
          </a:p>
          <a:p>
            <a:pPr lvl="1"/>
            <a:r>
              <a:rPr lang="en-US" dirty="0"/>
              <a:t>stuff: dishware</a:t>
            </a:r>
          </a:p>
          <a:p>
            <a:pPr lvl="1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BEF93E-EE91-4FE6-B628-52DCD28583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Variable:</a:t>
            </a:r>
          </a:p>
          <a:p>
            <a:pPr lvl="1"/>
            <a:r>
              <a:rPr lang="en-US" dirty="0"/>
              <a:t>name: </a:t>
            </a:r>
            <a:r>
              <a:rPr lang="en-US" dirty="0" err="1"/>
              <a:t>mySalary</a:t>
            </a:r>
            <a:endParaRPr lang="en-US" dirty="0"/>
          </a:p>
          <a:p>
            <a:pPr lvl="1"/>
            <a:r>
              <a:rPr lang="en-US" dirty="0"/>
              <a:t>type: decimal (double)</a:t>
            </a:r>
          </a:p>
        </p:txBody>
      </p:sp>
    </p:spTree>
    <p:extLst>
      <p:ext uri="{BB962C8B-B14F-4D97-AF65-F5344CB8AC3E}">
        <p14:creationId xmlns:p14="http://schemas.microsoft.com/office/powerpoint/2010/main" val="841055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can explain the concept of a variable as a storage location for some value.</a:t>
            </a:r>
          </a:p>
          <a:p>
            <a:r>
              <a:rPr lang="en-US" dirty="0"/>
              <a:t>I can create my own analogy to build my own understanding of a variable.</a:t>
            </a:r>
          </a:p>
        </p:txBody>
      </p:sp>
    </p:spTree>
    <p:extLst>
      <p:ext uri="{BB962C8B-B14F-4D97-AF65-F5344CB8AC3E}">
        <p14:creationId xmlns:p14="http://schemas.microsoft.com/office/powerpoint/2010/main" val="34916087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977DB636FAC046B39EFB0EDCA79FB9" ma:contentTypeVersion="35" ma:contentTypeDescription="Create a new document." ma:contentTypeScope="" ma:versionID="0f64df24c85279f01587ad2aa5aed291">
  <xsd:schema xmlns:xsd="http://www.w3.org/2001/XMLSchema" xmlns:xs="http://www.w3.org/2001/XMLSchema" xmlns:p="http://schemas.microsoft.com/office/2006/metadata/properties" xmlns:ns1="http://schemas.microsoft.com/sharepoint/v3" xmlns:ns3="9e962e79-3fd0-4a6e-bcbc-b3738a4df2d9" xmlns:ns4="82256a1b-9f38-4c4c-91e5-29854cada989" targetNamespace="http://schemas.microsoft.com/office/2006/metadata/properties" ma:root="true" ma:fieldsID="86f674dd3b581b7c6038a385992766ca" ns1:_="" ns3:_="" ns4:_="">
    <xsd:import namespace="http://schemas.microsoft.com/sharepoint/v3"/>
    <xsd:import namespace="9e962e79-3fd0-4a6e-bcbc-b3738a4df2d9"/>
    <xsd:import namespace="82256a1b-9f38-4c4c-91e5-29854cada98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TeamsChannelId" minOccurs="0"/>
                <xsd:element ref="ns4:IsNotebookLocked" minOccurs="0"/>
                <xsd:element ref="ns4:MediaServiceEventHashCode" minOccurs="0"/>
                <xsd:element ref="ns4:MediaServiceGenerationTime" minOccurs="0"/>
                <xsd:element ref="ns1:_ip_UnifiedCompliancePolicyProperties" minOccurs="0"/>
                <xsd:element ref="ns1:_ip_UnifiedCompliancePolicyUIAction" minOccurs="0"/>
                <xsd:element ref="ns4:MediaServiceLocation" minOccurs="0"/>
                <xsd:element ref="ns4:Math_Settings" minOccurs="0"/>
                <xsd:element ref="ns4:Distribution_Groups" minOccurs="0"/>
                <xsd:element ref="ns4:LMS_Mappings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3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3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962e79-3fd0-4a6e-bcbc-b3738a4df2d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256a1b-9f38-4c4c-91e5-29854cada9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6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7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8" nillable="true" ma:displayName="Culture Name" ma:internalName="CultureName">
      <xsd:simpleType>
        <xsd:restriction base="dms:Text"/>
      </xsd:simpleType>
    </xsd:element>
    <xsd:element name="AppVersion" ma:index="19" nillable="true" ma:displayName="App Version" ma:internalName="AppVersion">
      <xsd:simpleType>
        <xsd:restriction base="dms:Text"/>
      </xsd:simpleType>
    </xsd:element>
    <xsd:element name="Teachers" ma:index="20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1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2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3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4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5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6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7" nillable="true" ma:displayName="Is Collaboration Space Locked" ma:internalName="Is_Collaboration_Space_Locked">
      <xsd:simpleType>
        <xsd:restriction base="dms:Boolean"/>
      </xsd:simpleType>
    </xsd:element>
    <xsd:element name="MediaServiceAutoTags" ma:index="28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IsNotebookLocked" ma:index="32" nillable="true" ma:displayName="Is Notebook Locked" ma:internalName="IsNotebookLocked">
      <xsd:simpleType>
        <xsd:restriction base="dms:Boolean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37" nillable="true" ma:displayName="Location" ma:internalName="MediaServiceLocation" ma:readOnly="true">
      <xsd:simpleType>
        <xsd:restriction base="dms:Text"/>
      </xsd:simpleType>
    </xsd:element>
    <xsd:element name="Math_Settings" ma:index="38" nillable="true" ma:displayName="Math Settings" ma:internalName="Math_Settings">
      <xsd:simpleType>
        <xsd:restriction base="dms:Text"/>
      </xsd:simpleType>
    </xsd:element>
    <xsd:element name="Distribution_Groups" ma:index="39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40" nillable="true" ma:displayName="LMS Mappings" ma:internalName="LMS_Mappings">
      <xsd:simpleType>
        <xsd:restriction base="dms:Note">
          <xsd:maxLength value="255"/>
        </xsd:restriction>
      </xsd:simpleType>
    </xsd:element>
    <xsd:element name="MediaServiceAutoKeyPoints" ma:index="4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82256a1b-9f38-4c4c-91e5-29854cada989" xsi:nil="true"/>
    <_ip_UnifiedCompliancePolicyUIAction xmlns="http://schemas.microsoft.com/sharepoint/v3" xsi:nil="true"/>
    <CultureName xmlns="82256a1b-9f38-4c4c-91e5-29854cada989" xsi:nil="true"/>
    <Students xmlns="82256a1b-9f38-4c4c-91e5-29854cada989">
      <UserInfo>
        <DisplayName/>
        <AccountId xsi:nil="true"/>
        <AccountType/>
      </UserInfo>
    </Students>
    <Templates xmlns="82256a1b-9f38-4c4c-91e5-29854cada989" xsi:nil="true"/>
    <Owner xmlns="82256a1b-9f38-4c4c-91e5-29854cada989">
      <UserInfo>
        <DisplayName/>
        <AccountId xsi:nil="true"/>
        <AccountType/>
      </UserInfo>
    </Owner>
    <Teachers xmlns="82256a1b-9f38-4c4c-91e5-29854cada989">
      <UserInfo>
        <DisplayName/>
        <AccountId xsi:nil="true"/>
        <AccountType/>
      </UserInfo>
    </Teachers>
    <Student_Groups xmlns="82256a1b-9f38-4c4c-91e5-29854cada989">
      <UserInfo>
        <DisplayName/>
        <AccountId xsi:nil="true"/>
        <AccountType/>
      </UserInfo>
    </Student_Groups>
    <Distribution_Groups xmlns="82256a1b-9f38-4c4c-91e5-29854cada989" xsi:nil="true"/>
    <Is_Collaboration_Space_Locked xmlns="82256a1b-9f38-4c4c-91e5-29854cada989" xsi:nil="true"/>
    <Invited_Teachers xmlns="82256a1b-9f38-4c4c-91e5-29854cada989" xsi:nil="true"/>
    <LMS_Mappings xmlns="82256a1b-9f38-4c4c-91e5-29854cada989" xsi:nil="true"/>
    <NotebookType xmlns="82256a1b-9f38-4c4c-91e5-29854cada989" xsi:nil="true"/>
    <_ip_UnifiedCompliancePolicyProperties xmlns="http://schemas.microsoft.com/sharepoint/v3" xsi:nil="true"/>
    <Has_Teacher_Only_SectionGroup xmlns="82256a1b-9f38-4c4c-91e5-29854cada989" xsi:nil="true"/>
    <Math_Settings xmlns="82256a1b-9f38-4c4c-91e5-29854cada989" xsi:nil="true"/>
    <DefaultSectionNames xmlns="82256a1b-9f38-4c4c-91e5-29854cada989" xsi:nil="true"/>
    <AppVersion xmlns="82256a1b-9f38-4c4c-91e5-29854cada989" xsi:nil="true"/>
    <FolderType xmlns="82256a1b-9f38-4c4c-91e5-29854cada989" xsi:nil="true"/>
    <TeamsChannelId xmlns="82256a1b-9f38-4c4c-91e5-29854cada989" xsi:nil="true"/>
    <IsNotebookLocked xmlns="82256a1b-9f38-4c4c-91e5-29854cada989" xsi:nil="true"/>
    <Self_Registration_Enabled xmlns="82256a1b-9f38-4c4c-91e5-29854cada989" xsi:nil="true"/>
  </documentManagement>
</p:properties>
</file>

<file path=customXml/itemProps1.xml><?xml version="1.0" encoding="utf-8"?>
<ds:datastoreItem xmlns:ds="http://schemas.openxmlformats.org/officeDocument/2006/customXml" ds:itemID="{2C1F8F1D-B266-46FA-B8BB-BF952BC560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FCFC097-FFFD-4073-BEFF-D214122BF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e962e79-3fd0-4a6e-bcbc-b3738a4df2d9"/>
    <ds:schemaRef ds:uri="82256a1b-9f38-4c4c-91e5-29854cada9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AFE1D3-B279-4EAB-B950-CF30DBB2E88A}">
  <ds:schemaRefs>
    <ds:schemaRef ds:uri="http://schemas.microsoft.com/office/2006/metadata/properties"/>
    <ds:schemaRef ds:uri="http://schemas.microsoft.com/office/infopath/2007/PartnerControls"/>
    <ds:schemaRef ds:uri="82256a1b-9f38-4c4c-91e5-29854cada989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1489</TotalTime>
  <Words>2270</Words>
  <Application>Microsoft Office PowerPoint</Application>
  <PresentationFormat>Widescreen</PresentationFormat>
  <Paragraphs>429</Paragraphs>
  <Slides>52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Calibri</vt:lpstr>
      <vt:lpstr>Calibri Light</vt:lpstr>
      <vt:lpstr>Retrospect</vt:lpstr>
      <vt:lpstr>Unit 01</vt:lpstr>
      <vt:lpstr>Day 3</vt:lpstr>
      <vt:lpstr>Overview</vt:lpstr>
      <vt:lpstr>What is a Variable?</vt:lpstr>
      <vt:lpstr>Objectives</vt:lpstr>
      <vt:lpstr>What is a Variable?</vt:lpstr>
      <vt:lpstr>What is a Variable?</vt:lpstr>
      <vt:lpstr>What is a Variable?</vt:lpstr>
      <vt:lpstr>Objectives</vt:lpstr>
      <vt:lpstr>Follow Up</vt:lpstr>
      <vt:lpstr>Declaring + Naming Variables</vt:lpstr>
      <vt:lpstr>Objectives</vt:lpstr>
      <vt:lpstr>Declaring Variables</vt:lpstr>
      <vt:lpstr>Declaring Variables</vt:lpstr>
      <vt:lpstr>Naming Conventions for Variables</vt:lpstr>
      <vt:lpstr>Naming Conventions for Variables</vt:lpstr>
      <vt:lpstr>Objectives</vt:lpstr>
      <vt:lpstr>Follow Up</vt:lpstr>
      <vt:lpstr>Assigning Values to Variables</vt:lpstr>
      <vt:lpstr>Objectives</vt:lpstr>
      <vt:lpstr>Assigning Values to Variables</vt:lpstr>
      <vt:lpstr>Declare + Assign Values to Variables</vt:lpstr>
      <vt:lpstr>Assigning Values to Variables</vt:lpstr>
      <vt:lpstr>Objectives</vt:lpstr>
      <vt:lpstr>Follow Up</vt:lpstr>
      <vt:lpstr>Primitive Variable Types</vt:lpstr>
      <vt:lpstr>Objectives</vt:lpstr>
      <vt:lpstr>Primitive Variable Types</vt:lpstr>
      <vt:lpstr>Primitive Variable Types</vt:lpstr>
      <vt:lpstr>Primitive Variable Types</vt:lpstr>
      <vt:lpstr>Primitive Variable Types</vt:lpstr>
      <vt:lpstr>Primitive Variable Types - Integers</vt:lpstr>
      <vt:lpstr>Primitive Variable Types - Integers</vt:lpstr>
      <vt:lpstr>Primitive Variable Types - Decimal</vt:lpstr>
      <vt:lpstr>Primitive Variable Types - Decimal</vt:lpstr>
      <vt:lpstr>Primitive Variable Types – Integers and Decimals</vt:lpstr>
      <vt:lpstr>Primitive Variable Types – Integers and Decimals</vt:lpstr>
      <vt:lpstr>Primitive Variable Types</vt:lpstr>
      <vt:lpstr>Primitive Variable Types – Integers and Decimals</vt:lpstr>
      <vt:lpstr>Primitive Variable Types – Integers and Decimals</vt:lpstr>
      <vt:lpstr>Primitive Variable Types</vt:lpstr>
      <vt:lpstr>Primitive Variable Types – Integers and Decimals</vt:lpstr>
      <vt:lpstr>Primitive Variable Types</vt:lpstr>
      <vt:lpstr>Primitive Variables - boolean</vt:lpstr>
      <vt:lpstr>Primitive Variables - char</vt:lpstr>
      <vt:lpstr>Primitive Variables - char</vt:lpstr>
      <vt:lpstr>Primitive Variables - char</vt:lpstr>
      <vt:lpstr>PowerPoint Presentation</vt:lpstr>
      <vt:lpstr>Primitive Variables - char</vt:lpstr>
      <vt:lpstr>Objectives</vt:lpstr>
      <vt:lpstr>Follow 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Charles</dc:creator>
  <cp:lastModifiedBy>Wang, Charles</cp:lastModifiedBy>
  <cp:revision>1</cp:revision>
  <dcterms:created xsi:type="dcterms:W3CDTF">2020-07-27T15:46:59Z</dcterms:created>
  <dcterms:modified xsi:type="dcterms:W3CDTF">2020-07-29T15:34:05Z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0x010100AC977DB636FAC046B39EFB0EDCA79FB9</vt:lpwstr>
  </property>
</Properties>
</file>