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257" r:id="rId5"/>
    <p:sldId id="258" r:id="rId6"/>
    <p:sldId id="259" r:id="rId7"/>
    <p:sldId id="260" r:id="rId8"/>
    <p:sldId id="321" r:id="rId9"/>
    <p:sldId id="287" r:id="rId10"/>
    <p:sldId id="289" r:id="rId11"/>
    <p:sldId id="290" r:id="rId12"/>
    <p:sldId id="291" r:id="rId13"/>
    <p:sldId id="292" r:id="rId14"/>
    <p:sldId id="322" r:id="rId15"/>
    <p:sldId id="323" r:id="rId16"/>
    <p:sldId id="267" r:id="rId17"/>
    <p:sldId id="324" r:id="rId18"/>
    <p:sldId id="293" r:id="rId19"/>
    <p:sldId id="295" r:id="rId20"/>
    <p:sldId id="296" r:id="rId21"/>
    <p:sldId id="297" r:id="rId22"/>
    <p:sldId id="298" r:id="rId23"/>
    <p:sldId id="299" r:id="rId24"/>
    <p:sldId id="300" r:id="rId25"/>
    <p:sldId id="302" r:id="rId26"/>
    <p:sldId id="301" r:id="rId27"/>
    <p:sldId id="303" r:id="rId28"/>
    <p:sldId id="325" r:id="rId29"/>
    <p:sldId id="326" r:id="rId30"/>
    <p:sldId id="274" r:id="rId31"/>
    <p:sldId id="327" r:id="rId32"/>
    <p:sldId id="304" r:id="rId33"/>
    <p:sldId id="306" r:id="rId34"/>
    <p:sldId id="307" r:id="rId35"/>
    <p:sldId id="308" r:id="rId36"/>
    <p:sldId id="309" r:id="rId37"/>
    <p:sldId id="310" r:id="rId38"/>
    <p:sldId id="311" r:id="rId39"/>
    <p:sldId id="312" r:id="rId40"/>
    <p:sldId id="328" r:id="rId41"/>
    <p:sldId id="329" r:id="rId42"/>
    <p:sldId id="281" r:id="rId43"/>
    <p:sldId id="330" r:id="rId44"/>
    <p:sldId id="314" r:id="rId45"/>
    <p:sldId id="316" r:id="rId46"/>
    <p:sldId id="317" r:id="rId47"/>
    <p:sldId id="318" r:id="rId48"/>
    <p:sldId id="319" r:id="rId49"/>
    <p:sldId id="320" r:id="rId50"/>
    <p:sldId id="313" r:id="rId51"/>
    <p:sldId id="331" r:id="rId52"/>
    <p:sldId id="332" r:id="rId53"/>
    <p:sldId id="284"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B307E-3FD6-4E0F-ABB7-45B52B3420FA}" v="29" dt="2020-07-28T18:55:08.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8" d="100"/>
          <a:sy n="68" d="100"/>
        </p:scale>
        <p:origin x="17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9EDB307E-3FD6-4E0F-ABB7-45B52B3420FA}"/>
    <pc:docChg chg="undo redo custSel addSld delSld modSld sldOrd">
      <pc:chgData name="Wang, Charles" userId="b1269e5f-19cd-4bc8-97bb-dd1e093c722b" providerId="ADAL" clId="{9EDB307E-3FD6-4E0F-ABB7-45B52B3420FA}" dt="2020-07-29T20:12:51.300" v="4364" actId="20577"/>
      <pc:docMkLst>
        <pc:docMk/>
      </pc:docMkLst>
      <pc:sldChg chg="modSp mod">
        <pc:chgData name="Wang, Charles" userId="b1269e5f-19cd-4bc8-97bb-dd1e093c722b" providerId="ADAL" clId="{9EDB307E-3FD6-4E0F-ABB7-45B52B3420FA}" dt="2020-07-28T19:11:52.213" v="3490" actId="20577"/>
        <pc:sldMkLst>
          <pc:docMk/>
          <pc:sldMk cId="2280867909" sldId="257"/>
        </pc:sldMkLst>
        <pc:spChg chg="mod">
          <ac:chgData name="Wang, Charles" userId="b1269e5f-19cd-4bc8-97bb-dd1e093c722b" providerId="ADAL" clId="{9EDB307E-3FD6-4E0F-ABB7-45B52B3420FA}" dt="2020-07-28T19:11:52.213" v="3490" actId="20577"/>
          <ac:spMkLst>
            <pc:docMk/>
            <pc:sldMk cId="2280867909" sldId="257"/>
            <ac:spMk id="2" creationId="{2381A829-BAEC-41F1-B2AD-76E090DA95A8}"/>
          </ac:spMkLst>
        </pc:spChg>
      </pc:sldChg>
      <pc:sldChg chg="modSp mod">
        <pc:chgData name="Wang, Charles" userId="b1269e5f-19cd-4bc8-97bb-dd1e093c722b" providerId="ADAL" clId="{9EDB307E-3FD6-4E0F-ABB7-45B52B3420FA}" dt="2020-07-28T16:23:36.302" v="1" actId="20577"/>
        <pc:sldMkLst>
          <pc:docMk/>
          <pc:sldMk cId="3330736222" sldId="258"/>
        </pc:sldMkLst>
        <pc:spChg chg="mod">
          <ac:chgData name="Wang, Charles" userId="b1269e5f-19cd-4bc8-97bb-dd1e093c722b" providerId="ADAL" clId="{9EDB307E-3FD6-4E0F-ABB7-45B52B3420FA}" dt="2020-07-28T16:23:36.302" v="1" actId="20577"/>
          <ac:spMkLst>
            <pc:docMk/>
            <pc:sldMk cId="3330736222" sldId="258"/>
            <ac:spMk id="2" creationId="{068E50B1-1BEF-4593-9559-A3295F2E0514}"/>
          </ac:spMkLst>
        </pc:spChg>
      </pc:sldChg>
      <pc:sldChg chg="modSp mod ord">
        <pc:chgData name="Wang, Charles" userId="b1269e5f-19cd-4bc8-97bb-dd1e093c722b" providerId="ADAL" clId="{9EDB307E-3FD6-4E0F-ABB7-45B52B3420FA}" dt="2020-07-29T14:49:31.388" v="3492"/>
        <pc:sldMkLst>
          <pc:docMk/>
          <pc:sldMk cId="2893643321" sldId="259"/>
        </pc:sldMkLst>
        <pc:spChg chg="mod">
          <ac:chgData name="Wang, Charles" userId="b1269e5f-19cd-4bc8-97bb-dd1e093c722b" providerId="ADAL" clId="{9EDB307E-3FD6-4E0F-ABB7-45B52B3420FA}" dt="2020-07-28T16:54:06.421" v="719" actId="20577"/>
          <ac:spMkLst>
            <pc:docMk/>
            <pc:sldMk cId="2893643321" sldId="259"/>
            <ac:spMk id="3" creationId="{97BF11EC-95EA-4CEC-81CB-8961A028BB2E}"/>
          </ac:spMkLst>
        </pc:spChg>
      </pc:sldChg>
      <pc:sldChg chg="modSp mod">
        <pc:chgData name="Wang, Charles" userId="b1269e5f-19cd-4bc8-97bb-dd1e093c722b" providerId="ADAL" clId="{9EDB307E-3FD6-4E0F-ABB7-45B52B3420FA}" dt="2020-07-28T16:54:13.233" v="725" actId="21"/>
        <pc:sldMkLst>
          <pc:docMk/>
          <pc:sldMk cId="3589936607" sldId="260"/>
        </pc:sldMkLst>
        <pc:spChg chg="mod">
          <ac:chgData name="Wang, Charles" userId="b1269e5f-19cd-4bc8-97bb-dd1e093c722b" providerId="ADAL" clId="{9EDB307E-3FD6-4E0F-ABB7-45B52B3420FA}" dt="2020-07-28T16:54:13.233" v="725" actId="21"/>
          <ac:spMkLst>
            <pc:docMk/>
            <pc:sldMk cId="3589936607" sldId="260"/>
            <ac:spMk id="2" creationId="{83836BB6-AD54-491A-821F-A971BFAAAC5A}"/>
          </ac:spMkLst>
        </pc:spChg>
      </pc:sldChg>
      <pc:sldChg chg="del">
        <pc:chgData name="Wang, Charles" userId="b1269e5f-19cd-4bc8-97bb-dd1e093c722b" providerId="ADAL" clId="{9EDB307E-3FD6-4E0F-ABB7-45B52B3420FA}" dt="2020-07-28T16:27:46.586" v="128" actId="47"/>
        <pc:sldMkLst>
          <pc:docMk/>
          <pc:sldMk cId="262003480" sldId="261"/>
        </pc:sldMkLst>
      </pc:sldChg>
      <pc:sldChg chg="del">
        <pc:chgData name="Wang, Charles" userId="b1269e5f-19cd-4bc8-97bb-dd1e093c722b" providerId="ADAL" clId="{9EDB307E-3FD6-4E0F-ABB7-45B52B3420FA}" dt="2020-07-28T16:27:46.586" v="128" actId="47"/>
        <pc:sldMkLst>
          <pc:docMk/>
          <pc:sldMk cId="2892767290" sldId="262"/>
        </pc:sldMkLst>
      </pc:sldChg>
      <pc:sldChg chg="del">
        <pc:chgData name="Wang, Charles" userId="b1269e5f-19cd-4bc8-97bb-dd1e093c722b" providerId="ADAL" clId="{9EDB307E-3FD6-4E0F-ABB7-45B52B3420FA}" dt="2020-07-28T16:27:46.586" v="128" actId="47"/>
        <pc:sldMkLst>
          <pc:docMk/>
          <pc:sldMk cId="2895813277" sldId="263"/>
        </pc:sldMkLst>
      </pc:sldChg>
      <pc:sldChg chg="del">
        <pc:chgData name="Wang, Charles" userId="b1269e5f-19cd-4bc8-97bb-dd1e093c722b" providerId="ADAL" clId="{9EDB307E-3FD6-4E0F-ABB7-45B52B3420FA}" dt="2020-07-28T16:27:46.586" v="128" actId="47"/>
        <pc:sldMkLst>
          <pc:docMk/>
          <pc:sldMk cId="2102797742" sldId="264"/>
        </pc:sldMkLst>
      </pc:sldChg>
      <pc:sldChg chg="del">
        <pc:chgData name="Wang, Charles" userId="b1269e5f-19cd-4bc8-97bb-dd1e093c722b" providerId="ADAL" clId="{9EDB307E-3FD6-4E0F-ABB7-45B52B3420FA}" dt="2020-07-28T16:27:46.586" v="128" actId="47"/>
        <pc:sldMkLst>
          <pc:docMk/>
          <pc:sldMk cId="3498165468" sldId="265"/>
        </pc:sldMkLst>
      </pc:sldChg>
      <pc:sldChg chg="del">
        <pc:chgData name="Wang, Charles" userId="b1269e5f-19cd-4bc8-97bb-dd1e093c722b" providerId="ADAL" clId="{9EDB307E-3FD6-4E0F-ABB7-45B52B3420FA}" dt="2020-07-28T16:27:46.586" v="128" actId="47"/>
        <pc:sldMkLst>
          <pc:docMk/>
          <pc:sldMk cId="4228954470" sldId="266"/>
        </pc:sldMkLst>
      </pc:sldChg>
      <pc:sldChg chg="modSp mod">
        <pc:chgData name="Wang, Charles" userId="b1269e5f-19cd-4bc8-97bb-dd1e093c722b" providerId="ADAL" clId="{9EDB307E-3FD6-4E0F-ABB7-45B52B3420FA}" dt="2020-07-28T16:27:43.300" v="127"/>
        <pc:sldMkLst>
          <pc:docMk/>
          <pc:sldMk cId="1581828131" sldId="267"/>
        </pc:sldMkLst>
        <pc:spChg chg="mod">
          <ac:chgData name="Wang, Charles" userId="b1269e5f-19cd-4bc8-97bb-dd1e093c722b" providerId="ADAL" clId="{9EDB307E-3FD6-4E0F-ABB7-45B52B3420FA}" dt="2020-07-28T16:27:43.300" v="127"/>
          <ac:spMkLst>
            <pc:docMk/>
            <pc:sldMk cId="1581828131" sldId="267"/>
            <ac:spMk id="2" creationId="{83836BB6-AD54-491A-821F-A971BFAAAC5A}"/>
          </ac:spMkLst>
        </pc:spChg>
      </pc:sldChg>
      <pc:sldChg chg="del">
        <pc:chgData name="Wang, Charles" userId="b1269e5f-19cd-4bc8-97bb-dd1e093c722b" providerId="ADAL" clId="{9EDB307E-3FD6-4E0F-ABB7-45B52B3420FA}" dt="2020-07-28T16:27:52.755" v="129" actId="47"/>
        <pc:sldMkLst>
          <pc:docMk/>
          <pc:sldMk cId="3401133073" sldId="268"/>
        </pc:sldMkLst>
      </pc:sldChg>
      <pc:sldChg chg="del">
        <pc:chgData name="Wang, Charles" userId="b1269e5f-19cd-4bc8-97bb-dd1e093c722b" providerId="ADAL" clId="{9EDB307E-3FD6-4E0F-ABB7-45B52B3420FA}" dt="2020-07-28T16:27:52.755" v="129" actId="47"/>
        <pc:sldMkLst>
          <pc:docMk/>
          <pc:sldMk cId="1072448688" sldId="269"/>
        </pc:sldMkLst>
      </pc:sldChg>
      <pc:sldChg chg="del">
        <pc:chgData name="Wang, Charles" userId="b1269e5f-19cd-4bc8-97bb-dd1e093c722b" providerId="ADAL" clId="{9EDB307E-3FD6-4E0F-ABB7-45B52B3420FA}" dt="2020-07-28T16:27:52.755" v="129" actId="47"/>
        <pc:sldMkLst>
          <pc:docMk/>
          <pc:sldMk cId="1083039144" sldId="270"/>
        </pc:sldMkLst>
      </pc:sldChg>
      <pc:sldChg chg="del">
        <pc:chgData name="Wang, Charles" userId="b1269e5f-19cd-4bc8-97bb-dd1e093c722b" providerId="ADAL" clId="{9EDB307E-3FD6-4E0F-ABB7-45B52B3420FA}" dt="2020-07-28T16:27:52.755" v="129" actId="47"/>
        <pc:sldMkLst>
          <pc:docMk/>
          <pc:sldMk cId="4217272102" sldId="271"/>
        </pc:sldMkLst>
      </pc:sldChg>
      <pc:sldChg chg="del">
        <pc:chgData name="Wang, Charles" userId="b1269e5f-19cd-4bc8-97bb-dd1e093c722b" providerId="ADAL" clId="{9EDB307E-3FD6-4E0F-ABB7-45B52B3420FA}" dt="2020-07-28T16:27:52.755" v="129" actId="47"/>
        <pc:sldMkLst>
          <pc:docMk/>
          <pc:sldMk cId="2441197461" sldId="272"/>
        </pc:sldMkLst>
      </pc:sldChg>
      <pc:sldChg chg="del">
        <pc:chgData name="Wang, Charles" userId="b1269e5f-19cd-4bc8-97bb-dd1e093c722b" providerId="ADAL" clId="{9EDB307E-3FD6-4E0F-ABB7-45B52B3420FA}" dt="2020-07-28T16:27:52.755" v="129" actId="47"/>
        <pc:sldMkLst>
          <pc:docMk/>
          <pc:sldMk cId="6396018" sldId="273"/>
        </pc:sldMkLst>
      </pc:sldChg>
      <pc:sldChg chg="modSp mod">
        <pc:chgData name="Wang, Charles" userId="b1269e5f-19cd-4bc8-97bb-dd1e093c722b" providerId="ADAL" clId="{9EDB307E-3FD6-4E0F-ABB7-45B52B3420FA}" dt="2020-07-28T16:27:54.917" v="130"/>
        <pc:sldMkLst>
          <pc:docMk/>
          <pc:sldMk cId="680913363" sldId="274"/>
        </pc:sldMkLst>
        <pc:spChg chg="mod">
          <ac:chgData name="Wang, Charles" userId="b1269e5f-19cd-4bc8-97bb-dd1e093c722b" providerId="ADAL" clId="{9EDB307E-3FD6-4E0F-ABB7-45B52B3420FA}" dt="2020-07-28T16:27:54.917" v="130"/>
          <ac:spMkLst>
            <pc:docMk/>
            <pc:sldMk cId="680913363" sldId="274"/>
            <ac:spMk id="2" creationId="{83836BB6-AD54-491A-821F-A971BFAAAC5A}"/>
          </ac:spMkLst>
        </pc:spChg>
      </pc:sldChg>
      <pc:sldChg chg="del">
        <pc:chgData name="Wang, Charles" userId="b1269e5f-19cd-4bc8-97bb-dd1e093c722b" providerId="ADAL" clId="{9EDB307E-3FD6-4E0F-ABB7-45B52B3420FA}" dt="2020-07-28T16:28:04.544" v="132" actId="47"/>
        <pc:sldMkLst>
          <pc:docMk/>
          <pc:sldMk cId="3244649072" sldId="275"/>
        </pc:sldMkLst>
      </pc:sldChg>
      <pc:sldChg chg="del">
        <pc:chgData name="Wang, Charles" userId="b1269e5f-19cd-4bc8-97bb-dd1e093c722b" providerId="ADAL" clId="{9EDB307E-3FD6-4E0F-ABB7-45B52B3420FA}" dt="2020-07-28T16:28:04.544" v="132" actId="47"/>
        <pc:sldMkLst>
          <pc:docMk/>
          <pc:sldMk cId="3133983150" sldId="276"/>
        </pc:sldMkLst>
      </pc:sldChg>
      <pc:sldChg chg="del">
        <pc:chgData name="Wang, Charles" userId="b1269e5f-19cd-4bc8-97bb-dd1e093c722b" providerId="ADAL" clId="{9EDB307E-3FD6-4E0F-ABB7-45B52B3420FA}" dt="2020-07-28T16:28:04.544" v="132" actId="47"/>
        <pc:sldMkLst>
          <pc:docMk/>
          <pc:sldMk cId="4267588683" sldId="277"/>
        </pc:sldMkLst>
      </pc:sldChg>
      <pc:sldChg chg="del">
        <pc:chgData name="Wang, Charles" userId="b1269e5f-19cd-4bc8-97bb-dd1e093c722b" providerId="ADAL" clId="{9EDB307E-3FD6-4E0F-ABB7-45B52B3420FA}" dt="2020-07-28T16:28:04.544" v="132" actId="47"/>
        <pc:sldMkLst>
          <pc:docMk/>
          <pc:sldMk cId="3329183907" sldId="278"/>
        </pc:sldMkLst>
      </pc:sldChg>
      <pc:sldChg chg="del">
        <pc:chgData name="Wang, Charles" userId="b1269e5f-19cd-4bc8-97bb-dd1e093c722b" providerId="ADAL" clId="{9EDB307E-3FD6-4E0F-ABB7-45B52B3420FA}" dt="2020-07-28T16:28:04.544" v="132" actId="47"/>
        <pc:sldMkLst>
          <pc:docMk/>
          <pc:sldMk cId="239776239" sldId="279"/>
        </pc:sldMkLst>
      </pc:sldChg>
      <pc:sldChg chg="del">
        <pc:chgData name="Wang, Charles" userId="b1269e5f-19cd-4bc8-97bb-dd1e093c722b" providerId="ADAL" clId="{9EDB307E-3FD6-4E0F-ABB7-45B52B3420FA}" dt="2020-07-28T16:28:04.544" v="132" actId="47"/>
        <pc:sldMkLst>
          <pc:docMk/>
          <pc:sldMk cId="3732762656" sldId="280"/>
        </pc:sldMkLst>
      </pc:sldChg>
      <pc:sldChg chg="modSp mod">
        <pc:chgData name="Wang, Charles" userId="b1269e5f-19cd-4bc8-97bb-dd1e093c722b" providerId="ADAL" clId="{9EDB307E-3FD6-4E0F-ABB7-45B52B3420FA}" dt="2020-07-28T16:28:01.455" v="131"/>
        <pc:sldMkLst>
          <pc:docMk/>
          <pc:sldMk cId="3273503293" sldId="281"/>
        </pc:sldMkLst>
        <pc:spChg chg="mod">
          <ac:chgData name="Wang, Charles" userId="b1269e5f-19cd-4bc8-97bb-dd1e093c722b" providerId="ADAL" clId="{9EDB307E-3FD6-4E0F-ABB7-45B52B3420FA}" dt="2020-07-28T16:28:01.455" v="131"/>
          <ac:spMkLst>
            <pc:docMk/>
            <pc:sldMk cId="3273503293" sldId="281"/>
            <ac:spMk id="2" creationId="{0DE15ED0-0F37-4B8A-B695-CDD514B3C298}"/>
          </ac:spMkLst>
        </pc:spChg>
      </pc:sldChg>
      <pc:sldChg chg="del">
        <pc:chgData name="Wang, Charles" userId="b1269e5f-19cd-4bc8-97bb-dd1e093c722b" providerId="ADAL" clId="{9EDB307E-3FD6-4E0F-ABB7-45B52B3420FA}" dt="2020-07-29T14:57:12.065" v="4109" actId="47"/>
        <pc:sldMkLst>
          <pc:docMk/>
          <pc:sldMk cId="377986214" sldId="282"/>
        </pc:sldMkLst>
      </pc:sldChg>
      <pc:sldChg chg="del">
        <pc:chgData name="Wang, Charles" userId="b1269e5f-19cd-4bc8-97bb-dd1e093c722b" providerId="ADAL" clId="{9EDB307E-3FD6-4E0F-ABB7-45B52B3420FA}" dt="2020-07-28T16:28:12.703" v="134" actId="47"/>
        <pc:sldMkLst>
          <pc:docMk/>
          <pc:sldMk cId="3430984528" sldId="283"/>
        </pc:sldMkLst>
      </pc:sldChg>
      <pc:sldChg chg="modSp add del mod">
        <pc:chgData name="Wang, Charles" userId="b1269e5f-19cd-4bc8-97bb-dd1e093c722b" providerId="ADAL" clId="{9EDB307E-3FD6-4E0F-ABB7-45B52B3420FA}" dt="2020-07-29T14:57:12.065" v="4109" actId="47"/>
        <pc:sldMkLst>
          <pc:docMk/>
          <pc:sldMk cId="1372692003" sldId="285"/>
        </pc:sldMkLst>
        <pc:spChg chg="mod">
          <ac:chgData name="Wang, Charles" userId="b1269e5f-19cd-4bc8-97bb-dd1e093c722b" providerId="ADAL" clId="{9EDB307E-3FD6-4E0F-ABB7-45B52B3420FA}" dt="2020-07-28T16:54:27.218" v="731" actId="20577"/>
          <ac:spMkLst>
            <pc:docMk/>
            <pc:sldMk cId="1372692003" sldId="285"/>
            <ac:spMk id="3" creationId="{97BF11EC-95EA-4CEC-81CB-8961A028BB2E}"/>
          </ac:spMkLst>
        </pc:spChg>
      </pc:sldChg>
      <pc:sldChg chg="add del">
        <pc:chgData name="Wang, Charles" userId="b1269e5f-19cd-4bc8-97bb-dd1e093c722b" providerId="ADAL" clId="{9EDB307E-3FD6-4E0F-ABB7-45B52B3420FA}" dt="2020-07-28T16:49:24.310" v="136" actId="22"/>
        <pc:sldMkLst>
          <pc:docMk/>
          <pc:sldMk cId="1042901484" sldId="286"/>
        </pc:sldMkLst>
      </pc:sldChg>
      <pc:sldChg chg="add del">
        <pc:chgData name="Wang, Charles" userId="b1269e5f-19cd-4bc8-97bb-dd1e093c722b" providerId="ADAL" clId="{9EDB307E-3FD6-4E0F-ABB7-45B52B3420FA}" dt="2020-07-29T14:57:12.065" v="4109" actId="47"/>
        <pc:sldMkLst>
          <pc:docMk/>
          <pc:sldMk cId="3937038659" sldId="286"/>
        </pc:sldMkLst>
      </pc:sldChg>
      <pc:sldChg chg="add del">
        <pc:chgData name="Wang, Charles" userId="b1269e5f-19cd-4bc8-97bb-dd1e093c722b" providerId="ADAL" clId="{9EDB307E-3FD6-4E0F-ABB7-45B52B3420FA}" dt="2020-07-28T16:49:37.199" v="139" actId="47"/>
        <pc:sldMkLst>
          <pc:docMk/>
          <pc:sldMk cId="518764894" sldId="287"/>
        </pc:sldMkLst>
      </pc:sldChg>
      <pc:sldChg chg="add del">
        <pc:chgData name="Wang, Charles" userId="b1269e5f-19cd-4bc8-97bb-dd1e093c722b" providerId="ADAL" clId="{9EDB307E-3FD6-4E0F-ABB7-45B52B3420FA}" dt="2020-07-28T16:49:24.310" v="136" actId="22"/>
        <pc:sldMkLst>
          <pc:docMk/>
          <pc:sldMk cId="994250884" sldId="287"/>
        </pc:sldMkLst>
      </pc:sldChg>
      <pc:sldChg chg="modSp add mod">
        <pc:chgData name="Wang, Charles" userId="b1269e5f-19cd-4bc8-97bb-dd1e093c722b" providerId="ADAL" clId="{9EDB307E-3FD6-4E0F-ABB7-45B52B3420FA}" dt="2020-07-28T16:54:15.686" v="726"/>
        <pc:sldMkLst>
          <pc:docMk/>
          <pc:sldMk cId="4267588683" sldId="287"/>
        </pc:sldMkLst>
        <pc:spChg chg="mod">
          <ac:chgData name="Wang, Charles" userId="b1269e5f-19cd-4bc8-97bb-dd1e093c722b" providerId="ADAL" clId="{9EDB307E-3FD6-4E0F-ABB7-45B52B3420FA}" dt="2020-07-28T16:54:15.686" v="726"/>
          <ac:spMkLst>
            <pc:docMk/>
            <pc:sldMk cId="4267588683" sldId="287"/>
            <ac:spMk id="2" creationId="{2FBAD298-8535-41BA-93E2-C00797B607A4}"/>
          </ac:spMkLst>
        </pc:spChg>
        <pc:spChg chg="mod">
          <ac:chgData name="Wang, Charles" userId="b1269e5f-19cd-4bc8-97bb-dd1e093c722b" providerId="ADAL" clId="{9EDB307E-3FD6-4E0F-ABB7-45B52B3420FA}" dt="2020-07-28T16:50:22.653" v="395" actId="20577"/>
          <ac:spMkLst>
            <pc:docMk/>
            <pc:sldMk cId="4267588683" sldId="287"/>
            <ac:spMk id="6" creationId="{4E33A130-B1B2-4E4C-A450-FDC3E4D6210F}"/>
          </ac:spMkLst>
        </pc:spChg>
      </pc:sldChg>
      <pc:sldChg chg="modSp add del mod">
        <pc:chgData name="Wang, Charles" userId="b1269e5f-19cd-4bc8-97bb-dd1e093c722b" providerId="ADAL" clId="{9EDB307E-3FD6-4E0F-ABB7-45B52B3420FA}" dt="2020-07-28T16:54:37.125" v="732" actId="47"/>
        <pc:sldMkLst>
          <pc:docMk/>
          <pc:sldMk cId="3914017722" sldId="288"/>
        </pc:sldMkLst>
        <pc:spChg chg="mod">
          <ac:chgData name="Wang, Charles" userId="b1269e5f-19cd-4bc8-97bb-dd1e093c722b" providerId="ADAL" clId="{9EDB307E-3FD6-4E0F-ABB7-45B52B3420FA}" dt="2020-07-28T16:54:17.758" v="727"/>
          <ac:spMkLst>
            <pc:docMk/>
            <pc:sldMk cId="3914017722" sldId="288"/>
            <ac:spMk id="2" creationId="{2FBAD298-8535-41BA-93E2-C00797B607A4}"/>
          </ac:spMkLst>
        </pc:spChg>
      </pc:sldChg>
      <pc:sldChg chg="add del">
        <pc:chgData name="Wang, Charles" userId="b1269e5f-19cd-4bc8-97bb-dd1e093c722b" providerId="ADAL" clId="{9EDB307E-3FD6-4E0F-ABB7-45B52B3420FA}" dt="2020-07-28T16:49:24.310" v="136" actId="22"/>
        <pc:sldMkLst>
          <pc:docMk/>
          <pc:sldMk cId="4017684973" sldId="288"/>
        </pc:sldMkLst>
      </pc:sldChg>
      <pc:sldChg chg="modSp add mod">
        <pc:chgData name="Wang, Charles" userId="b1269e5f-19cd-4bc8-97bb-dd1e093c722b" providerId="ADAL" clId="{9EDB307E-3FD6-4E0F-ABB7-45B52B3420FA}" dt="2020-07-28T16:54:18.891" v="728"/>
        <pc:sldMkLst>
          <pc:docMk/>
          <pc:sldMk cId="146777652" sldId="289"/>
        </pc:sldMkLst>
        <pc:spChg chg="mod">
          <ac:chgData name="Wang, Charles" userId="b1269e5f-19cd-4bc8-97bb-dd1e093c722b" providerId="ADAL" clId="{9EDB307E-3FD6-4E0F-ABB7-45B52B3420FA}" dt="2020-07-28T16:54:18.891" v="728"/>
          <ac:spMkLst>
            <pc:docMk/>
            <pc:sldMk cId="146777652" sldId="289"/>
            <ac:spMk id="2" creationId="{2FBAD298-8535-41BA-93E2-C00797B607A4}"/>
          </ac:spMkLst>
        </pc:spChg>
        <pc:spChg chg="mod">
          <ac:chgData name="Wang, Charles" userId="b1269e5f-19cd-4bc8-97bb-dd1e093c722b" providerId="ADAL" clId="{9EDB307E-3FD6-4E0F-ABB7-45B52B3420FA}" dt="2020-07-28T16:53:16.029" v="698" actId="20577"/>
          <ac:spMkLst>
            <pc:docMk/>
            <pc:sldMk cId="146777652" sldId="289"/>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231634340" sldId="289"/>
        </pc:sldMkLst>
      </pc:sldChg>
      <pc:sldChg chg="add del">
        <pc:chgData name="Wang, Charles" userId="b1269e5f-19cd-4bc8-97bb-dd1e093c722b" providerId="ADAL" clId="{9EDB307E-3FD6-4E0F-ABB7-45B52B3420FA}" dt="2020-07-28T16:49:24.310" v="136" actId="22"/>
        <pc:sldMkLst>
          <pc:docMk/>
          <pc:sldMk cId="262003480" sldId="290"/>
        </pc:sldMkLst>
      </pc:sldChg>
      <pc:sldChg chg="addSp modSp add mod">
        <pc:chgData name="Wang, Charles" userId="b1269e5f-19cd-4bc8-97bb-dd1e093c722b" providerId="ADAL" clId="{9EDB307E-3FD6-4E0F-ABB7-45B52B3420FA}" dt="2020-07-28T16:56:09.405" v="985" actId="20577"/>
        <pc:sldMkLst>
          <pc:docMk/>
          <pc:sldMk cId="3911560892" sldId="290"/>
        </pc:sldMkLst>
        <pc:spChg chg="mod">
          <ac:chgData name="Wang, Charles" userId="b1269e5f-19cd-4bc8-97bb-dd1e093c722b" providerId="ADAL" clId="{9EDB307E-3FD6-4E0F-ABB7-45B52B3420FA}" dt="2020-07-28T16:54:19.979" v="729"/>
          <ac:spMkLst>
            <pc:docMk/>
            <pc:sldMk cId="3911560892" sldId="290"/>
            <ac:spMk id="2" creationId="{2FBAD298-8535-41BA-93E2-C00797B607A4}"/>
          </ac:spMkLst>
        </pc:spChg>
        <pc:spChg chg="add mod">
          <ac:chgData name="Wang, Charles" userId="b1269e5f-19cd-4bc8-97bb-dd1e093c722b" providerId="ADAL" clId="{9EDB307E-3FD6-4E0F-ABB7-45B52B3420FA}" dt="2020-07-28T16:55:26.726" v="865" actId="1076"/>
          <ac:spMkLst>
            <pc:docMk/>
            <pc:sldMk cId="3911560892" sldId="290"/>
            <ac:spMk id="4" creationId="{DD6CFC48-8D78-4C0E-B1DE-262F9058FE77}"/>
          </ac:spMkLst>
        </pc:spChg>
        <pc:spChg chg="add mod">
          <ac:chgData name="Wang, Charles" userId="b1269e5f-19cd-4bc8-97bb-dd1e093c722b" providerId="ADAL" clId="{9EDB307E-3FD6-4E0F-ABB7-45B52B3420FA}" dt="2020-07-28T16:55:47.215" v="937" actId="20577"/>
          <ac:spMkLst>
            <pc:docMk/>
            <pc:sldMk cId="3911560892" sldId="290"/>
            <ac:spMk id="5" creationId="{C2A1622D-F245-4118-A5C2-F635A2CE1BBE}"/>
          </ac:spMkLst>
        </pc:spChg>
        <pc:spChg chg="mod">
          <ac:chgData name="Wang, Charles" userId="b1269e5f-19cd-4bc8-97bb-dd1e093c722b" providerId="ADAL" clId="{9EDB307E-3FD6-4E0F-ABB7-45B52B3420FA}" dt="2020-07-28T16:56:09.405" v="985" actId="20577"/>
          <ac:spMkLst>
            <pc:docMk/>
            <pc:sldMk cId="3911560892" sldId="290"/>
            <ac:spMk id="6" creationId="{4E33A130-B1B2-4E4C-A450-FDC3E4D6210F}"/>
          </ac:spMkLst>
        </pc:spChg>
      </pc:sldChg>
      <pc:sldChg chg="modSp add mod">
        <pc:chgData name="Wang, Charles" userId="b1269e5f-19cd-4bc8-97bb-dd1e093c722b" providerId="ADAL" clId="{9EDB307E-3FD6-4E0F-ABB7-45B52B3420FA}" dt="2020-07-28T16:56:41.231" v="1072" actId="20577"/>
        <pc:sldMkLst>
          <pc:docMk/>
          <pc:sldMk cId="473262319" sldId="291"/>
        </pc:sldMkLst>
        <pc:spChg chg="mod">
          <ac:chgData name="Wang, Charles" userId="b1269e5f-19cd-4bc8-97bb-dd1e093c722b" providerId="ADAL" clId="{9EDB307E-3FD6-4E0F-ABB7-45B52B3420FA}" dt="2020-07-28T16:55:54.384" v="939" actId="20577"/>
          <ac:spMkLst>
            <pc:docMk/>
            <pc:sldMk cId="473262319" sldId="291"/>
            <ac:spMk id="4" creationId="{DD6CFC48-8D78-4C0E-B1DE-262F9058FE77}"/>
          </ac:spMkLst>
        </pc:spChg>
        <pc:spChg chg="mod">
          <ac:chgData name="Wang, Charles" userId="b1269e5f-19cd-4bc8-97bb-dd1e093c722b" providerId="ADAL" clId="{9EDB307E-3FD6-4E0F-ABB7-45B52B3420FA}" dt="2020-07-28T16:56:41.231" v="1072" actId="20577"/>
          <ac:spMkLst>
            <pc:docMk/>
            <pc:sldMk cId="473262319" sldId="291"/>
            <ac:spMk id="5" creationId="{C2A1622D-F245-4118-A5C2-F635A2CE1BBE}"/>
          </ac:spMkLst>
        </pc:spChg>
        <pc:spChg chg="mod">
          <ac:chgData name="Wang, Charles" userId="b1269e5f-19cd-4bc8-97bb-dd1e093c722b" providerId="ADAL" clId="{9EDB307E-3FD6-4E0F-ABB7-45B52B3420FA}" dt="2020-07-28T16:56:23.367" v="986"/>
          <ac:spMkLst>
            <pc:docMk/>
            <pc:sldMk cId="473262319" sldId="291"/>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2892767290" sldId="291"/>
        </pc:sldMkLst>
      </pc:sldChg>
      <pc:sldChg chg="add del">
        <pc:chgData name="Wang, Charles" userId="b1269e5f-19cd-4bc8-97bb-dd1e093c722b" providerId="ADAL" clId="{9EDB307E-3FD6-4E0F-ABB7-45B52B3420FA}" dt="2020-07-28T16:49:24.310" v="136" actId="22"/>
        <pc:sldMkLst>
          <pc:docMk/>
          <pc:sldMk cId="2895813277" sldId="292"/>
        </pc:sldMkLst>
      </pc:sldChg>
      <pc:sldChg chg="modSp add mod">
        <pc:chgData name="Wang, Charles" userId="b1269e5f-19cd-4bc8-97bb-dd1e093c722b" providerId="ADAL" clId="{9EDB307E-3FD6-4E0F-ABB7-45B52B3420FA}" dt="2020-07-28T16:57:22.305" v="1191" actId="27636"/>
        <pc:sldMkLst>
          <pc:docMk/>
          <pc:sldMk cId="3419122687" sldId="292"/>
        </pc:sldMkLst>
        <pc:spChg chg="mod">
          <ac:chgData name="Wang, Charles" userId="b1269e5f-19cd-4bc8-97bb-dd1e093c722b" providerId="ADAL" clId="{9EDB307E-3FD6-4E0F-ABB7-45B52B3420FA}" dt="2020-07-28T16:57:22.305" v="1191" actId="27636"/>
          <ac:spMkLst>
            <pc:docMk/>
            <pc:sldMk cId="3419122687" sldId="292"/>
            <ac:spMk id="6" creationId="{4E33A130-B1B2-4E4C-A450-FDC3E4D6210F}"/>
          </ac:spMkLst>
        </pc:spChg>
      </pc:sldChg>
      <pc:sldChg chg="modSp add mod">
        <pc:chgData name="Wang, Charles" userId="b1269e5f-19cd-4bc8-97bb-dd1e093c722b" providerId="ADAL" clId="{9EDB307E-3FD6-4E0F-ABB7-45B52B3420FA}" dt="2020-07-28T16:57:44.935" v="1205" actId="20577"/>
        <pc:sldMkLst>
          <pc:docMk/>
          <pc:sldMk cId="1113332755" sldId="293"/>
        </pc:sldMkLst>
        <pc:spChg chg="mod">
          <ac:chgData name="Wang, Charles" userId="b1269e5f-19cd-4bc8-97bb-dd1e093c722b" providerId="ADAL" clId="{9EDB307E-3FD6-4E0F-ABB7-45B52B3420FA}" dt="2020-07-28T16:57:44.935" v="1205" actId="20577"/>
          <ac:spMkLst>
            <pc:docMk/>
            <pc:sldMk cId="1113332755" sldId="293"/>
            <ac:spMk id="2" creationId="{2FBAD298-8535-41BA-93E2-C00797B607A4}"/>
          </ac:spMkLst>
        </pc:spChg>
      </pc:sldChg>
      <pc:sldChg chg="add del">
        <pc:chgData name="Wang, Charles" userId="b1269e5f-19cd-4bc8-97bb-dd1e093c722b" providerId="ADAL" clId="{9EDB307E-3FD6-4E0F-ABB7-45B52B3420FA}" dt="2020-07-28T16:49:24.310" v="136" actId="22"/>
        <pc:sldMkLst>
          <pc:docMk/>
          <pc:sldMk cId="2102797742" sldId="293"/>
        </pc:sldMkLst>
      </pc:sldChg>
      <pc:sldChg chg="add del">
        <pc:chgData name="Wang, Charles" userId="b1269e5f-19cd-4bc8-97bb-dd1e093c722b" providerId="ADAL" clId="{9EDB307E-3FD6-4E0F-ABB7-45B52B3420FA}" dt="2020-07-28T18:05:42.488" v="1208" actId="47"/>
        <pc:sldMkLst>
          <pc:docMk/>
          <pc:sldMk cId="2726858715" sldId="294"/>
        </pc:sldMkLst>
      </pc:sldChg>
      <pc:sldChg chg="add del">
        <pc:chgData name="Wang, Charles" userId="b1269e5f-19cd-4bc8-97bb-dd1e093c722b" providerId="ADAL" clId="{9EDB307E-3FD6-4E0F-ABB7-45B52B3420FA}" dt="2020-07-28T16:49:24.310" v="136" actId="22"/>
        <pc:sldMkLst>
          <pc:docMk/>
          <pc:sldMk cId="3498165468" sldId="294"/>
        </pc:sldMkLst>
      </pc:sldChg>
      <pc:sldChg chg="add">
        <pc:chgData name="Wang, Charles" userId="b1269e5f-19cd-4bc8-97bb-dd1e093c722b" providerId="ADAL" clId="{9EDB307E-3FD6-4E0F-ABB7-45B52B3420FA}" dt="2020-07-28T18:05:40.493" v="1207" actId="22"/>
        <pc:sldMkLst>
          <pc:docMk/>
          <pc:sldMk cId="1295000180" sldId="295"/>
        </pc:sldMkLst>
      </pc:sldChg>
      <pc:sldChg chg="add del">
        <pc:chgData name="Wang, Charles" userId="b1269e5f-19cd-4bc8-97bb-dd1e093c722b" providerId="ADAL" clId="{9EDB307E-3FD6-4E0F-ABB7-45B52B3420FA}" dt="2020-07-28T16:49:24.310" v="136" actId="22"/>
        <pc:sldMkLst>
          <pc:docMk/>
          <pc:sldMk cId="4228954470" sldId="295"/>
        </pc:sldMkLst>
      </pc:sldChg>
      <pc:sldChg chg="add del">
        <pc:chgData name="Wang, Charles" userId="b1269e5f-19cd-4bc8-97bb-dd1e093c722b" providerId="ADAL" clId="{9EDB307E-3FD6-4E0F-ABB7-45B52B3420FA}" dt="2020-07-28T16:49:24.310" v="136" actId="22"/>
        <pc:sldMkLst>
          <pc:docMk/>
          <pc:sldMk cId="117369238" sldId="296"/>
        </pc:sldMkLst>
      </pc:sldChg>
      <pc:sldChg chg="addSp modSp add mod">
        <pc:chgData name="Wang, Charles" userId="b1269e5f-19cd-4bc8-97bb-dd1e093c722b" providerId="ADAL" clId="{9EDB307E-3FD6-4E0F-ABB7-45B52B3420FA}" dt="2020-07-28T18:07:16.184" v="1312"/>
        <pc:sldMkLst>
          <pc:docMk/>
          <pc:sldMk cId="1865812058" sldId="296"/>
        </pc:sldMkLst>
        <pc:spChg chg="add mod">
          <ac:chgData name="Wang, Charles" userId="b1269e5f-19cd-4bc8-97bb-dd1e093c722b" providerId="ADAL" clId="{9EDB307E-3FD6-4E0F-ABB7-45B52B3420FA}" dt="2020-07-28T18:07:16.184" v="1312"/>
          <ac:spMkLst>
            <pc:docMk/>
            <pc:sldMk cId="1865812058" sldId="296"/>
            <ac:spMk id="4" creationId="{61436921-2187-4F8C-80E4-2BCBCED074AF}"/>
          </ac:spMkLst>
        </pc:spChg>
        <pc:spChg chg="mod">
          <ac:chgData name="Wang, Charles" userId="b1269e5f-19cd-4bc8-97bb-dd1e093c722b" providerId="ADAL" clId="{9EDB307E-3FD6-4E0F-ABB7-45B52B3420FA}" dt="2020-07-28T18:06:38.538" v="1264" actId="14100"/>
          <ac:spMkLst>
            <pc:docMk/>
            <pc:sldMk cId="1865812058" sldId="296"/>
            <ac:spMk id="6" creationId="{4E33A130-B1B2-4E4C-A450-FDC3E4D6210F}"/>
          </ac:spMkLst>
        </pc:spChg>
      </pc:sldChg>
      <pc:sldChg chg="addSp delSp modSp add mod">
        <pc:chgData name="Wang, Charles" userId="b1269e5f-19cd-4bc8-97bb-dd1e093c722b" providerId="ADAL" clId="{9EDB307E-3FD6-4E0F-ABB7-45B52B3420FA}" dt="2020-07-28T18:11:59.760" v="1666" actId="20577"/>
        <pc:sldMkLst>
          <pc:docMk/>
          <pc:sldMk cId="2375615472" sldId="297"/>
        </pc:sldMkLst>
        <pc:spChg chg="del">
          <ac:chgData name="Wang, Charles" userId="b1269e5f-19cd-4bc8-97bb-dd1e093c722b" providerId="ADAL" clId="{9EDB307E-3FD6-4E0F-ABB7-45B52B3420FA}" dt="2020-07-28T18:07:21.410" v="1314" actId="478"/>
          <ac:spMkLst>
            <pc:docMk/>
            <pc:sldMk cId="2375615472" sldId="297"/>
            <ac:spMk id="4" creationId="{61436921-2187-4F8C-80E4-2BCBCED074AF}"/>
          </ac:spMkLst>
        </pc:spChg>
        <pc:spChg chg="mod">
          <ac:chgData name="Wang, Charles" userId="b1269e5f-19cd-4bc8-97bb-dd1e093c722b" providerId="ADAL" clId="{9EDB307E-3FD6-4E0F-ABB7-45B52B3420FA}" dt="2020-07-28T18:11:59.760" v="1666" actId="20577"/>
          <ac:spMkLst>
            <pc:docMk/>
            <pc:sldMk cId="2375615472" sldId="297"/>
            <ac:spMk id="6" creationId="{4E33A130-B1B2-4E4C-A450-FDC3E4D6210F}"/>
          </ac:spMkLst>
        </pc:spChg>
        <pc:spChg chg="add mod">
          <ac:chgData name="Wang, Charles" userId="b1269e5f-19cd-4bc8-97bb-dd1e093c722b" providerId="ADAL" clId="{9EDB307E-3FD6-4E0F-ABB7-45B52B3420FA}" dt="2020-07-28T18:08:48.161" v="1571" actId="1076"/>
          <ac:spMkLst>
            <pc:docMk/>
            <pc:sldMk cId="2375615472" sldId="297"/>
            <ac:spMk id="7" creationId="{D3C83658-AAF6-4A21-AAA9-11352C247F24}"/>
          </ac:spMkLst>
        </pc:spChg>
      </pc:sldChg>
      <pc:sldChg chg="add del">
        <pc:chgData name="Wang, Charles" userId="b1269e5f-19cd-4bc8-97bb-dd1e093c722b" providerId="ADAL" clId="{9EDB307E-3FD6-4E0F-ABB7-45B52B3420FA}" dt="2020-07-28T16:49:24.310" v="136" actId="22"/>
        <pc:sldMkLst>
          <pc:docMk/>
          <pc:sldMk cId="3401133073" sldId="297"/>
        </pc:sldMkLst>
      </pc:sldChg>
      <pc:sldChg chg="add del">
        <pc:chgData name="Wang, Charles" userId="b1269e5f-19cd-4bc8-97bb-dd1e093c722b" providerId="ADAL" clId="{9EDB307E-3FD6-4E0F-ABB7-45B52B3420FA}" dt="2020-07-28T16:49:24.310" v="136" actId="22"/>
        <pc:sldMkLst>
          <pc:docMk/>
          <pc:sldMk cId="1072448688" sldId="298"/>
        </pc:sldMkLst>
      </pc:sldChg>
      <pc:sldChg chg="modSp add mod">
        <pc:chgData name="Wang, Charles" userId="b1269e5f-19cd-4bc8-97bb-dd1e093c722b" providerId="ADAL" clId="{9EDB307E-3FD6-4E0F-ABB7-45B52B3420FA}" dt="2020-07-28T18:14:47.494" v="1798"/>
        <pc:sldMkLst>
          <pc:docMk/>
          <pc:sldMk cId="3850416778" sldId="298"/>
        </pc:sldMkLst>
        <pc:spChg chg="mod">
          <ac:chgData name="Wang, Charles" userId="b1269e5f-19cd-4bc8-97bb-dd1e093c722b" providerId="ADAL" clId="{9EDB307E-3FD6-4E0F-ABB7-45B52B3420FA}" dt="2020-07-28T18:14:47.494" v="1798"/>
          <ac:spMkLst>
            <pc:docMk/>
            <pc:sldMk cId="3850416778" sldId="298"/>
            <ac:spMk id="2" creationId="{2FBAD298-8535-41BA-93E2-C00797B607A4}"/>
          </ac:spMkLst>
        </pc:spChg>
        <pc:spChg chg="mod">
          <ac:chgData name="Wang, Charles" userId="b1269e5f-19cd-4bc8-97bb-dd1e093c722b" providerId="ADAL" clId="{9EDB307E-3FD6-4E0F-ABB7-45B52B3420FA}" dt="2020-07-28T18:13:02.551" v="1713" actId="20577"/>
          <ac:spMkLst>
            <pc:docMk/>
            <pc:sldMk cId="3850416778" sldId="298"/>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1083039144" sldId="299"/>
        </pc:sldMkLst>
      </pc:sldChg>
      <pc:sldChg chg="addSp delSp modSp add mod">
        <pc:chgData name="Wang, Charles" userId="b1269e5f-19cd-4bc8-97bb-dd1e093c722b" providerId="ADAL" clId="{9EDB307E-3FD6-4E0F-ABB7-45B52B3420FA}" dt="2020-07-28T18:15:17.454" v="1801"/>
        <pc:sldMkLst>
          <pc:docMk/>
          <pc:sldMk cId="3289439104" sldId="299"/>
        </pc:sldMkLst>
        <pc:spChg chg="mod">
          <ac:chgData name="Wang, Charles" userId="b1269e5f-19cd-4bc8-97bb-dd1e093c722b" providerId="ADAL" clId="{9EDB307E-3FD6-4E0F-ABB7-45B52B3420FA}" dt="2020-07-28T18:14:48.990" v="1799"/>
          <ac:spMkLst>
            <pc:docMk/>
            <pc:sldMk cId="3289439104" sldId="299"/>
            <ac:spMk id="2" creationId="{2FBAD298-8535-41BA-93E2-C00797B607A4}"/>
          </ac:spMkLst>
        </pc:spChg>
        <pc:spChg chg="mod">
          <ac:chgData name="Wang, Charles" userId="b1269e5f-19cd-4bc8-97bb-dd1e093c722b" providerId="ADAL" clId="{9EDB307E-3FD6-4E0F-ABB7-45B52B3420FA}" dt="2020-07-28T18:14:18.435" v="1797" actId="27636"/>
          <ac:spMkLst>
            <pc:docMk/>
            <pc:sldMk cId="3289439104" sldId="299"/>
            <ac:spMk id="6" creationId="{4E33A130-B1B2-4E4C-A450-FDC3E4D6210F}"/>
          </ac:spMkLst>
        </pc:spChg>
        <pc:graphicFrameChg chg="add del mod">
          <ac:chgData name="Wang, Charles" userId="b1269e5f-19cd-4bc8-97bb-dd1e093c722b" providerId="ADAL" clId="{9EDB307E-3FD6-4E0F-ABB7-45B52B3420FA}" dt="2020-07-28T18:15:17.454" v="1801"/>
          <ac:graphicFrameMkLst>
            <pc:docMk/>
            <pc:sldMk cId="3289439104" sldId="299"/>
            <ac:graphicFrameMk id="4" creationId="{59E6309A-C4E6-4149-8204-2FD3CE63EB6E}"/>
          </ac:graphicFrameMkLst>
        </pc:graphicFrameChg>
      </pc:sldChg>
      <pc:sldChg chg="modSp add mod">
        <pc:chgData name="Wang, Charles" userId="b1269e5f-19cd-4bc8-97bb-dd1e093c722b" providerId="ADAL" clId="{9EDB307E-3FD6-4E0F-ABB7-45B52B3420FA}" dt="2020-07-28T18:18:36.446" v="2029" actId="20577"/>
        <pc:sldMkLst>
          <pc:docMk/>
          <pc:sldMk cId="1773373162" sldId="300"/>
        </pc:sldMkLst>
        <pc:spChg chg="mod">
          <ac:chgData name="Wang, Charles" userId="b1269e5f-19cd-4bc8-97bb-dd1e093c722b" providerId="ADAL" clId="{9EDB307E-3FD6-4E0F-ABB7-45B52B3420FA}" dt="2020-07-28T18:18:36.446" v="2029" actId="20577"/>
          <ac:spMkLst>
            <pc:docMk/>
            <pc:sldMk cId="1773373162" sldId="300"/>
            <ac:spMk id="2" creationId="{75355994-6C54-41DA-9FEF-22C4894D5C02}"/>
          </ac:spMkLst>
        </pc:spChg>
        <pc:graphicFrameChg chg="modGraphic">
          <ac:chgData name="Wang, Charles" userId="b1269e5f-19cd-4bc8-97bb-dd1e093c722b" providerId="ADAL" clId="{9EDB307E-3FD6-4E0F-ABB7-45B52B3420FA}" dt="2020-07-28T18:18:15.299" v="1986" actId="20577"/>
          <ac:graphicFrameMkLst>
            <pc:docMk/>
            <pc:sldMk cId="1773373162" sldId="300"/>
            <ac:graphicFrameMk id="6" creationId="{A581EB62-2843-400E-BBB7-3209ECC99DFA}"/>
          </ac:graphicFrameMkLst>
        </pc:graphicFrameChg>
      </pc:sldChg>
      <pc:sldChg chg="add del">
        <pc:chgData name="Wang, Charles" userId="b1269e5f-19cd-4bc8-97bb-dd1e093c722b" providerId="ADAL" clId="{9EDB307E-3FD6-4E0F-ABB7-45B52B3420FA}" dt="2020-07-28T16:49:24.310" v="136" actId="22"/>
        <pc:sldMkLst>
          <pc:docMk/>
          <pc:sldMk cId="4217272102" sldId="300"/>
        </pc:sldMkLst>
      </pc:sldChg>
      <pc:sldChg chg="modSp add mod">
        <pc:chgData name="Wang, Charles" userId="b1269e5f-19cd-4bc8-97bb-dd1e093c722b" providerId="ADAL" clId="{9EDB307E-3FD6-4E0F-ABB7-45B52B3420FA}" dt="2020-07-28T18:26:21.359" v="2103"/>
        <pc:sldMkLst>
          <pc:docMk/>
          <pc:sldMk cId="1557034787" sldId="301"/>
        </pc:sldMkLst>
        <pc:spChg chg="mod">
          <ac:chgData name="Wang, Charles" userId="b1269e5f-19cd-4bc8-97bb-dd1e093c722b" providerId="ADAL" clId="{9EDB307E-3FD6-4E0F-ABB7-45B52B3420FA}" dt="2020-07-28T18:18:45.553" v="2064" actId="20577"/>
          <ac:spMkLst>
            <pc:docMk/>
            <pc:sldMk cId="1557034787" sldId="301"/>
            <ac:spMk id="2" creationId="{75355994-6C54-41DA-9FEF-22C4894D5C02}"/>
          </ac:spMkLst>
        </pc:spChg>
        <pc:graphicFrameChg chg="mod modGraphic">
          <ac:chgData name="Wang, Charles" userId="b1269e5f-19cd-4bc8-97bb-dd1e093c722b" providerId="ADAL" clId="{9EDB307E-3FD6-4E0F-ABB7-45B52B3420FA}" dt="2020-07-28T18:26:21.359" v="2103"/>
          <ac:graphicFrameMkLst>
            <pc:docMk/>
            <pc:sldMk cId="1557034787" sldId="301"/>
            <ac:graphicFrameMk id="6" creationId="{A581EB62-2843-400E-BBB7-3209ECC99DFA}"/>
          </ac:graphicFrameMkLst>
        </pc:graphicFrameChg>
      </pc:sldChg>
      <pc:sldChg chg="add del">
        <pc:chgData name="Wang, Charles" userId="b1269e5f-19cd-4bc8-97bb-dd1e093c722b" providerId="ADAL" clId="{9EDB307E-3FD6-4E0F-ABB7-45B52B3420FA}" dt="2020-07-28T16:49:24.310" v="136" actId="22"/>
        <pc:sldMkLst>
          <pc:docMk/>
          <pc:sldMk cId="2441197461" sldId="301"/>
        </pc:sldMkLst>
      </pc:sldChg>
      <pc:sldChg chg="add del">
        <pc:chgData name="Wang, Charles" userId="b1269e5f-19cd-4bc8-97bb-dd1e093c722b" providerId="ADAL" clId="{9EDB307E-3FD6-4E0F-ABB7-45B52B3420FA}" dt="2020-07-28T16:49:24.310" v="136" actId="22"/>
        <pc:sldMkLst>
          <pc:docMk/>
          <pc:sldMk cId="6396018" sldId="302"/>
        </pc:sldMkLst>
      </pc:sldChg>
      <pc:sldChg chg="addSp delSp modSp add mod">
        <pc:chgData name="Wang, Charles" userId="b1269e5f-19cd-4bc8-97bb-dd1e093c722b" providerId="ADAL" clId="{9EDB307E-3FD6-4E0F-ABB7-45B52B3420FA}" dt="2020-07-28T18:26:59.611" v="2120" actId="14100"/>
        <pc:sldMkLst>
          <pc:docMk/>
          <pc:sldMk cId="4271232834" sldId="302"/>
        </pc:sldMkLst>
        <pc:spChg chg="add mod">
          <ac:chgData name="Wang, Charles" userId="b1269e5f-19cd-4bc8-97bb-dd1e093c722b" providerId="ADAL" clId="{9EDB307E-3FD6-4E0F-ABB7-45B52B3420FA}" dt="2020-07-28T18:26:30.467" v="2104"/>
          <ac:spMkLst>
            <pc:docMk/>
            <pc:sldMk cId="4271232834" sldId="302"/>
            <ac:spMk id="8" creationId="{8DF4023E-7906-4AC8-98DF-742553DEA351}"/>
          </ac:spMkLst>
        </pc:spChg>
        <pc:grpChg chg="add mod">
          <ac:chgData name="Wang, Charles" userId="b1269e5f-19cd-4bc8-97bb-dd1e093c722b" providerId="ADAL" clId="{9EDB307E-3FD6-4E0F-ABB7-45B52B3420FA}" dt="2020-07-28T18:26:59.611" v="2120" actId="14100"/>
          <ac:grpSpMkLst>
            <pc:docMk/>
            <pc:sldMk cId="4271232834" sldId="302"/>
            <ac:grpSpMk id="9" creationId="{C6E413D3-2068-47C2-B8F8-AC667D062777}"/>
          </ac:grpSpMkLst>
        </pc:grpChg>
        <pc:graphicFrameChg chg="del">
          <ac:chgData name="Wang, Charles" userId="b1269e5f-19cd-4bc8-97bb-dd1e093c722b" providerId="ADAL" clId="{9EDB307E-3FD6-4E0F-ABB7-45B52B3420FA}" dt="2020-07-28T18:18:57.075" v="2066" actId="478"/>
          <ac:graphicFrameMkLst>
            <pc:docMk/>
            <pc:sldMk cId="4271232834" sldId="302"/>
            <ac:graphicFrameMk id="6" creationId="{A581EB62-2843-400E-BBB7-3209ECC99DFA}"/>
          </ac:graphicFrameMkLst>
        </pc:graphicFrameChg>
        <pc:picChg chg="add mod">
          <ac:chgData name="Wang, Charles" userId="b1269e5f-19cd-4bc8-97bb-dd1e093c722b" providerId="ADAL" clId="{9EDB307E-3FD6-4E0F-ABB7-45B52B3420FA}" dt="2020-07-28T18:26:35.982" v="2105" actId="164"/>
          <ac:picMkLst>
            <pc:docMk/>
            <pc:sldMk cId="4271232834" sldId="302"/>
            <ac:picMk id="3" creationId="{78A699BC-F119-4E9E-A5DF-D95B5A9F7957}"/>
          </ac:picMkLst>
        </pc:picChg>
        <pc:picChg chg="add mod">
          <ac:chgData name="Wang, Charles" userId="b1269e5f-19cd-4bc8-97bb-dd1e093c722b" providerId="ADAL" clId="{9EDB307E-3FD6-4E0F-ABB7-45B52B3420FA}" dt="2020-07-28T18:26:35.982" v="2105" actId="164"/>
          <ac:picMkLst>
            <pc:docMk/>
            <pc:sldMk cId="4271232834" sldId="302"/>
            <ac:picMk id="4" creationId="{32D6F20B-FDBD-4303-B4C8-416E4FDFF93B}"/>
          </ac:picMkLst>
        </pc:picChg>
        <pc:picChg chg="add mod">
          <ac:chgData name="Wang, Charles" userId="b1269e5f-19cd-4bc8-97bb-dd1e093c722b" providerId="ADAL" clId="{9EDB307E-3FD6-4E0F-ABB7-45B52B3420FA}" dt="2020-07-28T18:26:35.982" v="2105" actId="164"/>
          <ac:picMkLst>
            <pc:docMk/>
            <pc:sldMk cId="4271232834" sldId="302"/>
            <ac:picMk id="5" creationId="{18532CA3-B7C8-4DDD-A30B-69BBE5710461}"/>
          </ac:picMkLst>
        </pc:picChg>
        <pc:picChg chg="add mod">
          <ac:chgData name="Wang, Charles" userId="b1269e5f-19cd-4bc8-97bb-dd1e093c722b" providerId="ADAL" clId="{9EDB307E-3FD6-4E0F-ABB7-45B52B3420FA}" dt="2020-07-28T18:26:35.982" v="2105" actId="164"/>
          <ac:picMkLst>
            <pc:docMk/>
            <pc:sldMk cId="4271232834" sldId="302"/>
            <ac:picMk id="7" creationId="{681E20F5-77EA-4665-A6C5-3DD848818EC5}"/>
          </ac:picMkLst>
        </pc:picChg>
      </pc:sldChg>
      <pc:sldChg chg="add del">
        <pc:chgData name="Wang, Charles" userId="b1269e5f-19cd-4bc8-97bb-dd1e093c722b" providerId="ADAL" clId="{9EDB307E-3FD6-4E0F-ABB7-45B52B3420FA}" dt="2020-07-28T16:49:24.310" v="136" actId="22"/>
        <pc:sldMkLst>
          <pc:docMk/>
          <pc:sldMk cId="3851223822" sldId="303"/>
        </pc:sldMkLst>
      </pc:sldChg>
      <pc:sldChg chg="modSp add mod">
        <pc:chgData name="Wang, Charles" userId="b1269e5f-19cd-4bc8-97bb-dd1e093c722b" providerId="ADAL" clId="{9EDB307E-3FD6-4E0F-ABB7-45B52B3420FA}" dt="2020-07-28T18:28:04.354" v="2218" actId="20577"/>
        <pc:sldMkLst>
          <pc:docMk/>
          <pc:sldMk cId="3997490877" sldId="303"/>
        </pc:sldMkLst>
        <pc:spChg chg="mod">
          <ac:chgData name="Wang, Charles" userId="b1269e5f-19cd-4bc8-97bb-dd1e093c722b" providerId="ADAL" clId="{9EDB307E-3FD6-4E0F-ABB7-45B52B3420FA}" dt="2020-07-28T18:28:04.354" v="2218" actId="20577"/>
          <ac:spMkLst>
            <pc:docMk/>
            <pc:sldMk cId="3997490877" sldId="303"/>
            <ac:spMk id="6" creationId="{4E33A130-B1B2-4E4C-A450-FDC3E4D6210F}"/>
          </ac:spMkLst>
        </pc:spChg>
      </pc:sldChg>
      <pc:sldChg chg="addSp modSp add mod">
        <pc:chgData name="Wang, Charles" userId="b1269e5f-19cd-4bc8-97bb-dd1e093c722b" providerId="ADAL" clId="{9EDB307E-3FD6-4E0F-ABB7-45B52B3420FA}" dt="2020-07-28T18:44:21.362" v="2634" actId="20577"/>
        <pc:sldMkLst>
          <pc:docMk/>
          <pc:sldMk cId="1481782957" sldId="304"/>
        </pc:sldMkLst>
        <pc:spChg chg="mod">
          <ac:chgData name="Wang, Charles" userId="b1269e5f-19cd-4bc8-97bb-dd1e093c722b" providerId="ADAL" clId="{9EDB307E-3FD6-4E0F-ABB7-45B52B3420FA}" dt="2020-07-28T18:44:21.362" v="2634" actId="20577"/>
          <ac:spMkLst>
            <pc:docMk/>
            <pc:sldMk cId="1481782957" sldId="304"/>
            <ac:spMk id="2" creationId="{2FBAD298-8535-41BA-93E2-C00797B607A4}"/>
          </ac:spMkLst>
        </pc:spChg>
        <pc:spChg chg="add mod">
          <ac:chgData name="Wang, Charles" userId="b1269e5f-19cd-4bc8-97bb-dd1e093c722b" providerId="ADAL" clId="{9EDB307E-3FD6-4E0F-ABB7-45B52B3420FA}" dt="2020-07-28T18:38:20.689" v="2443" actId="255"/>
          <ac:spMkLst>
            <pc:docMk/>
            <pc:sldMk cId="1481782957" sldId="304"/>
            <ac:spMk id="3" creationId="{4576D27B-B847-45BF-8F59-60DE42AA379B}"/>
          </ac:spMkLst>
        </pc:spChg>
        <pc:spChg chg="add mod">
          <ac:chgData name="Wang, Charles" userId="b1269e5f-19cd-4bc8-97bb-dd1e093c722b" providerId="ADAL" clId="{9EDB307E-3FD6-4E0F-ABB7-45B52B3420FA}" dt="2020-07-28T18:38:26.903" v="2445" actId="255"/>
          <ac:spMkLst>
            <pc:docMk/>
            <pc:sldMk cId="1481782957" sldId="304"/>
            <ac:spMk id="5" creationId="{3CA8991A-F4BA-4D63-9247-214C80303252}"/>
          </ac:spMkLst>
        </pc:spChg>
        <pc:spChg chg="mod">
          <ac:chgData name="Wang, Charles" userId="b1269e5f-19cd-4bc8-97bb-dd1e093c722b" providerId="ADAL" clId="{9EDB307E-3FD6-4E0F-ABB7-45B52B3420FA}" dt="2020-07-28T18:38:01.326" v="2441" actId="20577"/>
          <ac:spMkLst>
            <pc:docMk/>
            <pc:sldMk cId="1481782957" sldId="304"/>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244649072" sldId="304"/>
        </pc:sldMkLst>
      </pc:sldChg>
      <pc:sldChg chg="modSp add del mod">
        <pc:chgData name="Wang, Charles" userId="b1269e5f-19cd-4bc8-97bb-dd1e093c722b" providerId="ADAL" clId="{9EDB307E-3FD6-4E0F-ABB7-45B52B3420FA}" dt="2020-07-28T18:35:23.940" v="2262" actId="47"/>
        <pc:sldMkLst>
          <pc:docMk/>
          <pc:sldMk cId="1259295440" sldId="305"/>
        </pc:sldMkLst>
        <pc:spChg chg="mod">
          <ac:chgData name="Wang, Charles" userId="b1269e5f-19cd-4bc8-97bb-dd1e093c722b" providerId="ADAL" clId="{9EDB307E-3FD6-4E0F-ABB7-45B52B3420FA}" dt="2020-07-28T18:34:53.703" v="2251" actId="20577"/>
          <ac:spMkLst>
            <pc:docMk/>
            <pc:sldMk cId="1259295440" sldId="305"/>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133983150" sldId="305"/>
        </pc:sldMkLst>
      </pc:sldChg>
      <pc:sldChg chg="addSp delSp modSp add mod">
        <pc:chgData name="Wang, Charles" userId="b1269e5f-19cd-4bc8-97bb-dd1e093c722b" providerId="ADAL" clId="{9EDB307E-3FD6-4E0F-ABB7-45B52B3420FA}" dt="2020-07-28T18:44:29.553" v="2637"/>
        <pc:sldMkLst>
          <pc:docMk/>
          <pc:sldMk cId="3100252940" sldId="306"/>
        </pc:sldMkLst>
        <pc:spChg chg="mod">
          <ac:chgData name="Wang, Charles" userId="b1269e5f-19cd-4bc8-97bb-dd1e093c722b" providerId="ADAL" clId="{9EDB307E-3FD6-4E0F-ABB7-45B52B3420FA}" dt="2020-07-28T18:44:29.553" v="2637"/>
          <ac:spMkLst>
            <pc:docMk/>
            <pc:sldMk cId="3100252940" sldId="306"/>
            <ac:spMk id="2" creationId="{2FBAD298-8535-41BA-93E2-C00797B607A4}"/>
          </ac:spMkLst>
        </pc:spChg>
        <pc:spChg chg="add mod">
          <ac:chgData name="Wang, Charles" userId="b1269e5f-19cd-4bc8-97bb-dd1e093c722b" providerId="ADAL" clId="{9EDB307E-3FD6-4E0F-ABB7-45B52B3420FA}" dt="2020-07-28T18:38:35.716" v="2448" actId="20577"/>
          <ac:spMkLst>
            <pc:docMk/>
            <pc:sldMk cId="3100252940" sldId="306"/>
            <ac:spMk id="4" creationId="{8AA4E873-C05F-4CE6-AE24-17D44E427749}"/>
          </ac:spMkLst>
        </pc:spChg>
        <pc:spChg chg="add mod">
          <ac:chgData name="Wang, Charles" userId="b1269e5f-19cd-4bc8-97bb-dd1e093c722b" providerId="ADAL" clId="{9EDB307E-3FD6-4E0F-ABB7-45B52B3420FA}" dt="2020-07-28T18:38:37.549" v="2450" actId="20577"/>
          <ac:spMkLst>
            <pc:docMk/>
            <pc:sldMk cId="3100252940" sldId="306"/>
            <ac:spMk id="5" creationId="{67CB72FC-9F0F-4AD7-8F75-9EDFC7B59893}"/>
          </ac:spMkLst>
        </pc:spChg>
        <pc:spChg chg="mod">
          <ac:chgData name="Wang, Charles" userId="b1269e5f-19cd-4bc8-97bb-dd1e093c722b" providerId="ADAL" clId="{9EDB307E-3FD6-4E0F-ABB7-45B52B3420FA}" dt="2020-07-28T18:38:42.140" v="2459" actId="20577"/>
          <ac:spMkLst>
            <pc:docMk/>
            <pc:sldMk cId="3100252940" sldId="306"/>
            <ac:spMk id="6" creationId="{4E33A130-B1B2-4E4C-A450-FDC3E4D6210F}"/>
          </ac:spMkLst>
        </pc:spChg>
        <pc:spChg chg="add del mod">
          <ac:chgData name="Wang, Charles" userId="b1269e5f-19cd-4bc8-97bb-dd1e093c722b" providerId="ADAL" clId="{9EDB307E-3FD6-4E0F-ABB7-45B52B3420FA}" dt="2020-07-28T18:44:26.023" v="2636"/>
          <ac:spMkLst>
            <pc:docMk/>
            <pc:sldMk cId="3100252940" sldId="306"/>
            <ac:spMk id="7" creationId="{CB012D78-E0F7-401A-8A2B-0A6ADC1B99FB}"/>
          </ac:spMkLst>
        </pc:spChg>
      </pc:sldChg>
      <pc:sldChg chg="add del">
        <pc:chgData name="Wang, Charles" userId="b1269e5f-19cd-4bc8-97bb-dd1e093c722b" providerId="ADAL" clId="{9EDB307E-3FD6-4E0F-ABB7-45B52B3420FA}" dt="2020-07-28T16:49:24.310" v="136" actId="22"/>
        <pc:sldMkLst>
          <pc:docMk/>
          <pc:sldMk cId="4267588683" sldId="306"/>
        </pc:sldMkLst>
      </pc:sldChg>
      <pc:sldChg chg="addSp modSp add mod">
        <pc:chgData name="Wang, Charles" userId="b1269e5f-19cd-4bc8-97bb-dd1e093c722b" providerId="ADAL" clId="{9EDB307E-3FD6-4E0F-ABB7-45B52B3420FA}" dt="2020-07-28T18:44:30.750" v="2638"/>
        <pc:sldMkLst>
          <pc:docMk/>
          <pc:sldMk cId="2472696951" sldId="307"/>
        </pc:sldMkLst>
        <pc:spChg chg="mod">
          <ac:chgData name="Wang, Charles" userId="b1269e5f-19cd-4bc8-97bb-dd1e093c722b" providerId="ADAL" clId="{9EDB307E-3FD6-4E0F-ABB7-45B52B3420FA}" dt="2020-07-28T18:44:30.750" v="2638"/>
          <ac:spMkLst>
            <pc:docMk/>
            <pc:sldMk cId="2472696951" sldId="307"/>
            <ac:spMk id="2" creationId="{2FBAD298-8535-41BA-93E2-C00797B607A4}"/>
          </ac:spMkLst>
        </pc:spChg>
        <pc:spChg chg="add mod">
          <ac:chgData name="Wang, Charles" userId="b1269e5f-19cd-4bc8-97bb-dd1e093c722b" providerId="ADAL" clId="{9EDB307E-3FD6-4E0F-ABB7-45B52B3420FA}" dt="2020-07-28T18:39:02.118" v="2480" actId="20577"/>
          <ac:spMkLst>
            <pc:docMk/>
            <pc:sldMk cId="2472696951" sldId="307"/>
            <ac:spMk id="4" creationId="{CA49A345-9C7B-449B-99E4-CA30CF211D7B}"/>
          </ac:spMkLst>
        </pc:spChg>
        <pc:spChg chg="add mod">
          <ac:chgData name="Wang, Charles" userId="b1269e5f-19cd-4bc8-97bb-dd1e093c722b" providerId="ADAL" clId="{9EDB307E-3FD6-4E0F-ABB7-45B52B3420FA}" dt="2020-07-28T18:39:05.941" v="2485" actId="20577"/>
          <ac:spMkLst>
            <pc:docMk/>
            <pc:sldMk cId="2472696951" sldId="307"/>
            <ac:spMk id="5" creationId="{C8FC4A85-2CC5-4BD1-9CD4-7D89C046343B}"/>
          </ac:spMkLst>
        </pc:spChg>
        <pc:spChg chg="mod">
          <ac:chgData name="Wang, Charles" userId="b1269e5f-19cd-4bc8-97bb-dd1e093c722b" providerId="ADAL" clId="{9EDB307E-3FD6-4E0F-ABB7-45B52B3420FA}" dt="2020-07-28T18:38:55.122" v="2477" actId="20577"/>
          <ac:spMkLst>
            <pc:docMk/>
            <pc:sldMk cId="2472696951" sldId="307"/>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329183907" sldId="307"/>
        </pc:sldMkLst>
      </pc:sldChg>
      <pc:sldChg chg="add del">
        <pc:chgData name="Wang, Charles" userId="b1269e5f-19cd-4bc8-97bb-dd1e093c722b" providerId="ADAL" clId="{9EDB307E-3FD6-4E0F-ABB7-45B52B3420FA}" dt="2020-07-28T16:49:24.310" v="136" actId="22"/>
        <pc:sldMkLst>
          <pc:docMk/>
          <pc:sldMk cId="239776239" sldId="308"/>
        </pc:sldMkLst>
      </pc:sldChg>
      <pc:sldChg chg="modSp add mod">
        <pc:chgData name="Wang, Charles" userId="b1269e5f-19cd-4bc8-97bb-dd1e093c722b" providerId="ADAL" clId="{9EDB307E-3FD6-4E0F-ABB7-45B52B3420FA}" dt="2020-07-28T18:44:31.845" v="2639"/>
        <pc:sldMkLst>
          <pc:docMk/>
          <pc:sldMk cId="602457664" sldId="308"/>
        </pc:sldMkLst>
        <pc:spChg chg="mod">
          <ac:chgData name="Wang, Charles" userId="b1269e5f-19cd-4bc8-97bb-dd1e093c722b" providerId="ADAL" clId="{9EDB307E-3FD6-4E0F-ABB7-45B52B3420FA}" dt="2020-07-28T18:44:31.845" v="2639"/>
          <ac:spMkLst>
            <pc:docMk/>
            <pc:sldMk cId="602457664" sldId="308"/>
            <ac:spMk id="2" creationId="{2FBAD298-8535-41BA-93E2-C00797B607A4}"/>
          </ac:spMkLst>
        </pc:spChg>
        <pc:spChg chg="mod">
          <ac:chgData name="Wang, Charles" userId="b1269e5f-19cd-4bc8-97bb-dd1e093c722b" providerId="ADAL" clId="{9EDB307E-3FD6-4E0F-ABB7-45B52B3420FA}" dt="2020-07-28T18:40:28.484" v="2517" actId="20577"/>
          <ac:spMkLst>
            <pc:docMk/>
            <pc:sldMk cId="602457664" sldId="308"/>
            <ac:spMk id="4" creationId="{CA49A345-9C7B-449B-99E4-CA30CF211D7B}"/>
          </ac:spMkLst>
        </pc:spChg>
        <pc:spChg chg="mod">
          <ac:chgData name="Wang, Charles" userId="b1269e5f-19cd-4bc8-97bb-dd1e093c722b" providerId="ADAL" clId="{9EDB307E-3FD6-4E0F-ABB7-45B52B3420FA}" dt="2020-07-28T18:40:31.782" v="2519" actId="20577"/>
          <ac:spMkLst>
            <pc:docMk/>
            <pc:sldMk cId="602457664" sldId="308"/>
            <ac:spMk id="5" creationId="{C8FC4A85-2CC5-4BD1-9CD4-7D89C046343B}"/>
          </ac:spMkLst>
        </pc:spChg>
        <pc:spChg chg="mod">
          <ac:chgData name="Wang, Charles" userId="b1269e5f-19cd-4bc8-97bb-dd1e093c722b" providerId="ADAL" clId="{9EDB307E-3FD6-4E0F-ABB7-45B52B3420FA}" dt="2020-07-28T18:40:15.559" v="2513" actId="20577"/>
          <ac:spMkLst>
            <pc:docMk/>
            <pc:sldMk cId="602457664" sldId="308"/>
            <ac:spMk id="6" creationId="{4E33A130-B1B2-4E4C-A450-FDC3E4D6210F}"/>
          </ac:spMkLst>
        </pc:spChg>
      </pc:sldChg>
      <pc:sldChg chg="modSp add mod">
        <pc:chgData name="Wang, Charles" userId="b1269e5f-19cd-4bc8-97bb-dd1e093c722b" providerId="ADAL" clId="{9EDB307E-3FD6-4E0F-ABB7-45B52B3420FA}" dt="2020-07-28T18:44:33.896" v="2640"/>
        <pc:sldMkLst>
          <pc:docMk/>
          <pc:sldMk cId="3136546367" sldId="309"/>
        </pc:sldMkLst>
        <pc:spChg chg="mod">
          <ac:chgData name="Wang, Charles" userId="b1269e5f-19cd-4bc8-97bb-dd1e093c722b" providerId="ADAL" clId="{9EDB307E-3FD6-4E0F-ABB7-45B52B3420FA}" dt="2020-07-28T18:44:33.896" v="2640"/>
          <ac:spMkLst>
            <pc:docMk/>
            <pc:sldMk cId="3136546367" sldId="309"/>
            <ac:spMk id="2" creationId="{2FBAD298-8535-41BA-93E2-C00797B607A4}"/>
          </ac:spMkLst>
        </pc:spChg>
        <pc:spChg chg="mod">
          <ac:chgData name="Wang, Charles" userId="b1269e5f-19cd-4bc8-97bb-dd1e093c722b" providerId="ADAL" clId="{9EDB307E-3FD6-4E0F-ABB7-45B52B3420FA}" dt="2020-07-28T18:40:58.353" v="2539" actId="14100"/>
          <ac:spMkLst>
            <pc:docMk/>
            <pc:sldMk cId="3136546367" sldId="309"/>
            <ac:spMk id="4" creationId="{CA49A345-9C7B-449B-99E4-CA30CF211D7B}"/>
          </ac:spMkLst>
        </pc:spChg>
        <pc:spChg chg="mod">
          <ac:chgData name="Wang, Charles" userId="b1269e5f-19cd-4bc8-97bb-dd1e093c722b" providerId="ADAL" clId="{9EDB307E-3FD6-4E0F-ABB7-45B52B3420FA}" dt="2020-07-28T18:41:01.408" v="2540" actId="1076"/>
          <ac:spMkLst>
            <pc:docMk/>
            <pc:sldMk cId="3136546367" sldId="309"/>
            <ac:spMk id="5" creationId="{C8FC4A85-2CC5-4BD1-9CD4-7D89C046343B}"/>
          </ac:spMkLst>
        </pc:spChg>
      </pc:sldChg>
      <pc:sldChg chg="add del">
        <pc:chgData name="Wang, Charles" userId="b1269e5f-19cd-4bc8-97bb-dd1e093c722b" providerId="ADAL" clId="{9EDB307E-3FD6-4E0F-ABB7-45B52B3420FA}" dt="2020-07-28T18:40:25.249" v="2515" actId="47"/>
        <pc:sldMkLst>
          <pc:docMk/>
          <pc:sldMk cId="3595343743" sldId="309"/>
        </pc:sldMkLst>
      </pc:sldChg>
      <pc:sldChg chg="add del">
        <pc:chgData name="Wang, Charles" userId="b1269e5f-19cd-4bc8-97bb-dd1e093c722b" providerId="ADAL" clId="{9EDB307E-3FD6-4E0F-ABB7-45B52B3420FA}" dt="2020-07-28T16:49:24.310" v="136" actId="22"/>
        <pc:sldMkLst>
          <pc:docMk/>
          <pc:sldMk cId="3732762656" sldId="309"/>
        </pc:sldMkLst>
      </pc:sldChg>
      <pc:sldChg chg="add del">
        <pc:chgData name="Wang, Charles" userId="b1269e5f-19cd-4bc8-97bb-dd1e093c722b" providerId="ADAL" clId="{9EDB307E-3FD6-4E0F-ABB7-45B52B3420FA}" dt="2020-07-28T16:49:24.310" v="136" actId="22"/>
        <pc:sldMkLst>
          <pc:docMk/>
          <pc:sldMk cId="1470493431" sldId="310"/>
        </pc:sldMkLst>
      </pc:sldChg>
      <pc:sldChg chg="add">
        <pc:chgData name="Wang, Charles" userId="b1269e5f-19cd-4bc8-97bb-dd1e093c722b" providerId="ADAL" clId="{9EDB307E-3FD6-4E0F-ABB7-45B52B3420FA}" dt="2020-07-28T18:41:13.828" v="2541" actId="22"/>
        <pc:sldMkLst>
          <pc:docMk/>
          <pc:sldMk cId="1651613390" sldId="310"/>
        </pc:sldMkLst>
      </pc:sldChg>
      <pc:sldChg chg="add del">
        <pc:chgData name="Wang, Charles" userId="b1269e5f-19cd-4bc8-97bb-dd1e093c722b" providerId="ADAL" clId="{9EDB307E-3FD6-4E0F-ABB7-45B52B3420FA}" dt="2020-07-28T16:49:24.310" v="136" actId="22"/>
        <pc:sldMkLst>
          <pc:docMk/>
          <pc:sldMk cId="806255762" sldId="311"/>
        </pc:sldMkLst>
      </pc:sldChg>
      <pc:sldChg chg="modSp add mod">
        <pc:chgData name="Wang, Charles" userId="b1269e5f-19cd-4bc8-97bb-dd1e093c722b" providerId="ADAL" clId="{9EDB307E-3FD6-4E0F-ABB7-45B52B3420FA}" dt="2020-07-28T18:42:04.753" v="2609" actId="20577"/>
        <pc:sldMkLst>
          <pc:docMk/>
          <pc:sldMk cId="3530747334" sldId="311"/>
        </pc:sldMkLst>
        <pc:graphicFrameChg chg="mod modGraphic">
          <ac:chgData name="Wang, Charles" userId="b1269e5f-19cd-4bc8-97bb-dd1e093c722b" providerId="ADAL" clId="{9EDB307E-3FD6-4E0F-ABB7-45B52B3420FA}" dt="2020-07-28T18:42:04.753" v="2609" actId="20577"/>
          <ac:graphicFrameMkLst>
            <pc:docMk/>
            <pc:sldMk cId="3530747334" sldId="311"/>
            <ac:graphicFrameMk id="6" creationId="{A581EB62-2843-400E-BBB7-3209ECC99DFA}"/>
          </ac:graphicFrameMkLst>
        </pc:graphicFrameChg>
      </pc:sldChg>
      <pc:sldChg chg="add del">
        <pc:chgData name="Wang, Charles" userId="b1269e5f-19cd-4bc8-97bb-dd1e093c722b" providerId="ADAL" clId="{9EDB307E-3FD6-4E0F-ABB7-45B52B3420FA}" dt="2020-07-28T16:49:24.310" v="136" actId="22"/>
        <pc:sldMkLst>
          <pc:docMk/>
          <pc:sldMk cId="3430984528" sldId="312"/>
        </pc:sldMkLst>
      </pc:sldChg>
      <pc:sldChg chg="modSp add mod">
        <pc:chgData name="Wang, Charles" userId="b1269e5f-19cd-4bc8-97bb-dd1e093c722b" providerId="ADAL" clId="{9EDB307E-3FD6-4E0F-ABB7-45B52B3420FA}" dt="2020-07-28T18:44:39.972" v="2641"/>
        <pc:sldMkLst>
          <pc:docMk/>
          <pc:sldMk cId="3817466861" sldId="312"/>
        </pc:sldMkLst>
        <pc:spChg chg="mod">
          <ac:chgData name="Wang, Charles" userId="b1269e5f-19cd-4bc8-97bb-dd1e093c722b" providerId="ADAL" clId="{9EDB307E-3FD6-4E0F-ABB7-45B52B3420FA}" dt="2020-07-28T18:44:39.972" v="2641"/>
          <ac:spMkLst>
            <pc:docMk/>
            <pc:sldMk cId="3817466861" sldId="312"/>
            <ac:spMk id="2" creationId="{2FBAD298-8535-41BA-93E2-C00797B607A4}"/>
          </ac:spMkLst>
        </pc:spChg>
        <pc:spChg chg="mod">
          <ac:chgData name="Wang, Charles" userId="b1269e5f-19cd-4bc8-97bb-dd1e093c722b" providerId="ADAL" clId="{9EDB307E-3FD6-4E0F-ABB7-45B52B3420FA}" dt="2020-07-28T18:42:58.407" v="2619" actId="1076"/>
          <ac:spMkLst>
            <pc:docMk/>
            <pc:sldMk cId="3817466861" sldId="312"/>
            <ac:spMk id="4" creationId="{CA49A345-9C7B-449B-99E4-CA30CF211D7B}"/>
          </ac:spMkLst>
        </pc:spChg>
        <pc:spChg chg="mod">
          <ac:chgData name="Wang, Charles" userId="b1269e5f-19cd-4bc8-97bb-dd1e093c722b" providerId="ADAL" clId="{9EDB307E-3FD6-4E0F-ABB7-45B52B3420FA}" dt="2020-07-28T18:42:54.665" v="2618" actId="14100"/>
          <ac:spMkLst>
            <pc:docMk/>
            <pc:sldMk cId="3817466861" sldId="312"/>
            <ac:spMk id="5" creationId="{C8FC4A85-2CC5-4BD1-9CD4-7D89C046343B}"/>
          </ac:spMkLst>
        </pc:spChg>
        <pc:spChg chg="mod">
          <ac:chgData name="Wang, Charles" userId="b1269e5f-19cd-4bc8-97bb-dd1e093c722b" providerId="ADAL" clId="{9EDB307E-3FD6-4E0F-ABB7-45B52B3420FA}" dt="2020-07-28T18:42:39.020" v="2614" actId="20577"/>
          <ac:spMkLst>
            <pc:docMk/>
            <pc:sldMk cId="3817466861" sldId="312"/>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90134094" sldId="313"/>
        </pc:sldMkLst>
      </pc:sldChg>
      <pc:sldChg chg="add">
        <pc:chgData name="Wang, Charles" userId="b1269e5f-19cd-4bc8-97bb-dd1e093c722b" providerId="ADAL" clId="{9EDB307E-3FD6-4E0F-ABB7-45B52B3420FA}" dt="2020-07-28T18:44:11.017" v="2620" actId="22"/>
        <pc:sldMkLst>
          <pc:docMk/>
          <pc:sldMk cId="3264672517" sldId="313"/>
        </pc:sldMkLst>
      </pc:sldChg>
      <pc:sldChg chg="modSp add mod">
        <pc:chgData name="Wang, Charles" userId="b1269e5f-19cd-4bc8-97bb-dd1e093c722b" providerId="ADAL" clId="{9EDB307E-3FD6-4E0F-ABB7-45B52B3420FA}" dt="2020-07-28T18:47:45.367" v="2790" actId="20577"/>
        <pc:sldMkLst>
          <pc:docMk/>
          <pc:sldMk cId="3587280165" sldId="314"/>
        </pc:sldMkLst>
        <pc:spChg chg="mod">
          <ac:chgData name="Wang, Charles" userId="b1269e5f-19cd-4bc8-97bb-dd1e093c722b" providerId="ADAL" clId="{9EDB307E-3FD6-4E0F-ABB7-45B52B3420FA}" dt="2020-07-28T18:45:30.216" v="2673" actId="20577"/>
          <ac:spMkLst>
            <pc:docMk/>
            <pc:sldMk cId="3587280165" sldId="314"/>
            <ac:spMk id="2" creationId="{2FBAD298-8535-41BA-93E2-C00797B607A4}"/>
          </ac:spMkLst>
        </pc:spChg>
        <pc:spChg chg="mod">
          <ac:chgData name="Wang, Charles" userId="b1269e5f-19cd-4bc8-97bb-dd1e093c722b" providerId="ADAL" clId="{9EDB307E-3FD6-4E0F-ABB7-45B52B3420FA}" dt="2020-07-28T18:46:39.604" v="2766" actId="20577"/>
          <ac:spMkLst>
            <pc:docMk/>
            <pc:sldMk cId="3587280165" sldId="314"/>
            <ac:spMk id="4" creationId="{CA49A345-9C7B-449B-99E4-CA30CF211D7B}"/>
          </ac:spMkLst>
        </pc:spChg>
        <pc:spChg chg="mod">
          <ac:chgData name="Wang, Charles" userId="b1269e5f-19cd-4bc8-97bb-dd1e093c722b" providerId="ADAL" clId="{9EDB307E-3FD6-4E0F-ABB7-45B52B3420FA}" dt="2020-07-28T18:46:43.129" v="2769" actId="20577"/>
          <ac:spMkLst>
            <pc:docMk/>
            <pc:sldMk cId="3587280165" sldId="314"/>
            <ac:spMk id="5" creationId="{C8FC4A85-2CC5-4BD1-9CD4-7D89C046343B}"/>
          </ac:spMkLst>
        </pc:spChg>
        <pc:spChg chg="mod">
          <ac:chgData name="Wang, Charles" userId="b1269e5f-19cd-4bc8-97bb-dd1e093c722b" providerId="ADAL" clId="{9EDB307E-3FD6-4E0F-ABB7-45B52B3420FA}" dt="2020-07-28T18:47:45.367" v="2790" actId="20577"/>
          <ac:spMkLst>
            <pc:docMk/>
            <pc:sldMk cId="3587280165" sldId="314"/>
            <ac:spMk id="6" creationId="{4E33A130-B1B2-4E4C-A450-FDC3E4D6210F}"/>
          </ac:spMkLst>
        </pc:spChg>
      </pc:sldChg>
      <pc:sldChg chg="modSp add del mod">
        <pc:chgData name="Wang, Charles" userId="b1269e5f-19cd-4bc8-97bb-dd1e093c722b" providerId="ADAL" clId="{9EDB307E-3FD6-4E0F-ABB7-45B52B3420FA}" dt="2020-07-28T18:49:59.204" v="2966" actId="47"/>
        <pc:sldMkLst>
          <pc:docMk/>
          <pc:sldMk cId="1264637731" sldId="315"/>
        </pc:sldMkLst>
        <pc:spChg chg="mod">
          <ac:chgData name="Wang, Charles" userId="b1269e5f-19cd-4bc8-97bb-dd1e093c722b" providerId="ADAL" clId="{9EDB307E-3FD6-4E0F-ABB7-45B52B3420FA}" dt="2020-07-28T18:45:50.091" v="2717" actId="20577"/>
          <ac:spMkLst>
            <pc:docMk/>
            <pc:sldMk cId="1264637731" sldId="315"/>
            <ac:spMk id="2" creationId="{2FBAD298-8535-41BA-93E2-C00797B607A4}"/>
          </ac:spMkLst>
        </pc:spChg>
      </pc:sldChg>
      <pc:sldChg chg="modSp add mod">
        <pc:chgData name="Wang, Charles" userId="b1269e5f-19cd-4bc8-97bb-dd1e093c722b" providerId="ADAL" clId="{9EDB307E-3FD6-4E0F-ABB7-45B52B3420FA}" dt="2020-07-28T18:48:41.283" v="2899" actId="20577"/>
        <pc:sldMkLst>
          <pc:docMk/>
          <pc:sldMk cId="1223868465" sldId="316"/>
        </pc:sldMkLst>
        <pc:spChg chg="mod">
          <ac:chgData name="Wang, Charles" userId="b1269e5f-19cd-4bc8-97bb-dd1e093c722b" providerId="ADAL" clId="{9EDB307E-3FD6-4E0F-ABB7-45B52B3420FA}" dt="2020-07-28T18:47:25.184" v="2787" actId="1076"/>
          <ac:spMkLst>
            <pc:docMk/>
            <pc:sldMk cId="1223868465" sldId="316"/>
            <ac:spMk id="4" creationId="{CA49A345-9C7B-449B-99E4-CA30CF211D7B}"/>
          </ac:spMkLst>
        </pc:spChg>
        <pc:spChg chg="mod">
          <ac:chgData name="Wang, Charles" userId="b1269e5f-19cd-4bc8-97bb-dd1e093c722b" providerId="ADAL" clId="{9EDB307E-3FD6-4E0F-ABB7-45B52B3420FA}" dt="2020-07-28T18:48:41.283" v="2899" actId="20577"/>
          <ac:spMkLst>
            <pc:docMk/>
            <pc:sldMk cId="1223868465" sldId="316"/>
            <ac:spMk id="5" creationId="{C8FC4A85-2CC5-4BD1-9CD4-7D89C046343B}"/>
          </ac:spMkLst>
        </pc:spChg>
        <pc:spChg chg="mod">
          <ac:chgData name="Wang, Charles" userId="b1269e5f-19cd-4bc8-97bb-dd1e093c722b" providerId="ADAL" clId="{9EDB307E-3FD6-4E0F-ABB7-45B52B3420FA}" dt="2020-07-28T18:48:38.059" v="2894" actId="20577"/>
          <ac:spMkLst>
            <pc:docMk/>
            <pc:sldMk cId="1223868465" sldId="316"/>
            <ac:spMk id="6" creationId="{4E33A130-B1B2-4E4C-A450-FDC3E4D6210F}"/>
          </ac:spMkLst>
        </pc:spChg>
      </pc:sldChg>
      <pc:sldChg chg="modSp add mod">
        <pc:chgData name="Wang, Charles" userId="b1269e5f-19cd-4bc8-97bb-dd1e093c722b" providerId="ADAL" clId="{9EDB307E-3FD6-4E0F-ABB7-45B52B3420FA}" dt="2020-07-28T18:49:22.557" v="2963" actId="20577"/>
        <pc:sldMkLst>
          <pc:docMk/>
          <pc:sldMk cId="3837992161" sldId="317"/>
        </pc:sldMkLst>
        <pc:spChg chg="mod">
          <ac:chgData name="Wang, Charles" userId="b1269e5f-19cd-4bc8-97bb-dd1e093c722b" providerId="ADAL" clId="{9EDB307E-3FD6-4E0F-ABB7-45B52B3420FA}" dt="2020-07-28T18:49:22.557" v="2963" actId="20577"/>
          <ac:spMkLst>
            <pc:docMk/>
            <pc:sldMk cId="3837992161" sldId="317"/>
            <ac:spMk id="5" creationId="{C8FC4A85-2CC5-4BD1-9CD4-7D89C046343B}"/>
          </ac:spMkLst>
        </pc:spChg>
        <pc:spChg chg="mod">
          <ac:chgData name="Wang, Charles" userId="b1269e5f-19cd-4bc8-97bb-dd1e093c722b" providerId="ADAL" clId="{9EDB307E-3FD6-4E0F-ABB7-45B52B3420FA}" dt="2020-07-28T18:49:17.701" v="2961" actId="20577"/>
          <ac:spMkLst>
            <pc:docMk/>
            <pc:sldMk cId="3837992161" sldId="317"/>
            <ac:spMk id="6" creationId="{4E33A130-B1B2-4E4C-A450-FDC3E4D6210F}"/>
          </ac:spMkLst>
        </pc:spChg>
      </pc:sldChg>
      <pc:sldChg chg="addSp modSp add mod">
        <pc:chgData name="Wang, Charles" userId="b1269e5f-19cd-4bc8-97bb-dd1e093c722b" providerId="ADAL" clId="{9EDB307E-3FD6-4E0F-ABB7-45B52B3420FA}" dt="2020-07-28T18:55:14.137" v="3362" actId="20577"/>
        <pc:sldMkLst>
          <pc:docMk/>
          <pc:sldMk cId="4044982234" sldId="318"/>
        </pc:sldMkLst>
        <pc:spChg chg="mod">
          <ac:chgData name="Wang, Charles" userId="b1269e5f-19cd-4bc8-97bb-dd1e093c722b" providerId="ADAL" clId="{9EDB307E-3FD6-4E0F-ABB7-45B52B3420FA}" dt="2020-07-28T18:49:57.169" v="2965"/>
          <ac:spMkLst>
            <pc:docMk/>
            <pc:sldMk cId="4044982234" sldId="318"/>
            <ac:spMk id="2" creationId="{2FBAD298-8535-41BA-93E2-C00797B607A4}"/>
          </ac:spMkLst>
        </pc:spChg>
        <pc:spChg chg="mod">
          <ac:chgData name="Wang, Charles" userId="b1269e5f-19cd-4bc8-97bb-dd1e093c722b" providerId="ADAL" clId="{9EDB307E-3FD6-4E0F-ABB7-45B52B3420FA}" dt="2020-07-28T18:53:37.732" v="3166" actId="20577"/>
          <ac:spMkLst>
            <pc:docMk/>
            <pc:sldMk cId="4044982234" sldId="318"/>
            <ac:spMk id="4" creationId="{CA49A345-9C7B-449B-99E4-CA30CF211D7B}"/>
          </ac:spMkLst>
        </pc:spChg>
        <pc:spChg chg="mod">
          <ac:chgData name="Wang, Charles" userId="b1269e5f-19cd-4bc8-97bb-dd1e093c722b" providerId="ADAL" clId="{9EDB307E-3FD6-4E0F-ABB7-45B52B3420FA}" dt="2020-07-28T18:54:13.828" v="3223" actId="20577"/>
          <ac:spMkLst>
            <pc:docMk/>
            <pc:sldMk cId="4044982234" sldId="318"/>
            <ac:spMk id="5" creationId="{C8FC4A85-2CC5-4BD1-9CD4-7D89C046343B}"/>
          </ac:spMkLst>
        </pc:spChg>
        <pc:spChg chg="mod">
          <ac:chgData name="Wang, Charles" userId="b1269e5f-19cd-4bc8-97bb-dd1e093c722b" providerId="ADAL" clId="{9EDB307E-3FD6-4E0F-ABB7-45B52B3420FA}" dt="2020-07-28T18:53:24.560" v="3163" actId="20577"/>
          <ac:spMkLst>
            <pc:docMk/>
            <pc:sldMk cId="4044982234" sldId="318"/>
            <ac:spMk id="6" creationId="{4E33A130-B1B2-4E4C-A450-FDC3E4D6210F}"/>
          </ac:spMkLst>
        </pc:spChg>
        <pc:spChg chg="add mod">
          <ac:chgData name="Wang, Charles" userId="b1269e5f-19cd-4bc8-97bb-dd1e093c722b" providerId="ADAL" clId="{9EDB307E-3FD6-4E0F-ABB7-45B52B3420FA}" dt="2020-07-28T18:55:14.137" v="3362" actId="20577"/>
          <ac:spMkLst>
            <pc:docMk/>
            <pc:sldMk cId="4044982234" sldId="318"/>
            <ac:spMk id="7" creationId="{3ACDB90D-13DF-4904-939D-BD00754BDEAA}"/>
          </ac:spMkLst>
        </pc:spChg>
      </pc:sldChg>
      <pc:sldChg chg="addSp delSp modSp add mod">
        <pc:chgData name="Wang, Charles" userId="b1269e5f-19cd-4bc8-97bb-dd1e093c722b" providerId="ADAL" clId="{9EDB307E-3FD6-4E0F-ABB7-45B52B3420FA}" dt="2020-07-28T18:55:55.478" v="3438" actId="20577"/>
        <pc:sldMkLst>
          <pc:docMk/>
          <pc:sldMk cId="2839350781" sldId="319"/>
        </pc:sldMkLst>
        <pc:spChg chg="del">
          <ac:chgData name="Wang, Charles" userId="b1269e5f-19cd-4bc8-97bb-dd1e093c722b" providerId="ADAL" clId="{9EDB307E-3FD6-4E0F-ABB7-45B52B3420FA}" dt="2020-07-28T18:54:32.871" v="3225" actId="478"/>
          <ac:spMkLst>
            <pc:docMk/>
            <pc:sldMk cId="2839350781" sldId="319"/>
            <ac:spMk id="4" creationId="{CA49A345-9C7B-449B-99E4-CA30CF211D7B}"/>
          </ac:spMkLst>
        </pc:spChg>
        <pc:spChg chg="del">
          <ac:chgData name="Wang, Charles" userId="b1269e5f-19cd-4bc8-97bb-dd1e093c722b" providerId="ADAL" clId="{9EDB307E-3FD6-4E0F-ABB7-45B52B3420FA}" dt="2020-07-28T18:54:32.871" v="3225" actId="478"/>
          <ac:spMkLst>
            <pc:docMk/>
            <pc:sldMk cId="2839350781" sldId="319"/>
            <ac:spMk id="5" creationId="{C8FC4A85-2CC5-4BD1-9CD4-7D89C046343B}"/>
          </ac:spMkLst>
        </pc:spChg>
        <pc:spChg chg="del">
          <ac:chgData name="Wang, Charles" userId="b1269e5f-19cd-4bc8-97bb-dd1e093c722b" providerId="ADAL" clId="{9EDB307E-3FD6-4E0F-ABB7-45B52B3420FA}" dt="2020-07-28T18:54:32.871" v="3225" actId="478"/>
          <ac:spMkLst>
            <pc:docMk/>
            <pc:sldMk cId="2839350781" sldId="319"/>
            <ac:spMk id="6" creationId="{4E33A130-B1B2-4E4C-A450-FDC3E4D6210F}"/>
          </ac:spMkLst>
        </pc:spChg>
        <pc:spChg chg="add del mod">
          <ac:chgData name="Wang, Charles" userId="b1269e5f-19cd-4bc8-97bb-dd1e093c722b" providerId="ADAL" clId="{9EDB307E-3FD6-4E0F-ABB7-45B52B3420FA}" dt="2020-07-28T18:54:36.159" v="3226" actId="478"/>
          <ac:spMkLst>
            <pc:docMk/>
            <pc:sldMk cId="2839350781" sldId="319"/>
            <ac:spMk id="7" creationId="{0C54C1E1-8E63-4DAA-88E9-5345C923AF6B}"/>
          </ac:spMkLst>
        </pc:spChg>
        <pc:spChg chg="add mod">
          <ac:chgData name="Wang, Charles" userId="b1269e5f-19cd-4bc8-97bb-dd1e093c722b" providerId="ADAL" clId="{9EDB307E-3FD6-4E0F-ABB7-45B52B3420FA}" dt="2020-07-28T18:55:55.478" v="3438" actId="20577"/>
          <ac:spMkLst>
            <pc:docMk/>
            <pc:sldMk cId="2839350781" sldId="319"/>
            <ac:spMk id="8" creationId="{1D8CEA86-BC28-49F3-A2C7-9460A93A1693}"/>
          </ac:spMkLst>
        </pc:spChg>
      </pc:sldChg>
      <pc:sldChg chg="delSp modSp add mod">
        <pc:chgData name="Wang, Charles" userId="b1269e5f-19cd-4bc8-97bb-dd1e093c722b" providerId="ADAL" clId="{9EDB307E-3FD6-4E0F-ABB7-45B52B3420FA}" dt="2020-07-28T18:56:49.587" v="3489" actId="20577"/>
        <pc:sldMkLst>
          <pc:docMk/>
          <pc:sldMk cId="3645965576" sldId="320"/>
        </pc:sldMkLst>
        <pc:spChg chg="mod">
          <ac:chgData name="Wang, Charles" userId="b1269e5f-19cd-4bc8-97bb-dd1e093c722b" providerId="ADAL" clId="{9EDB307E-3FD6-4E0F-ABB7-45B52B3420FA}" dt="2020-07-28T18:56:41.871" v="3480" actId="20577"/>
          <ac:spMkLst>
            <pc:docMk/>
            <pc:sldMk cId="3645965576" sldId="320"/>
            <ac:spMk id="4" creationId="{CA49A345-9C7B-449B-99E4-CA30CF211D7B}"/>
          </ac:spMkLst>
        </pc:spChg>
        <pc:spChg chg="mod">
          <ac:chgData name="Wang, Charles" userId="b1269e5f-19cd-4bc8-97bb-dd1e093c722b" providerId="ADAL" clId="{9EDB307E-3FD6-4E0F-ABB7-45B52B3420FA}" dt="2020-07-28T18:56:49.587" v="3489" actId="20577"/>
          <ac:spMkLst>
            <pc:docMk/>
            <pc:sldMk cId="3645965576" sldId="320"/>
            <ac:spMk id="5" creationId="{C8FC4A85-2CC5-4BD1-9CD4-7D89C046343B}"/>
          </ac:spMkLst>
        </pc:spChg>
        <pc:spChg chg="mod">
          <ac:chgData name="Wang, Charles" userId="b1269e5f-19cd-4bc8-97bb-dd1e093c722b" providerId="ADAL" clId="{9EDB307E-3FD6-4E0F-ABB7-45B52B3420FA}" dt="2020-07-28T18:56:18.078" v="3471" actId="20577"/>
          <ac:spMkLst>
            <pc:docMk/>
            <pc:sldMk cId="3645965576" sldId="320"/>
            <ac:spMk id="6" creationId="{4E33A130-B1B2-4E4C-A450-FDC3E4D6210F}"/>
          </ac:spMkLst>
        </pc:spChg>
        <pc:spChg chg="del">
          <ac:chgData name="Wang, Charles" userId="b1269e5f-19cd-4bc8-97bb-dd1e093c722b" providerId="ADAL" clId="{9EDB307E-3FD6-4E0F-ABB7-45B52B3420FA}" dt="2020-07-28T18:56:07.636" v="3440" actId="478"/>
          <ac:spMkLst>
            <pc:docMk/>
            <pc:sldMk cId="3645965576" sldId="320"/>
            <ac:spMk id="7" creationId="{3ACDB90D-13DF-4904-939D-BD00754BDEAA}"/>
          </ac:spMkLst>
        </pc:spChg>
      </pc:sldChg>
      <pc:sldChg chg="modSp add mod">
        <pc:chgData name="Wang, Charles" userId="b1269e5f-19cd-4bc8-97bb-dd1e093c722b" providerId="ADAL" clId="{9EDB307E-3FD6-4E0F-ABB7-45B52B3420FA}" dt="2020-07-29T14:50:03.068" v="3566" actId="20577"/>
        <pc:sldMkLst>
          <pc:docMk/>
          <pc:sldMk cId="1804022799" sldId="321"/>
        </pc:sldMkLst>
        <pc:spChg chg="mod">
          <ac:chgData name="Wang, Charles" userId="b1269e5f-19cd-4bc8-97bb-dd1e093c722b" providerId="ADAL" clId="{9EDB307E-3FD6-4E0F-ABB7-45B52B3420FA}" dt="2020-07-29T14:50:03.068" v="3566" actId="20577"/>
          <ac:spMkLst>
            <pc:docMk/>
            <pc:sldMk cId="1804022799" sldId="321"/>
            <ac:spMk id="3" creationId="{E6A666D6-AB47-4AC5-AF89-E91B76A86F1C}"/>
          </ac:spMkLst>
        </pc:spChg>
      </pc:sldChg>
      <pc:sldChg chg="add">
        <pc:chgData name="Wang, Charles" userId="b1269e5f-19cd-4bc8-97bb-dd1e093c722b" providerId="ADAL" clId="{9EDB307E-3FD6-4E0F-ABB7-45B52B3420FA}" dt="2020-07-29T14:50:07.445" v="3567" actId="22"/>
        <pc:sldMkLst>
          <pc:docMk/>
          <pc:sldMk cId="3073856346" sldId="322"/>
        </pc:sldMkLst>
      </pc:sldChg>
      <pc:sldChg chg="modSp add mod">
        <pc:chgData name="Wang, Charles" userId="b1269e5f-19cd-4bc8-97bb-dd1e093c722b" providerId="ADAL" clId="{9EDB307E-3FD6-4E0F-ABB7-45B52B3420FA}" dt="2020-07-29T18:53:34.902" v="4146" actId="14"/>
        <pc:sldMkLst>
          <pc:docMk/>
          <pc:sldMk cId="2986473969" sldId="323"/>
        </pc:sldMkLst>
        <pc:spChg chg="mod">
          <ac:chgData name="Wang, Charles" userId="b1269e5f-19cd-4bc8-97bb-dd1e093c722b" providerId="ADAL" clId="{9EDB307E-3FD6-4E0F-ABB7-45B52B3420FA}" dt="2020-07-29T18:53:34.902" v="4146" actId="14"/>
          <ac:spMkLst>
            <pc:docMk/>
            <pc:sldMk cId="2986473969" sldId="323"/>
            <ac:spMk id="3" creationId="{E6A666D6-AB47-4AC5-AF89-E91B76A86F1C}"/>
          </ac:spMkLst>
        </pc:spChg>
      </pc:sldChg>
      <pc:sldChg chg="modSp add mod">
        <pc:chgData name="Wang, Charles" userId="b1269e5f-19cd-4bc8-97bb-dd1e093c722b" providerId="ADAL" clId="{9EDB307E-3FD6-4E0F-ABB7-45B52B3420FA}" dt="2020-07-29T14:53:57.967" v="3890" actId="20577"/>
        <pc:sldMkLst>
          <pc:docMk/>
          <pc:sldMk cId="1350988047" sldId="324"/>
        </pc:sldMkLst>
        <pc:spChg chg="mod">
          <ac:chgData name="Wang, Charles" userId="b1269e5f-19cd-4bc8-97bb-dd1e093c722b" providerId="ADAL" clId="{9EDB307E-3FD6-4E0F-ABB7-45B52B3420FA}" dt="2020-07-29T14:53:57.967" v="3890" actId="20577"/>
          <ac:spMkLst>
            <pc:docMk/>
            <pc:sldMk cId="1350988047" sldId="324"/>
            <ac:spMk id="3" creationId="{E6A666D6-AB47-4AC5-AF89-E91B76A86F1C}"/>
          </ac:spMkLst>
        </pc:spChg>
      </pc:sldChg>
      <pc:sldChg chg="add">
        <pc:chgData name="Wang, Charles" userId="b1269e5f-19cd-4bc8-97bb-dd1e093c722b" providerId="ADAL" clId="{9EDB307E-3FD6-4E0F-ABB7-45B52B3420FA}" dt="2020-07-29T14:54:04.001" v="3891" actId="22"/>
        <pc:sldMkLst>
          <pc:docMk/>
          <pc:sldMk cId="2528994817" sldId="325"/>
        </pc:sldMkLst>
      </pc:sldChg>
      <pc:sldChg chg="modSp add mod">
        <pc:chgData name="Wang, Charles" userId="b1269e5f-19cd-4bc8-97bb-dd1e093c722b" providerId="ADAL" clId="{9EDB307E-3FD6-4E0F-ABB7-45B52B3420FA}" dt="2020-07-29T18:56:04.426" v="4200" actId="20577"/>
        <pc:sldMkLst>
          <pc:docMk/>
          <pc:sldMk cId="3399691402" sldId="326"/>
        </pc:sldMkLst>
        <pc:spChg chg="mod">
          <ac:chgData name="Wang, Charles" userId="b1269e5f-19cd-4bc8-97bb-dd1e093c722b" providerId="ADAL" clId="{9EDB307E-3FD6-4E0F-ABB7-45B52B3420FA}" dt="2020-07-29T18:56:04.426" v="4200" actId="20577"/>
          <ac:spMkLst>
            <pc:docMk/>
            <pc:sldMk cId="3399691402" sldId="326"/>
            <ac:spMk id="3" creationId="{E6A666D6-AB47-4AC5-AF89-E91B76A86F1C}"/>
          </ac:spMkLst>
        </pc:spChg>
      </pc:sldChg>
      <pc:sldChg chg="modSp add mod">
        <pc:chgData name="Wang, Charles" userId="b1269e5f-19cd-4bc8-97bb-dd1e093c722b" providerId="ADAL" clId="{9EDB307E-3FD6-4E0F-ABB7-45B52B3420FA}" dt="2020-07-29T14:54:39.299" v="3894" actId="20577"/>
        <pc:sldMkLst>
          <pc:docMk/>
          <pc:sldMk cId="4132379827" sldId="327"/>
        </pc:sldMkLst>
        <pc:spChg chg="mod">
          <ac:chgData name="Wang, Charles" userId="b1269e5f-19cd-4bc8-97bb-dd1e093c722b" providerId="ADAL" clId="{9EDB307E-3FD6-4E0F-ABB7-45B52B3420FA}" dt="2020-07-29T14:54:39.299" v="3894" actId="20577"/>
          <ac:spMkLst>
            <pc:docMk/>
            <pc:sldMk cId="4132379827" sldId="327"/>
            <ac:spMk id="3" creationId="{E6A666D6-AB47-4AC5-AF89-E91B76A86F1C}"/>
          </ac:spMkLst>
        </pc:spChg>
      </pc:sldChg>
      <pc:sldChg chg="add">
        <pc:chgData name="Wang, Charles" userId="b1269e5f-19cd-4bc8-97bb-dd1e093c722b" providerId="ADAL" clId="{9EDB307E-3FD6-4E0F-ABB7-45B52B3420FA}" dt="2020-07-29T14:54:43.352" v="3895" actId="22"/>
        <pc:sldMkLst>
          <pc:docMk/>
          <pc:sldMk cId="3813879795" sldId="328"/>
        </pc:sldMkLst>
      </pc:sldChg>
      <pc:sldChg chg="modSp add mod">
        <pc:chgData name="Wang, Charles" userId="b1269e5f-19cd-4bc8-97bb-dd1e093c722b" providerId="ADAL" clId="{9EDB307E-3FD6-4E0F-ABB7-45B52B3420FA}" dt="2020-07-29T20:12:51.300" v="4364" actId="20577"/>
        <pc:sldMkLst>
          <pc:docMk/>
          <pc:sldMk cId="75336071" sldId="329"/>
        </pc:sldMkLst>
        <pc:spChg chg="mod">
          <ac:chgData name="Wang, Charles" userId="b1269e5f-19cd-4bc8-97bb-dd1e093c722b" providerId="ADAL" clId="{9EDB307E-3FD6-4E0F-ABB7-45B52B3420FA}" dt="2020-07-29T20:12:51.300" v="4364" actId="20577"/>
          <ac:spMkLst>
            <pc:docMk/>
            <pc:sldMk cId="75336071" sldId="329"/>
            <ac:spMk id="3" creationId="{E6A666D6-AB47-4AC5-AF89-E91B76A86F1C}"/>
          </ac:spMkLst>
        </pc:spChg>
      </pc:sldChg>
      <pc:sldChg chg="modSp add mod">
        <pc:chgData name="Wang, Charles" userId="b1269e5f-19cd-4bc8-97bb-dd1e093c722b" providerId="ADAL" clId="{9EDB307E-3FD6-4E0F-ABB7-45B52B3420FA}" dt="2020-07-29T14:56:17.278" v="4052" actId="20577"/>
        <pc:sldMkLst>
          <pc:docMk/>
          <pc:sldMk cId="3768218253" sldId="330"/>
        </pc:sldMkLst>
        <pc:spChg chg="mod">
          <ac:chgData name="Wang, Charles" userId="b1269e5f-19cd-4bc8-97bb-dd1e093c722b" providerId="ADAL" clId="{9EDB307E-3FD6-4E0F-ABB7-45B52B3420FA}" dt="2020-07-29T14:56:17.278" v="4052" actId="20577"/>
          <ac:spMkLst>
            <pc:docMk/>
            <pc:sldMk cId="3768218253" sldId="330"/>
            <ac:spMk id="3" creationId="{E6A666D6-AB47-4AC5-AF89-E91B76A86F1C}"/>
          </ac:spMkLst>
        </pc:spChg>
      </pc:sldChg>
      <pc:sldChg chg="add">
        <pc:chgData name="Wang, Charles" userId="b1269e5f-19cd-4bc8-97bb-dd1e093c722b" providerId="ADAL" clId="{9EDB307E-3FD6-4E0F-ABB7-45B52B3420FA}" dt="2020-07-29T14:56:24.577" v="4053" actId="22"/>
        <pc:sldMkLst>
          <pc:docMk/>
          <pc:sldMk cId="3744590003" sldId="331"/>
        </pc:sldMkLst>
      </pc:sldChg>
      <pc:sldChg chg="modSp add mod">
        <pc:chgData name="Wang, Charles" userId="b1269e5f-19cd-4bc8-97bb-dd1e093c722b" providerId="ADAL" clId="{9EDB307E-3FD6-4E0F-ABB7-45B52B3420FA}" dt="2020-07-29T19:02:40.916" v="4272" actId="20577"/>
        <pc:sldMkLst>
          <pc:docMk/>
          <pc:sldMk cId="3753126751" sldId="332"/>
        </pc:sldMkLst>
        <pc:spChg chg="mod">
          <ac:chgData name="Wang, Charles" userId="b1269e5f-19cd-4bc8-97bb-dd1e093c722b" providerId="ADAL" clId="{9EDB307E-3FD6-4E0F-ABB7-45B52B3420FA}" dt="2020-07-29T19:02:40.916" v="4272" actId="20577"/>
          <ac:spMkLst>
            <pc:docMk/>
            <pc:sldMk cId="3753126751" sldId="332"/>
            <ac:spMk id="3" creationId="{E6A666D6-AB47-4AC5-AF89-E91B76A86F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5AD6B-3370-4FCF-A6D3-B10939C2535B}"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2CD94-9EA4-4D95-B6CB-D655DEEB3A53}" type="slidenum">
              <a:rPr lang="en-US" smtClean="0"/>
              <a:t>‹#›</a:t>
            </a:fld>
            <a:endParaRPr lang="en-US"/>
          </a:p>
        </p:txBody>
      </p:sp>
    </p:spTree>
    <p:extLst>
      <p:ext uri="{BB962C8B-B14F-4D97-AF65-F5344CB8AC3E}">
        <p14:creationId xmlns:p14="http://schemas.microsoft.com/office/powerpoint/2010/main" val="2122296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14</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24</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32</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34</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35</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37</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42</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44</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45</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47</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49</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122932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25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39888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68274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30971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ECA7-BA48-437F-8263-1ED39610FBF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4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9ECA7-BA48-437F-8263-1ED39610FBF4}"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167366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9ECA7-BA48-437F-8263-1ED39610FBF4}"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137533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9ECA7-BA48-437F-8263-1ED39610FBF4}"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27507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C9ECA7-BA48-437F-8263-1ED39610FBF4}" type="datetimeFigureOut">
              <a:rPr lang="en-US" smtClean="0"/>
              <a:t>7/28/2020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200495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C9ECA7-BA48-437F-8263-1ED39610FBF4}" type="datetimeFigureOut">
              <a:rPr lang="en-US" smtClean="0"/>
              <a:t>7/28/2020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BF4AD7-3E10-4FD7-87C3-FBA19AD2F749}" type="slidenum">
              <a:rPr lang="en-US" smtClean="0"/>
              <a:t>‹#›</a:t>
            </a:fld>
            <a:endParaRPr lang="en-US"/>
          </a:p>
        </p:txBody>
      </p:sp>
    </p:spTree>
    <p:extLst>
      <p:ext uri="{BB962C8B-B14F-4D97-AF65-F5344CB8AC3E}">
        <p14:creationId xmlns:p14="http://schemas.microsoft.com/office/powerpoint/2010/main" val="179520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9ECA7-BA48-437F-8263-1ED39610FBF4}"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12399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C9ECA7-BA48-437F-8263-1ED39610FBF4}" type="datetimeFigureOut">
              <a:rPr lang="en-US" smtClean="0"/>
              <a:t>7/28/2020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BF4AD7-3E10-4FD7-87C3-FBA19AD2F7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01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7/docs/api/java/util/Scanner.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oracle.com/javase/7/docs/api/java/util/Scanner.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oracle.com/javase/7/docs/api/java/util/Scanner.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User Input</a:t>
            </a:r>
          </a:p>
        </p:txBody>
      </p:sp>
    </p:spTree>
    <p:extLst>
      <p:ext uri="{BB962C8B-B14F-4D97-AF65-F5344CB8AC3E}">
        <p14:creationId xmlns:p14="http://schemas.microsoft.com/office/powerpoint/2010/main" val="228086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endParaRPr lang="en-US" sz="2800" dirty="0"/>
          </a:p>
          <a:p>
            <a:pPr marL="0" indent="0">
              <a:buNone/>
            </a:pPr>
            <a:endParaRPr lang="en-US" sz="2800" dirty="0"/>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41912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the purpose of importing code</a:t>
            </a:r>
          </a:p>
          <a:p>
            <a:r>
              <a:rPr lang="en-US" dirty="0"/>
              <a:t>I can import the Scanner class</a:t>
            </a:r>
          </a:p>
        </p:txBody>
      </p:sp>
    </p:spTree>
    <p:extLst>
      <p:ext uri="{BB962C8B-B14F-4D97-AF65-F5344CB8AC3E}">
        <p14:creationId xmlns:p14="http://schemas.microsoft.com/office/powerpoint/2010/main" val="307385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Import Scanner </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298647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Scanner Class</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82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“Googling” is essential to a programmer</a:t>
            </a:r>
          </a:p>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135098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One class that comes with Java is the Scanner class. This class comes allows us to take in user input while our program is running, allowing us to interact with our program.</a:t>
            </a:r>
          </a:p>
        </p:txBody>
      </p:sp>
    </p:spTree>
    <p:extLst>
      <p:ext uri="{BB962C8B-B14F-4D97-AF65-F5344CB8AC3E}">
        <p14:creationId xmlns:p14="http://schemas.microsoft.com/office/powerpoint/2010/main" val="111333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endParaRPr lang="en-US" sz="2800" dirty="0"/>
          </a:p>
          <a:p>
            <a:pPr marL="0" indent="0">
              <a:buNone/>
            </a:pPr>
            <a:endParaRPr lang="en-US" sz="2800" dirty="0"/>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129500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1"/>
            <a:ext cx="10058400" cy="629530"/>
          </a:xfrm>
        </p:spPr>
        <p:txBody>
          <a:bodyPr>
            <a:normAutofit/>
          </a:bodyPr>
          <a:lstStyle/>
          <a:p>
            <a:pPr algn="ctr"/>
            <a:r>
              <a:rPr lang="en-US" sz="2800" dirty="0"/>
              <a:t>Now that we have imported this code, how do we use it?</a:t>
            </a:r>
          </a:p>
        </p:txBody>
      </p:sp>
      <p:sp>
        <p:nvSpPr>
          <p:cNvPr id="4" name="Content Placeholder 5">
            <a:extLst>
              <a:ext uri="{FF2B5EF4-FFF2-40B4-BE49-F238E27FC236}">
                <a16:creationId xmlns:a16="http://schemas.microsoft.com/office/drawing/2014/main" id="{61436921-2187-4F8C-80E4-2BCBCED074AF}"/>
              </a:ext>
            </a:extLst>
          </p:cNvPr>
          <p:cNvSpPr txBox="1">
            <a:spLocks/>
          </p:cNvSpPr>
          <p:nvPr/>
        </p:nvSpPr>
        <p:spPr>
          <a:xfrm>
            <a:off x="1097280" y="4491112"/>
            <a:ext cx="10058400" cy="6295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Introducing: Documentation!</a:t>
            </a:r>
          </a:p>
          <a:p>
            <a:pPr algn="ctr"/>
            <a:endParaRPr lang="en-US" sz="2800" dirty="0"/>
          </a:p>
        </p:txBody>
      </p:sp>
    </p:spTree>
    <p:extLst>
      <p:ext uri="{BB962C8B-B14F-4D97-AF65-F5344CB8AC3E}">
        <p14:creationId xmlns:p14="http://schemas.microsoft.com/office/powerpoint/2010/main" val="186581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96086"/>
            <a:ext cx="10058400" cy="2715065"/>
          </a:xfrm>
        </p:spPr>
        <p:txBody>
          <a:bodyPr>
            <a:normAutofit lnSpcReduction="10000"/>
          </a:bodyPr>
          <a:lstStyle/>
          <a:p>
            <a:pPr algn="ctr"/>
            <a:r>
              <a:rPr lang="en-US" sz="3000" dirty="0"/>
              <a:t>Documentation essentially describes how to use the code. Documentation also frequently gives examples of how to use the code.</a:t>
            </a:r>
          </a:p>
          <a:p>
            <a:pPr algn="ctr"/>
            <a:endParaRPr lang="en-US" sz="3000" dirty="0"/>
          </a:p>
          <a:p>
            <a:r>
              <a:rPr lang="en-US" sz="3000" dirty="0"/>
              <a:t>*If you are a programmer, you will need to learn how to use documentation!</a:t>
            </a:r>
          </a:p>
          <a:p>
            <a:pPr algn="ctr"/>
            <a:endParaRPr lang="en-US" sz="3000" dirty="0"/>
          </a:p>
        </p:txBody>
      </p:sp>
      <p:sp>
        <p:nvSpPr>
          <p:cNvPr id="7" name="TextBox 6">
            <a:extLst>
              <a:ext uri="{FF2B5EF4-FFF2-40B4-BE49-F238E27FC236}">
                <a16:creationId xmlns:a16="http://schemas.microsoft.com/office/drawing/2014/main" id="{D3C83658-AAF6-4A21-AAA9-11352C247F24}"/>
              </a:ext>
            </a:extLst>
          </p:cNvPr>
          <p:cNvSpPr txBox="1"/>
          <p:nvPr/>
        </p:nvSpPr>
        <p:spPr>
          <a:xfrm>
            <a:off x="1971235" y="5120641"/>
            <a:ext cx="8249529" cy="923330"/>
          </a:xfrm>
          <a:prstGeom prst="rect">
            <a:avLst/>
          </a:prstGeom>
          <a:noFill/>
        </p:spPr>
        <p:txBody>
          <a:bodyPr wrap="square">
            <a:spAutoFit/>
          </a:bodyPr>
          <a:lstStyle/>
          <a:p>
            <a:r>
              <a:rPr lang="en-US" dirty="0"/>
              <a:t>Scanner Class Documentation: </a:t>
            </a:r>
            <a:r>
              <a:rPr lang="en-US" dirty="0">
                <a:hlinkClick r:id="rId3"/>
              </a:rPr>
              <a:t>https://docs.oracle.com/javase/7/docs/api/java/util/Scanner.html</a:t>
            </a:r>
            <a:endParaRPr lang="en-US" dirty="0"/>
          </a:p>
          <a:p>
            <a:endParaRPr lang="en-US" dirty="0"/>
          </a:p>
        </p:txBody>
      </p:sp>
    </p:spTree>
    <p:extLst>
      <p:ext uri="{BB962C8B-B14F-4D97-AF65-F5344CB8AC3E}">
        <p14:creationId xmlns:p14="http://schemas.microsoft.com/office/powerpoint/2010/main" val="237561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r>
              <a:rPr lang="en-US" sz="2800" dirty="0"/>
              <a:t>        Scanner kb = new Scanner(System.in);</a:t>
            </a:r>
          </a:p>
          <a:p>
            <a:pPr marL="0" indent="0">
              <a:buNone/>
            </a:pPr>
            <a:endParaRPr lang="en-US" sz="2800" dirty="0"/>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85041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7</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r>
              <a:rPr lang="en-US" sz="2800" dirty="0"/>
              <a:t>        Scanner kb = new Scanner(System.in);</a:t>
            </a:r>
          </a:p>
          <a:p>
            <a:pPr marL="0" indent="0">
              <a:buNone/>
            </a:pPr>
            <a:r>
              <a:rPr lang="en-US" sz="2800" dirty="0"/>
              <a:t>        // [</a:t>
            </a:r>
            <a:r>
              <a:rPr lang="en-US" sz="2800" dirty="0" err="1"/>
              <a:t>ClassName</a:t>
            </a:r>
            <a:r>
              <a:rPr lang="en-US" sz="2800" dirty="0"/>
              <a:t>] [</a:t>
            </a:r>
            <a:r>
              <a:rPr lang="en-US" sz="2800" dirty="0" err="1"/>
              <a:t>variableName</a:t>
            </a:r>
            <a:r>
              <a:rPr lang="en-US" sz="2800" dirty="0"/>
              <a:t>] = new [</a:t>
            </a:r>
            <a:r>
              <a:rPr lang="en-US" sz="2800" dirty="0" err="1"/>
              <a:t>ClassConstructorCall</a:t>
            </a:r>
            <a:r>
              <a:rPr lang="en-US" sz="2800" dirty="0"/>
              <a:t>()];</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28943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extLst>
              <p:ext uri="{D42A27DB-BD31-4B8C-83A1-F6EECF244321}">
                <p14:modId xmlns:p14="http://schemas.microsoft.com/office/powerpoint/2010/main" val="2965424397"/>
              </p:ext>
            </p:extLst>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nextInt</a:t>
                      </a:r>
                      <a:r>
                        <a:rPr lang="en-US" dirty="0"/>
                        <a:t>()</a:t>
                      </a:r>
                    </a:p>
                  </a:txBody>
                  <a:tcPr/>
                </a:tc>
                <a:tc>
                  <a:txBody>
                    <a:bodyPr/>
                    <a:lstStyle/>
                    <a:p>
                      <a:r>
                        <a:rPr lang="en-US" dirty="0"/>
                        <a:t>return the next int value</a:t>
                      </a:r>
                    </a:p>
                  </a:txBody>
                  <a:tcPr/>
                </a:tc>
                <a:extLst>
                  <a:ext uri="{0D108BD9-81ED-4DB2-BD59-A6C34878D82A}">
                    <a16:rowId xmlns:a16="http://schemas.microsoft.com/office/drawing/2014/main" val="3666462886"/>
                  </a:ext>
                </a:extLst>
              </a:tr>
              <a:tr h="712471">
                <a:tc>
                  <a:txBody>
                    <a:bodyPr/>
                    <a:lstStyle/>
                    <a:p>
                      <a:r>
                        <a:rPr lang="en-US" dirty="0" err="1"/>
                        <a:t>nextDouble</a:t>
                      </a:r>
                      <a:r>
                        <a:rPr lang="en-US" dirty="0"/>
                        <a:t>()</a:t>
                      </a:r>
                    </a:p>
                  </a:txBody>
                  <a:tcPr/>
                </a:tc>
                <a:tc>
                  <a:txBody>
                    <a:bodyPr/>
                    <a:lstStyle/>
                    <a:p>
                      <a:r>
                        <a:rPr lang="en-US" dirty="0"/>
                        <a:t>return the next double value</a:t>
                      </a:r>
                    </a:p>
                  </a:txBody>
                  <a:tcPr/>
                </a:tc>
                <a:extLst>
                  <a:ext uri="{0D108BD9-81ED-4DB2-BD59-A6C34878D82A}">
                    <a16:rowId xmlns:a16="http://schemas.microsoft.com/office/drawing/2014/main" val="280728521"/>
                  </a:ext>
                </a:extLst>
              </a:tr>
              <a:tr h="1229747">
                <a:tc>
                  <a:txBody>
                    <a:bodyPr/>
                    <a:lstStyle/>
                    <a:p>
                      <a:r>
                        <a:rPr lang="en-US" dirty="0"/>
                        <a:t>next()</a:t>
                      </a:r>
                    </a:p>
                  </a:txBody>
                  <a:tcPr/>
                </a:tc>
                <a:tc>
                  <a:txBody>
                    <a:bodyPr/>
                    <a:lstStyle/>
                    <a:p>
                      <a:r>
                        <a:rPr lang="en-US" dirty="0"/>
                        <a:t>return the next word </a:t>
                      </a:r>
                    </a:p>
                  </a:txBody>
                  <a:tcPr/>
                </a:tc>
                <a:extLst>
                  <a:ext uri="{0D108BD9-81ED-4DB2-BD59-A6C34878D82A}">
                    <a16:rowId xmlns:a16="http://schemas.microsoft.com/office/drawing/2014/main" val="3059508888"/>
                  </a:ext>
                </a:extLst>
              </a:tr>
              <a:tr h="712471">
                <a:tc>
                  <a:txBody>
                    <a:bodyPr/>
                    <a:lstStyle/>
                    <a:p>
                      <a:r>
                        <a:rPr lang="en-US" dirty="0" err="1"/>
                        <a:t>nextLine</a:t>
                      </a:r>
                      <a:r>
                        <a:rPr lang="en-US" dirty="0"/>
                        <a:t>()</a:t>
                      </a:r>
                    </a:p>
                  </a:txBody>
                  <a:tcPr/>
                </a:tc>
                <a:tc>
                  <a:txBody>
                    <a:bodyPr/>
                    <a:lstStyle/>
                    <a:p>
                      <a:r>
                        <a:rPr lang="en-US" dirty="0"/>
                        <a:t>return the next phrase</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177337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pSp>
        <p:nvGrpSpPr>
          <p:cNvPr id="9" name="Group 8">
            <a:extLst>
              <a:ext uri="{FF2B5EF4-FFF2-40B4-BE49-F238E27FC236}">
                <a16:creationId xmlns:a16="http://schemas.microsoft.com/office/drawing/2014/main" id="{C6E413D3-2068-47C2-B8F8-AC667D062777}"/>
              </a:ext>
            </a:extLst>
          </p:cNvPr>
          <p:cNvGrpSpPr/>
          <p:nvPr/>
        </p:nvGrpSpPr>
        <p:grpSpPr>
          <a:xfrm>
            <a:off x="246184" y="2582054"/>
            <a:ext cx="11760591" cy="2011680"/>
            <a:chOff x="1950167" y="2582054"/>
            <a:chExt cx="8745170" cy="1400371"/>
          </a:xfrm>
        </p:grpSpPr>
        <p:pic>
          <p:nvPicPr>
            <p:cNvPr id="3" name="Picture 2">
              <a:extLst>
                <a:ext uri="{FF2B5EF4-FFF2-40B4-BE49-F238E27FC236}">
                  <a16:creationId xmlns:a16="http://schemas.microsoft.com/office/drawing/2014/main" id="{78A699BC-F119-4E9E-A5DF-D95B5A9F7957}"/>
                </a:ext>
              </a:extLst>
            </p:cNvPr>
            <p:cNvPicPr>
              <a:picLocks noChangeAspect="1"/>
            </p:cNvPicPr>
            <p:nvPr/>
          </p:nvPicPr>
          <p:blipFill>
            <a:blip r:embed="rId3"/>
            <a:stretch>
              <a:fillRect/>
            </a:stretch>
          </p:blipFill>
          <p:spPr>
            <a:xfrm>
              <a:off x="1950167" y="2582054"/>
              <a:ext cx="7925906" cy="371527"/>
            </a:xfrm>
            <a:prstGeom prst="rect">
              <a:avLst/>
            </a:prstGeom>
          </p:spPr>
        </p:pic>
        <p:pic>
          <p:nvPicPr>
            <p:cNvPr id="4" name="Picture 3">
              <a:extLst>
                <a:ext uri="{FF2B5EF4-FFF2-40B4-BE49-F238E27FC236}">
                  <a16:creationId xmlns:a16="http://schemas.microsoft.com/office/drawing/2014/main" id="{32D6F20B-FDBD-4303-B4C8-416E4FDFF93B}"/>
                </a:ext>
              </a:extLst>
            </p:cNvPr>
            <p:cNvPicPr>
              <a:picLocks noChangeAspect="1"/>
            </p:cNvPicPr>
            <p:nvPr/>
          </p:nvPicPr>
          <p:blipFill>
            <a:blip r:embed="rId4"/>
            <a:stretch>
              <a:fillRect/>
            </a:stretch>
          </p:blipFill>
          <p:spPr>
            <a:xfrm>
              <a:off x="1950167" y="2953581"/>
              <a:ext cx="8125959" cy="314369"/>
            </a:xfrm>
            <a:prstGeom prst="rect">
              <a:avLst/>
            </a:prstGeom>
          </p:spPr>
        </p:pic>
        <p:pic>
          <p:nvPicPr>
            <p:cNvPr id="5" name="Picture 4">
              <a:extLst>
                <a:ext uri="{FF2B5EF4-FFF2-40B4-BE49-F238E27FC236}">
                  <a16:creationId xmlns:a16="http://schemas.microsoft.com/office/drawing/2014/main" id="{18532CA3-B7C8-4DDD-A30B-69BBE5710461}"/>
                </a:ext>
              </a:extLst>
            </p:cNvPr>
            <p:cNvPicPr>
              <a:picLocks noChangeAspect="1"/>
            </p:cNvPicPr>
            <p:nvPr/>
          </p:nvPicPr>
          <p:blipFill>
            <a:blip r:embed="rId5"/>
            <a:stretch>
              <a:fillRect/>
            </a:stretch>
          </p:blipFill>
          <p:spPr>
            <a:xfrm>
              <a:off x="1950167" y="3307523"/>
              <a:ext cx="8745170" cy="342948"/>
            </a:xfrm>
            <a:prstGeom prst="rect">
              <a:avLst/>
            </a:prstGeom>
          </p:spPr>
        </p:pic>
        <p:pic>
          <p:nvPicPr>
            <p:cNvPr id="7" name="Picture 6">
              <a:extLst>
                <a:ext uri="{FF2B5EF4-FFF2-40B4-BE49-F238E27FC236}">
                  <a16:creationId xmlns:a16="http://schemas.microsoft.com/office/drawing/2014/main" id="{681E20F5-77EA-4665-A6C5-3DD848818EC5}"/>
                </a:ext>
              </a:extLst>
            </p:cNvPr>
            <p:cNvPicPr>
              <a:picLocks noChangeAspect="1"/>
            </p:cNvPicPr>
            <p:nvPr/>
          </p:nvPicPr>
          <p:blipFill>
            <a:blip r:embed="rId6"/>
            <a:stretch>
              <a:fillRect/>
            </a:stretch>
          </p:blipFill>
          <p:spPr>
            <a:xfrm>
              <a:off x="1950167" y="3639477"/>
              <a:ext cx="8697539" cy="342948"/>
            </a:xfrm>
            <a:prstGeom prst="rect">
              <a:avLst/>
            </a:prstGeom>
          </p:spPr>
        </p:pic>
      </p:grpSp>
      <p:sp>
        <p:nvSpPr>
          <p:cNvPr id="8" name="TextBox 7">
            <a:extLst>
              <a:ext uri="{FF2B5EF4-FFF2-40B4-BE49-F238E27FC236}">
                <a16:creationId xmlns:a16="http://schemas.microsoft.com/office/drawing/2014/main" id="{8DF4023E-7906-4AC8-98DF-742553DEA351}"/>
              </a:ext>
            </a:extLst>
          </p:cNvPr>
          <p:cNvSpPr txBox="1"/>
          <p:nvPr/>
        </p:nvSpPr>
        <p:spPr>
          <a:xfrm>
            <a:off x="1971235" y="5120641"/>
            <a:ext cx="8249529" cy="923330"/>
          </a:xfrm>
          <a:prstGeom prst="rect">
            <a:avLst/>
          </a:prstGeom>
          <a:noFill/>
        </p:spPr>
        <p:txBody>
          <a:bodyPr wrap="square">
            <a:spAutoFit/>
          </a:bodyPr>
          <a:lstStyle/>
          <a:p>
            <a:r>
              <a:rPr lang="en-US" dirty="0"/>
              <a:t>Scanner Class Documentation: </a:t>
            </a:r>
            <a:r>
              <a:rPr lang="en-US" dirty="0">
                <a:hlinkClick r:id="rId7"/>
              </a:rPr>
              <a:t>https://docs.oracle.com/javase/7/docs/api/java/util/Scanner.html</a:t>
            </a:r>
            <a:endParaRPr lang="en-US" dirty="0"/>
          </a:p>
          <a:p>
            <a:endParaRPr lang="en-US" dirty="0"/>
          </a:p>
        </p:txBody>
      </p:sp>
    </p:spTree>
    <p:extLst>
      <p:ext uri="{BB962C8B-B14F-4D97-AF65-F5344CB8AC3E}">
        <p14:creationId xmlns:p14="http://schemas.microsoft.com/office/powerpoint/2010/main" val="427123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Do Not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extLst>
              <p:ext uri="{D42A27DB-BD31-4B8C-83A1-F6EECF244321}">
                <p14:modId xmlns:p14="http://schemas.microsoft.com/office/powerpoint/2010/main" val="4031189323"/>
              </p:ext>
            </p:extLst>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nextByte</a:t>
                      </a:r>
                      <a:r>
                        <a:rPr lang="en-US" dirty="0"/>
                        <a:t>()</a:t>
                      </a:r>
                    </a:p>
                  </a:txBody>
                  <a:tcPr/>
                </a:tc>
                <a:tc>
                  <a:txBody>
                    <a:bodyPr/>
                    <a:lstStyle/>
                    <a:p>
                      <a:r>
                        <a:rPr lang="en-US" dirty="0"/>
                        <a:t>?</a:t>
                      </a:r>
                    </a:p>
                  </a:txBody>
                  <a:tcPr/>
                </a:tc>
                <a:extLst>
                  <a:ext uri="{0D108BD9-81ED-4DB2-BD59-A6C34878D82A}">
                    <a16:rowId xmlns:a16="http://schemas.microsoft.com/office/drawing/2014/main" val="3666462886"/>
                  </a:ext>
                </a:extLst>
              </a:tr>
              <a:tr h="712471">
                <a:tc>
                  <a:txBody>
                    <a:bodyPr/>
                    <a:lstStyle/>
                    <a:p>
                      <a:r>
                        <a:rPr lang="en-US" dirty="0" err="1"/>
                        <a:t>nextShort</a:t>
                      </a:r>
                      <a:r>
                        <a:rPr lang="en-US" dirty="0"/>
                        <a:t>()</a:t>
                      </a:r>
                    </a:p>
                  </a:txBody>
                  <a:tcPr/>
                </a:tc>
                <a:tc>
                  <a:txBody>
                    <a:bodyPr/>
                    <a:lstStyle/>
                    <a:p>
                      <a:r>
                        <a:rPr lang="en-US" dirty="0"/>
                        <a:t>?</a:t>
                      </a:r>
                    </a:p>
                  </a:txBody>
                  <a:tcPr/>
                </a:tc>
                <a:extLst>
                  <a:ext uri="{0D108BD9-81ED-4DB2-BD59-A6C34878D82A}">
                    <a16:rowId xmlns:a16="http://schemas.microsoft.com/office/drawing/2014/main" val="280728521"/>
                  </a:ext>
                </a:extLst>
              </a:tr>
              <a:tr h="1229747">
                <a:tc>
                  <a:txBody>
                    <a:bodyPr/>
                    <a:lstStyle/>
                    <a:p>
                      <a:r>
                        <a:rPr lang="en-US" dirty="0" err="1"/>
                        <a:t>nextLong</a:t>
                      </a:r>
                      <a:r>
                        <a:rPr lang="en-US" dirty="0"/>
                        <a:t>()</a:t>
                      </a:r>
                    </a:p>
                  </a:txBody>
                  <a:tcPr/>
                </a:tc>
                <a:tc>
                  <a:txBody>
                    <a:bodyPr/>
                    <a:lstStyle/>
                    <a:p>
                      <a:r>
                        <a:rPr lang="en-US" dirty="0"/>
                        <a:t>?</a:t>
                      </a:r>
                    </a:p>
                  </a:txBody>
                  <a:tcPr/>
                </a:tc>
                <a:extLst>
                  <a:ext uri="{0D108BD9-81ED-4DB2-BD59-A6C34878D82A}">
                    <a16:rowId xmlns:a16="http://schemas.microsoft.com/office/drawing/2014/main" val="3059508888"/>
                  </a:ext>
                </a:extLst>
              </a:tr>
              <a:tr h="712471">
                <a:tc>
                  <a:txBody>
                    <a:bodyPr/>
                    <a:lstStyle/>
                    <a:p>
                      <a:r>
                        <a:rPr lang="en-US" dirty="0" err="1"/>
                        <a:t>nextFloat</a:t>
                      </a:r>
                      <a:r>
                        <a:rPr lang="en-US" dirty="0"/>
                        <a:t>()</a:t>
                      </a:r>
                    </a:p>
                  </a:txBody>
                  <a:tcPr/>
                </a:tc>
                <a:tc>
                  <a:txBody>
                    <a:bodyPr/>
                    <a:lstStyle/>
                    <a:p>
                      <a:r>
                        <a:rPr lang="en-US" dirty="0"/>
                        <a:t>?</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155703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an integer: “);</a:t>
            </a:r>
            <a:br>
              <a:rPr lang="en-US" sz="2800" dirty="0"/>
            </a:br>
            <a:r>
              <a:rPr lang="en-US" sz="2800" dirty="0"/>
              <a:t>        int num = </a:t>
            </a:r>
            <a:r>
              <a:rPr lang="en-US" sz="2800" dirty="0" err="1"/>
              <a:t>kb.nextInt</a:t>
            </a:r>
            <a:r>
              <a:rPr lang="en-US" sz="2800" dirty="0"/>
              <a:t>();</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997490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“Googling” is essential to a programmer</a:t>
            </a:r>
          </a:p>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2528994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err="1"/>
              <a:t>MainScanner</a:t>
            </a:r>
            <a:endParaRPr lang="en-US" dirty="0"/>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339969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Input Practice</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091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4132379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an integer: “);</a:t>
            </a:r>
            <a:br>
              <a:rPr lang="en-US" sz="2800" dirty="0"/>
            </a:br>
            <a:r>
              <a:rPr lang="en-US" sz="2800" dirty="0"/>
              <a:t>        int num = </a:t>
            </a:r>
            <a:r>
              <a:rPr lang="en-US" sz="2800" dirty="0" err="1"/>
              <a:t>kb.nextInt</a:t>
            </a:r>
            <a:r>
              <a:rPr lang="en-US" sz="2800" dirty="0"/>
              <a:t>();</a:t>
            </a:r>
            <a:br>
              <a:rPr lang="en-US" sz="2800" dirty="0"/>
            </a:br>
            <a:r>
              <a:rPr lang="en-US" sz="2800" dirty="0"/>
              <a:t>        </a:t>
            </a:r>
            <a:r>
              <a:rPr lang="en-US" sz="2800" dirty="0" err="1"/>
              <a:t>System.out.println</a:t>
            </a:r>
            <a:r>
              <a:rPr lang="en-US" sz="2800" dirty="0"/>
              <a:t>(“Your input: “ + num);</a:t>
            </a:r>
          </a:p>
          <a:p>
            <a:pPr marL="0" indent="0">
              <a:buNone/>
            </a:pPr>
            <a:r>
              <a:rPr lang="en-US" sz="2800" dirty="0"/>
              <a:t>    }</a:t>
            </a:r>
            <a:br>
              <a:rPr lang="en-US" sz="2800" dirty="0"/>
            </a:br>
            <a:r>
              <a:rPr lang="en-US" sz="2800" dirty="0"/>
              <a:t>}</a:t>
            </a:r>
          </a:p>
        </p:txBody>
      </p:sp>
      <p:sp>
        <p:nvSpPr>
          <p:cNvPr id="3" name="TextBox 2">
            <a:extLst>
              <a:ext uri="{FF2B5EF4-FFF2-40B4-BE49-F238E27FC236}">
                <a16:creationId xmlns:a16="http://schemas.microsoft.com/office/drawing/2014/main" id="{4576D27B-B847-45BF-8F59-60DE42AA379B}"/>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5</a:t>
            </a:r>
          </a:p>
        </p:txBody>
      </p:sp>
      <p:sp>
        <p:nvSpPr>
          <p:cNvPr id="5" name="TextBox 4">
            <a:extLst>
              <a:ext uri="{FF2B5EF4-FFF2-40B4-BE49-F238E27FC236}">
                <a16:creationId xmlns:a16="http://schemas.microsoft.com/office/drawing/2014/main" id="{3CA8991A-F4BA-4D63-9247-214C80303252}"/>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5</a:t>
            </a:r>
          </a:p>
        </p:txBody>
      </p:sp>
    </p:spTree>
    <p:extLst>
      <p:ext uri="{BB962C8B-B14F-4D97-AF65-F5344CB8AC3E}">
        <p14:creationId xmlns:p14="http://schemas.microsoft.com/office/powerpoint/2010/main" val="148178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Import Code</a:t>
            </a:r>
          </a:p>
          <a:p>
            <a:r>
              <a:rPr lang="en-US" dirty="0"/>
              <a:t>Scanner Class</a:t>
            </a:r>
          </a:p>
          <a:p>
            <a:r>
              <a:rPr lang="en-US" dirty="0"/>
              <a:t>Input Practice</a:t>
            </a:r>
          </a:p>
          <a:p>
            <a:r>
              <a:rPr lang="en-US" dirty="0"/>
              <a:t>Tricky Stuff</a:t>
            </a:r>
          </a:p>
          <a:p>
            <a:pPr lvl="1"/>
            <a:r>
              <a:rPr lang="en-US" dirty="0"/>
              <a:t>next() vs </a:t>
            </a:r>
            <a:r>
              <a:rPr lang="en-US" dirty="0" err="1"/>
              <a:t>nextLine</a:t>
            </a:r>
            <a:r>
              <a:rPr lang="en-US" dirty="0"/>
              <a:t>()</a:t>
            </a:r>
          </a:p>
          <a:p>
            <a:pPr lvl="1"/>
            <a:r>
              <a:rPr lang="en-US" dirty="0"/>
              <a:t>My program isn’t working!</a:t>
            </a:r>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decimal value: “);</a:t>
            </a:r>
            <a:br>
              <a:rPr lang="en-US" sz="2800" dirty="0"/>
            </a:br>
            <a:r>
              <a:rPr lang="en-US" sz="2800" dirty="0"/>
              <a:t>        double num = </a:t>
            </a:r>
            <a:r>
              <a:rPr lang="en-US" sz="2800" dirty="0" err="1"/>
              <a:t>kb.nextDouble</a:t>
            </a:r>
            <a:r>
              <a:rPr lang="en-US" sz="2800" dirty="0"/>
              <a:t>();</a:t>
            </a:r>
            <a:br>
              <a:rPr lang="en-US" sz="2800" dirty="0"/>
            </a:br>
            <a:r>
              <a:rPr lang="en-US" sz="2800" dirty="0"/>
              <a:t>        </a:t>
            </a:r>
            <a:r>
              <a:rPr lang="en-US" sz="2800" dirty="0" err="1"/>
              <a:t>System.out.println</a:t>
            </a:r>
            <a:r>
              <a:rPr lang="en-US" sz="2800" dirty="0"/>
              <a:t>(“Your input: “ + num);</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8AA4E873-C05F-4CE6-AE24-17D44E427749}"/>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5.2</a:t>
            </a:r>
          </a:p>
        </p:txBody>
      </p:sp>
      <p:sp>
        <p:nvSpPr>
          <p:cNvPr id="5" name="TextBox 4">
            <a:extLst>
              <a:ext uri="{FF2B5EF4-FFF2-40B4-BE49-F238E27FC236}">
                <a16:creationId xmlns:a16="http://schemas.microsoft.com/office/drawing/2014/main" id="{67CB72FC-9F0F-4AD7-8F75-9EDFC7B59893}"/>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5.2</a:t>
            </a:r>
          </a:p>
        </p:txBody>
      </p:sp>
    </p:spTree>
    <p:extLst>
      <p:ext uri="{BB962C8B-B14F-4D97-AF65-F5344CB8AC3E}">
        <p14:creationId xmlns:p14="http://schemas.microsoft.com/office/powerpoint/2010/main" val="3100252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decimal value: “);</a:t>
            </a:r>
            <a:br>
              <a:rPr lang="en-US" sz="2800" dirty="0"/>
            </a:br>
            <a:r>
              <a:rPr lang="en-US" sz="2800" dirty="0"/>
              <a:t>        double num = </a:t>
            </a:r>
            <a:r>
              <a:rPr lang="en-US" sz="2800" dirty="0" err="1"/>
              <a:t>kb.nextDouble</a:t>
            </a:r>
            <a:r>
              <a:rPr lang="en-US" sz="2800" dirty="0"/>
              <a:t>();</a:t>
            </a:r>
            <a:br>
              <a:rPr lang="en-US" sz="2800" dirty="0"/>
            </a:br>
            <a:r>
              <a:rPr lang="en-US" sz="2800" dirty="0"/>
              <a:t>        </a:t>
            </a:r>
            <a:r>
              <a:rPr lang="en-US" sz="2800" dirty="0" err="1"/>
              <a:t>System.out.println</a:t>
            </a:r>
            <a:r>
              <a:rPr lang="en-US" sz="2800" dirty="0"/>
              <a:t>(“Your input: “ + num);</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5</a:t>
            </a:r>
          </a:p>
        </p:txBody>
      </p:sp>
      <p:sp>
        <p:nvSpPr>
          <p:cNvPr id="5" name="TextBox 4">
            <a:extLst>
              <a:ext uri="{FF2B5EF4-FFF2-40B4-BE49-F238E27FC236}">
                <a16:creationId xmlns:a16="http://schemas.microsoft.com/office/drawing/2014/main" id="{C8FC4A85-2CC5-4BD1-9CD4-7D89C046343B}"/>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5.0</a:t>
            </a:r>
          </a:p>
        </p:txBody>
      </p:sp>
    </p:spTree>
    <p:extLst>
      <p:ext uri="{BB962C8B-B14F-4D97-AF65-F5344CB8AC3E}">
        <p14:creationId xmlns:p14="http://schemas.microsoft.com/office/powerpoint/2010/main" val="247269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word: “);</a:t>
            </a:r>
            <a:br>
              <a:rPr lang="en-US" sz="2800" dirty="0"/>
            </a:br>
            <a:r>
              <a:rPr lang="en-US" sz="2800" dirty="0"/>
              <a:t>        String blah = </a:t>
            </a:r>
            <a:r>
              <a:rPr lang="en-US" sz="2800" dirty="0" err="1"/>
              <a:t>kb.next</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Hi</a:t>
            </a:r>
          </a:p>
        </p:txBody>
      </p:sp>
      <p:sp>
        <p:nvSpPr>
          <p:cNvPr id="5" name="TextBox 4">
            <a:extLst>
              <a:ext uri="{FF2B5EF4-FFF2-40B4-BE49-F238E27FC236}">
                <a16:creationId xmlns:a16="http://schemas.microsoft.com/office/drawing/2014/main" id="{C8FC4A85-2CC5-4BD1-9CD4-7D89C046343B}"/>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Hi</a:t>
            </a:r>
          </a:p>
        </p:txBody>
      </p:sp>
    </p:spTree>
    <p:extLst>
      <p:ext uri="{BB962C8B-B14F-4D97-AF65-F5344CB8AC3E}">
        <p14:creationId xmlns:p14="http://schemas.microsoft.com/office/powerpoint/2010/main" val="60245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word: “);</a:t>
            </a:r>
            <a:br>
              <a:rPr lang="en-US" sz="2800" dirty="0"/>
            </a:br>
            <a:r>
              <a:rPr lang="en-US" sz="2800" dirty="0"/>
              <a:t>        String blah = </a:t>
            </a:r>
            <a:r>
              <a:rPr lang="en-US" sz="2800" dirty="0" err="1"/>
              <a:t>kb.next</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7108874" y="1941342"/>
            <a:ext cx="2288345" cy="769441"/>
          </a:xfrm>
          <a:prstGeom prst="rect">
            <a:avLst/>
          </a:prstGeom>
          <a:noFill/>
        </p:spPr>
        <p:txBody>
          <a:bodyPr wrap="square" rtlCol="0">
            <a:spAutoFit/>
          </a:bodyPr>
          <a:lstStyle/>
          <a:p>
            <a:r>
              <a:rPr lang="en-US" sz="2200" dirty="0"/>
              <a:t>Input:</a:t>
            </a:r>
          </a:p>
          <a:p>
            <a:r>
              <a:rPr lang="en-US" sz="2200" dirty="0"/>
              <a:t>Hi There Friend!</a:t>
            </a:r>
          </a:p>
        </p:txBody>
      </p:sp>
      <p:sp>
        <p:nvSpPr>
          <p:cNvPr id="5" name="TextBox 4">
            <a:extLst>
              <a:ext uri="{FF2B5EF4-FFF2-40B4-BE49-F238E27FC236}">
                <a16:creationId xmlns:a16="http://schemas.microsoft.com/office/drawing/2014/main" id="{C8FC4A85-2CC5-4BD1-9CD4-7D89C046343B}"/>
              </a:ext>
            </a:extLst>
          </p:cNvPr>
          <p:cNvSpPr txBox="1"/>
          <p:nvPr/>
        </p:nvSpPr>
        <p:spPr>
          <a:xfrm>
            <a:off x="9279988" y="1941342"/>
            <a:ext cx="1992923" cy="769441"/>
          </a:xfrm>
          <a:prstGeom prst="rect">
            <a:avLst/>
          </a:prstGeom>
          <a:noFill/>
        </p:spPr>
        <p:txBody>
          <a:bodyPr wrap="square" rtlCol="0">
            <a:spAutoFit/>
          </a:bodyPr>
          <a:lstStyle/>
          <a:p>
            <a:r>
              <a:rPr lang="en-US" sz="2200" dirty="0"/>
              <a:t>Output:</a:t>
            </a:r>
          </a:p>
          <a:p>
            <a:r>
              <a:rPr lang="en-US" sz="2200" dirty="0"/>
              <a:t>Your input: Hi</a:t>
            </a:r>
          </a:p>
        </p:txBody>
      </p:sp>
    </p:spTree>
    <p:extLst>
      <p:ext uri="{BB962C8B-B14F-4D97-AF65-F5344CB8AC3E}">
        <p14:creationId xmlns:p14="http://schemas.microsoft.com/office/powerpoint/2010/main" val="313654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pSp>
        <p:nvGrpSpPr>
          <p:cNvPr id="9" name="Group 8">
            <a:extLst>
              <a:ext uri="{FF2B5EF4-FFF2-40B4-BE49-F238E27FC236}">
                <a16:creationId xmlns:a16="http://schemas.microsoft.com/office/drawing/2014/main" id="{C6E413D3-2068-47C2-B8F8-AC667D062777}"/>
              </a:ext>
            </a:extLst>
          </p:cNvPr>
          <p:cNvGrpSpPr/>
          <p:nvPr/>
        </p:nvGrpSpPr>
        <p:grpSpPr>
          <a:xfrm>
            <a:off x="246184" y="2582054"/>
            <a:ext cx="11760591" cy="2011680"/>
            <a:chOff x="1950167" y="2582054"/>
            <a:chExt cx="8745170" cy="1400371"/>
          </a:xfrm>
        </p:grpSpPr>
        <p:pic>
          <p:nvPicPr>
            <p:cNvPr id="3" name="Picture 2">
              <a:extLst>
                <a:ext uri="{FF2B5EF4-FFF2-40B4-BE49-F238E27FC236}">
                  <a16:creationId xmlns:a16="http://schemas.microsoft.com/office/drawing/2014/main" id="{78A699BC-F119-4E9E-A5DF-D95B5A9F7957}"/>
                </a:ext>
              </a:extLst>
            </p:cNvPr>
            <p:cNvPicPr>
              <a:picLocks noChangeAspect="1"/>
            </p:cNvPicPr>
            <p:nvPr/>
          </p:nvPicPr>
          <p:blipFill>
            <a:blip r:embed="rId3"/>
            <a:stretch>
              <a:fillRect/>
            </a:stretch>
          </p:blipFill>
          <p:spPr>
            <a:xfrm>
              <a:off x="1950167" y="2582054"/>
              <a:ext cx="7925906" cy="371527"/>
            </a:xfrm>
            <a:prstGeom prst="rect">
              <a:avLst/>
            </a:prstGeom>
          </p:spPr>
        </p:pic>
        <p:pic>
          <p:nvPicPr>
            <p:cNvPr id="4" name="Picture 3">
              <a:extLst>
                <a:ext uri="{FF2B5EF4-FFF2-40B4-BE49-F238E27FC236}">
                  <a16:creationId xmlns:a16="http://schemas.microsoft.com/office/drawing/2014/main" id="{32D6F20B-FDBD-4303-B4C8-416E4FDFF93B}"/>
                </a:ext>
              </a:extLst>
            </p:cNvPr>
            <p:cNvPicPr>
              <a:picLocks noChangeAspect="1"/>
            </p:cNvPicPr>
            <p:nvPr/>
          </p:nvPicPr>
          <p:blipFill>
            <a:blip r:embed="rId4"/>
            <a:stretch>
              <a:fillRect/>
            </a:stretch>
          </p:blipFill>
          <p:spPr>
            <a:xfrm>
              <a:off x="1950167" y="2953581"/>
              <a:ext cx="8125959" cy="314369"/>
            </a:xfrm>
            <a:prstGeom prst="rect">
              <a:avLst/>
            </a:prstGeom>
          </p:spPr>
        </p:pic>
        <p:pic>
          <p:nvPicPr>
            <p:cNvPr id="5" name="Picture 4">
              <a:extLst>
                <a:ext uri="{FF2B5EF4-FFF2-40B4-BE49-F238E27FC236}">
                  <a16:creationId xmlns:a16="http://schemas.microsoft.com/office/drawing/2014/main" id="{18532CA3-B7C8-4DDD-A30B-69BBE5710461}"/>
                </a:ext>
              </a:extLst>
            </p:cNvPr>
            <p:cNvPicPr>
              <a:picLocks noChangeAspect="1"/>
            </p:cNvPicPr>
            <p:nvPr/>
          </p:nvPicPr>
          <p:blipFill>
            <a:blip r:embed="rId5"/>
            <a:stretch>
              <a:fillRect/>
            </a:stretch>
          </p:blipFill>
          <p:spPr>
            <a:xfrm>
              <a:off x="1950167" y="3307523"/>
              <a:ext cx="8745170" cy="342948"/>
            </a:xfrm>
            <a:prstGeom prst="rect">
              <a:avLst/>
            </a:prstGeom>
          </p:spPr>
        </p:pic>
        <p:pic>
          <p:nvPicPr>
            <p:cNvPr id="7" name="Picture 6">
              <a:extLst>
                <a:ext uri="{FF2B5EF4-FFF2-40B4-BE49-F238E27FC236}">
                  <a16:creationId xmlns:a16="http://schemas.microsoft.com/office/drawing/2014/main" id="{681E20F5-77EA-4665-A6C5-3DD848818EC5}"/>
                </a:ext>
              </a:extLst>
            </p:cNvPr>
            <p:cNvPicPr>
              <a:picLocks noChangeAspect="1"/>
            </p:cNvPicPr>
            <p:nvPr/>
          </p:nvPicPr>
          <p:blipFill>
            <a:blip r:embed="rId6"/>
            <a:stretch>
              <a:fillRect/>
            </a:stretch>
          </p:blipFill>
          <p:spPr>
            <a:xfrm>
              <a:off x="1950167" y="3639477"/>
              <a:ext cx="8697539" cy="342948"/>
            </a:xfrm>
            <a:prstGeom prst="rect">
              <a:avLst/>
            </a:prstGeom>
          </p:spPr>
        </p:pic>
      </p:grpSp>
      <p:sp>
        <p:nvSpPr>
          <p:cNvPr id="8" name="TextBox 7">
            <a:extLst>
              <a:ext uri="{FF2B5EF4-FFF2-40B4-BE49-F238E27FC236}">
                <a16:creationId xmlns:a16="http://schemas.microsoft.com/office/drawing/2014/main" id="{8DF4023E-7906-4AC8-98DF-742553DEA351}"/>
              </a:ext>
            </a:extLst>
          </p:cNvPr>
          <p:cNvSpPr txBox="1"/>
          <p:nvPr/>
        </p:nvSpPr>
        <p:spPr>
          <a:xfrm>
            <a:off x="1971235" y="5120641"/>
            <a:ext cx="8249529" cy="923330"/>
          </a:xfrm>
          <a:prstGeom prst="rect">
            <a:avLst/>
          </a:prstGeom>
          <a:noFill/>
        </p:spPr>
        <p:txBody>
          <a:bodyPr wrap="square">
            <a:spAutoFit/>
          </a:bodyPr>
          <a:lstStyle/>
          <a:p>
            <a:r>
              <a:rPr lang="en-US" dirty="0"/>
              <a:t>Scanner Class Documentation: </a:t>
            </a:r>
            <a:r>
              <a:rPr lang="en-US" dirty="0">
                <a:hlinkClick r:id="rId7"/>
              </a:rPr>
              <a:t>https://docs.oracle.com/javase/7/docs/api/java/util/Scanner.html</a:t>
            </a:r>
            <a:endParaRPr lang="en-US" dirty="0"/>
          </a:p>
          <a:p>
            <a:endParaRPr lang="en-US" dirty="0"/>
          </a:p>
        </p:txBody>
      </p:sp>
    </p:spTree>
    <p:extLst>
      <p:ext uri="{BB962C8B-B14F-4D97-AF65-F5344CB8AC3E}">
        <p14:creationId xmlns:p14="http://schemas.microsoft.com/office/powerpoint/2010/main" val="1651613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extLst>
              <p:ext uri="{D42A27DB-BD31-4B8C-83A1-F6EECF244321}">
                <p14:modId xmlns:p14="http://schemas.microsoft.com/office/powerpoint/2010/main" val="3368133897"/>
              </p:ext>
            </p:extLst>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nextInt</a:t>
                      </a:r>
                      <a:r>
                        <a:rPr lang="en-US" dirty="0"/>
                        <a:t>()</a:t>
                      </a:r>
                    </a:p>
                  </a:txBody>
                  <a:tcPr/>
                </a:tc>
                <a:tc>
                  <a:txBody>
                    <a:bodyPr/>
                    <a:lstStyle/>
                    <a:p>
                      <a:r>
                        <a:rPr lang="en-US" dirty="0"/>
                        <a:t>return the next int value (up to the next whitespace)</a:t>
                      </a:r>
                    </a:p>
                  </a:txBody>
                  <a:tcPr/>
                </a:tc>
                <a:extLst>
                  <a:ext uri="{0D108BD9-81ED-4DB2-BD59-A6C34878D82A}">
                    <a16:rowId xmlns:a16="http://schemas.microsoft.com/office/drawing/2014/main" val="3666462886"/>
                  </a:ext>
                </a:extLst>
              </a:tr>
              <a:tr h="712471">
                <a:tc>
                  <a:txBody>
                    <a:bodyPr/>
                    <a:lstStyle/>
                    <a:p>
                      <a:r>
                        <a:rPr lang="en-US" dirty="0" err="1"/>
                        <a:t>nextDouble</a:t>
                      </a:r>
                      <a:r>
                        <a:rPr lang="en-US" dirty="0"/>
                        <a:t>()</a:t>
                      </a:r>
                    </a:p>
                  </a:txBody>
                  <a:tcPr/>
                </a:tc>
                <a:tc>
                  <a:txBody>
                    <a:bodyPr/>
                    <a:lstStyle/>
                    <a:p>
                      <a:r>
                        <a:rPr lang="en-US" dirty="0"/>
                        <a:t>return the next double value (up to the next whitespace)</a:t>
                      </a:r>
                    </a:p>
                  </a:txBody>
                  <a:tcPr/>
                </a:tc>
                <a:extLst>
                  <a:ext uri="{0D108BD9-81ED-4DB2-BD59-A6C34878D82A}">
                    <a16:rowId xmlns:a16="http://schemas.microsoft.com/office/drawing/2014/main" val="280728521"/>
                  </a:ext>
                </a:extLst>
              </a:tr>
              <a:tr h="1229747">
                <a:tc>
                  <a:txBody>
                    <a:bodyPr/>
                    <a:lstStyle/>
                    <a:p>
                      <a:r>
                        <a:rPr lang="en-US" dirty="0"/>
                        <a:t>next()</a:t>
                      </a:r>
                    </a:p>
                  </a:txBody>
                  <a:tcPr/>
                </a:tc>
                <a:tc>
                  <a:txBody>
                    <a:bodyPr/>
                    <a:lstStyle/>
                    <a:p>
                      <a:r>
                        <a:rPr lang="en-US" dirty="0"/>
                        <a:t>return the next word (up to the next whitespace)</a:t>
                      </a:r>
                    </a:p>
                  </a:txBody>
                  <a:tcPr/>
                </a:tc>
                <a:extLst>
                  <a:ext uri="{0D108BD9-81ED-4DB2-BD59-A6C34878D82A}">
                    <a16:rowId xmlns:a16="http://schemas.microsoft.com/office/drawing/2014/main" val="3059508888"/>
                  </a:ext>
                </a:extLst>
              </a:tr>
              <a:tr h="712471">
                <a:tc>
                  <a:txBody>
                    <a:bodyPr/>
                    <a:lstStyle/>
                    <a:p>
                      <a:r>
                        <a:rPr lang="en-US" dirty="0" err="1"/>
                        <a:t>nextLine</a:t>
                      </a:r>
                      <a:r>
                        <a:rPr lang="en-US" dirty="0"/>
                        <a:t>()</a:t>
                      </a:r>
                    </a:p>
                  </a:txBody>
                  <a:tcPr/>
                </a:tc>
                <a:tc>
                  <a:txBody>
                    <a:bodyPr/>
                    <a:lstStyle/>
                    <a:p>
                      <a:r>
                        <a:rPr lang="en-US" dirty="0"/>
                        <a:t>return the next phrase (up to the next \n or enter key)</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3530747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word: “);</a:t>
            </a:r>
            <a:br>
              <a:rPr lang="en-US" sz="2800" dirty="0"/>
            </a:br>
            <a:r>
              <a:rPr lang="en-US" sz="2800" dirty="0"/>
              <a:t>        String blah = </a:t>
            </a:r>
            <a:r>
              <a:rPr lang="en-US" sz="2800" dirty="0" err="1"/>
              <a:t>kb.nextLine</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6260123" y="1941342"/>
            <a:ext cx="2288345" cy="769441"/>
          </a:xfrm>
          <a:prstGeom prst="rect">
            <a:avLst/>
          </a:prstGeom>
          <a:noFill/>
        </p:spPr>
        <p:txBody>
          <a:bodyPr wrap="square" rtlCol="0">
            <a:spAutoFit/>
          </a:bodyPr>
          <a:lstStyle/>
          <a:p>
            <a:r>
              <a:rPr lang="en-US" sz="2200" dirty="0"/>
              <a:t>Input:</a:t>
            </a:r>
          </a:p>
          <a:p>
            <a:r>
              <a:rPr lang="en-US" sz="2200" dirty="0"/>
              <a:t>Hi There Friend!</a:t>
            </a:r>
          </a:p>
        </p:txBody>
      </p:sp>
      <p:sp>
        <p:nvSpPr>
          <p:cNvPr id="5" name="TextBox 4">
            <a:extLst>
              <a:ext uri="{FF2B5EF4-FFF2-40B4-BE49-F238E27FC236}">
                <a16:creationId xmlns:a16="http://schemas.microsoft.com/office/drawing/2014/main" id="{C8FC4A85-2CC5-4BD1-9CD4-7D89C046343B}"/>
              </a:ext>
            </a:extLst>
          </p:cNvPr>
          <p:cNvSpPr txBox="1"/>
          <p:nvPr/>
        </p:nvSpPr>
        <p:spPr>
          <a:xfrm>
            <a:off x="8379656" y="1941342"/>
            <a:ext cx="3676356" cy="1107996"/>
          </a:xfrm>
          <a:prstGeom prst="rect">
            <a:avLst/>
          </a:prstGeom>
          <a:noFill/>
        </p:spPr>
        <p:txBody>
          <a:bodyPr wrap="square" rtlCol="0">
            <a:spAutoFit/>
          </a:bodyPr>
          <a:lstStyle/>
          <a:p>
            <a:r>
              <a:rPr lang="en-US" sz="2200" dirty="0"/>
              <a:t>Output:</a:t>
            </a:r>
          </a:p>
          <a:p>
            <a:r>
              <a:rPr lang="en-US" sz="2200" dirty="0"/>
              <a:t>Your input: Hi There Friend!</a:t>
            </a:r>
          </a:p>
          <a:p>
            <a:endParaRPr lang="en-US" sz="2200" dirty="0"/>
          </a:p>
        </p:txBody>
      </p:sp>
    </p:spTree>
    <p:extLst>
      <p:ext uri="{BB962C8B-B14F-4D97-AF65-F5344CB8AC3E}">
        <p14:creationId xmlns:p14="http://schemas.microsoft.com/office/powerpoint/2010/main" val="3817466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3813879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Input Practice</a:t>
            </a:r>
          </a:p>
          <a:p>
            <a:r>
              <a:rPr lang="en-US" dirty="0"/>
              <a:t>Worksheet</a:t>
            </a:r>
          </a:p>
          <a:p>
            <a:pPr lvl="1"/>
            <a:r>
              <a:rPr lang="en-US" dirty="0"/>
              <a:t>None</a:t>
            </a:r>
          </a:p>
          <a:p>
            <a:r>
              <a:rPr lang="en-US" dirty="0"/>
              <a:t>Coding Practice</a:t>
            </a:r>
          </a:p>
          <a:p>
            <a:pPr lvl="1"/>
            <a:r>
              <a:rPr lang="en-US" dirty="0"/>
              <a:t>Scanner </a:t>
            </a:r>
            <a:r>
              <a:rPr lang="en-US"/>
              <a:t>Input Practice</a:t>
            </a:r>
            <a:endParaRPr lang="en-US" dirty="0"/>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75336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5ED0-0F37-4B8A-B695-CDD514B3C298}"/>
              </a:ext>
            </a:extLst>
          </p:cNvPr>
          <p:cNvSpPr>
            <a:spLocks noGrp="1"/>
          </p:cNvSpPr>
          <p:nvPr>
            <p:ph type="title"/>
          </p:nvPr>
        </p:nvSpPr>
        <p:spPr/>
        <p:txBody>
          <a:bodyPr/>
          <a:lstStyle/>
          <a:p>
            <a:r>
              <a:rPr lang="en-US" dirty="0"/>
              <a:t>Tricky Stuff</a:t>
            </a:r>
          </a:p>
        </p:txBody>
      </p:sp>
      <p:sp>
        <p:nvSpPr>
          <p:cNvPr id="3" name="Text Placeholder 2">
            <a:extLst>
              <a:ext uri="{FF2B5EF4-FFF2-40B4-BE49-F238E27FC236}">
                <a16:creationId xmlns:a16="http://schemas.microsoft.com/office/drawing/2014/main" id="{67EC1A1E-04A4-42BC-A832-00C42999DB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350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Import Code</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9936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use the Scanner class to read in multiple values</a:t>
            </a:r>
          </a:p>
          <a:p>
            <a:r>
              <a:rPr lang="en-US" dirty="0"/>
              <a:t>I can use a throwaway </a:t>
            </a:r>
            <a:r>
              <a:rPr lang="en-US" dirty="0" err="1"/>
              <a:t>newLine</a:t>
            </a:r>
            <a:r>
              <a:rPr lang="en-US" dirty="0"/>
              <a:t>() to take care of the \n </a:t>
            </a:r>
          </a:p>
        </p:txBody>
      </p:sp>
    </p:spTree>
    <p:extLst>
      <p:ext uri="{BB962C8B-B14F-4D97-AF65-F5344CB8AC3E}">
        <p14:creationId xmlns:p14="http://schemas.microsoft.com/office/powerpoint/2010/main" val="3768218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Multiple Values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a:t>
            </a:r>
            <a:r>
              <a:rPr lang="en-US" sz="2800" dirty="0" err="1"/>
              <a:t>af</a:t>
            </a:r>
            <a:r>
              <a:rPr lang="en-US" sz="2800" dirty="0"/>
              <a:t> = new Scanner(System.in);</a:t>
            </a:r>
            <a:br>
              <a:rPr lang="en-US" sz="2800" dirty="0"/>
            </a:br>
            <a:r>
              <a:rPr lang="en-US" sz="2800" dirty="0"/>
              <a:t>        </a:t>
            </a:r>
            <a:r>
              <a:rPr lang="en-US" sz="2800" dirty="0" err="1"/>
              <a:t>System.out.println</a:t>
            </a:r>
            <a:r>
              <a:rPr lang="en-US" sz="2800" dirty="0"/>
              <a:t>(“Enter an integer: “);</a:t>
            </a:r>
            <a:br>
              <a:rPr lang="en-US" sz="2800" dirty="0"/>
            </a:br>
            <a:r>
              <a:rPr lang="en-US" sz="2800" dirty="0"/>
              <a:t>        int blah = </a:t>
            </a:r>
            <a:r>
              <a:rPr lang="en-US" sz="2800" dirty="0" err="1"/>
              <a:t>af.nextInt</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6260123" y="1941342"/>
            <a:ext cx="2288345" cy="769441"/>
          </a:xfrm>
          <a:prstGeom prst="rect">
            <a:avLst/>
          </a:prstGeom>
          <a:noFill/>
        </p:spPr>
        <p:txBody>
          <a:bodyPr wrap="square" rtlCol="0">
            <a:spAutoFit/>
          </a:bodyPr>
          <a:lstStyle/>
          <a:p>
            <a:r>
              <a:rPr lang="en-US" sz="2200" dirty="0"/>
              <a:t>Input:</a:t>
            </a:r>
          </a:p>
          <a:p>
            <a:r>
              <a:rPr lang="en-US" sz="2200" dirty="0"/>
              <a:t>1 2 3 4 5</a:t>
            </a:r>
          </a:p>
        </p:txBody>
      </p:sp>
      <p:sp>
        <p:nvSpPr>
          <p:cNvPr id="5" name="TextBox 4">
            <a:extLst>
              <a:ext uri="{FF2B5EF4-FFF2-40B4-BE49-F238E27FC236}">
                <a16:creationId xmlns:a16="http://schemas.microsoft.com/office/drawing/2014/main" id="{C8FC4A85-2CC5-4BD1-9CD4-7D89C046343B}"/>
              </a:ext>
            </a:extLst>
          </p:cNvPr>
          <p:cNvSpPr txBox="1"/>
          <p:nvPr/>
        </p:nvSpPr>
        <p:spPr>
          <a:xfrm>
            <a:off x="8379656" y="1941342"/>
            <a:ext cx="3676356" cy="1107996"/>
          </a:xfrm>
          <a:prstGeom prst="rect">
            <a:avLst/>
          </a:prstGeom>
          <a:noFill/>
        </p:spPr>
        <p:txBody>
          <a:bodyPr wrap="square" rtlCol="0">
            <a:spAutoFit/>
          </a:bodyPr>
          <a:lstStyle/>
          <a:p>
            <a:r>
              <a:rPr lang="en-US" sz="2200" dirty="0"/>
              <a:t>Output:</a:t>
            </a:r>
          </a:p>
          <a:p>
            <a:r>
              <a:rPr lang="en-US" sz="2200" dirty="0"/>
              <a:t>Your input: 1 </a:t>
            </a:r>
          </a:p>
          <a:p>
            <a:endParaRPr lang="en-US" sz="2200" dirty="0"/>
          </a:p>
        </p:txBody>
      </p:sp>
    </p:spTree>
    <p:extLst>
      <p:ext uri="{BB962C8B-B14F-4D97-AF65-F5344CB8AC3E}">
        <p14:creationId xmlns:p14="http://schemas.microsoft.com/office/powerpoint/2010/main" val="358728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Multiple Values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a:t>int blah = </a:t>
            </a:r>
            <a:r>
              <a:rPr lang="en-US" sz="2800" dirty="0" err="1"/>
              <a:t>af.nextInt</a:t>
            </a:r>
            <a:r>
              <a:rPr lang="en-US" sz="2800" dirty="0"/>
              <a:t>();</a:t>
            </a:r>
            <a:br>
              <a:rPr lang="en-US" sz="2800" dirty="0"/>
            </a:br>
            <a:r>
              <a:rPr lang="en-US" sz="2800" dirty="0"/>
              <a:t>int blah2 = </a:t>
            </a:r>
            <a:r>
              <a:rPr lang="en-US" sz="2800" dirty="0" err="1"/>
              <a:t>af.nextInt</a:t>
            </a:r>
            <a:r>
              <a:rPr lang="en-US" sz="2800" dirty="0"/>
              <a:t>();</a:t>
            </a:r>
            <a:br>
              <a:rPr lang="en-US" sz="2800" dirty="0"/>
            </a:br>
            <a:r>
              <a:rPr lang="en-US" sz="2800" dirty="0"/>
              <a:t>int blah3 = </a:t>
            </a:r>
            <a:r>
              <a:rPr lang="en-US" sz="2800" dirty="0" err="1"/>
              <a:t>af.nextInt</a:t>
            </a:r>
            <a:r>
              <a:rPr lang="en-US" sz="2800" dirty="0"/>
              <a:t>();</a:t>
            </a:r>
            <a:br>
              <a:rPr lang="en-US" sz="2800" dirty="0"/>
            </a:br>
            <a:r>
              <a:rPr lang="en-US" sz="2800" dirty="0" err="1"/>
              <a:t>System.out.println</a:t>
            </a:r>
            <a:r>
              <a:rPr lang="en-US" sz="2800" dirty="0"/>
              <a:t>(blah);</a:t>
            </a:r>
            <a:br>
              <a:rPr lang="en-US" sz="2800" dirty="0"/>
            </a:br>
            <a:r>
              <a:rPr lang="en-US" sz="2800" dirty="0" err="1"/>
              <a:t>System.out.println</a:t>
            </a:r>
            <a:r>
              <a:rPr lang="en-US" sz="2800" dirty="0"/>
              <a:t>(blah2);</a:t>
            </a:r>
            <a:br>
              <a:rPr lang="en-US" sz="2800" dirty="0"/>
            </a:br>
            <a:r>
              <a:rPr lang="en-US" sz="2800" dirty="0" err="1"/>
              <a:t>System.out.println</a:t>
            </a:r>
            <a:r>
              <a:rPr lang="en-US" sz="2800" dirty="0"/>
              <a:t>(blah3);</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67952"/>
            <a:ext cx="2288345" cy="769441"/>
          </a:xfrm>
          <a:prstGeom prst="rect">
            <a:avLst/>
          </a:prstGeom>
          <a:noFill/>
        </p:spPr>
        <p:txBody>
          <a:bodyPr wrap="square" rtlCol="0">
            <a:spAutoFit/>
          </a:bodyPr>
          <a:lstStyle/>
          <a:p>
            <a:r>
              <a:rPr lang="en-US" sz="2200" dirty="0"/>
              <a:t>Input:</a:t>
            </a:r>
          </a:p>
          <a:p>
            <a:r>
              <a:rPr lang="en-US" sz="2200" dirty="0"/>
              <a:t>1 2 3 4 5</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044841"/>
            <a:ext cx="2743199" cy="1785104"/>
          </a:xfrm>
          <a:prstGeom prst="rect">
            <a:avLst/>
          </a:prstGeom>
          <a:noFill/>
        </p:spPr>
        <p:txBody>
          <a:bodyPr wrap="square" rtlCol="0">
            <a:spAutoFit/>
          </a:bodyPr>
          <a:lstStyle/>
          <a:p>
            <a:r>
              <a:rPr lang="en-US" sz="2200" dirty="0"/>
              <a:t>Output:</a:t>
            </a:r>
          </a:p>
          <a:p>
            <a:r>
              <a:rPr lang="en-US" sz="2200" dirty="0"/>
              <a:t>1</a:t>
            </a:r>
          </a:p>
          <a:p>
            <a:r>
              <a:rPr lang="en-US" sz="2200" dirty="0"/>
              <a:t>2</a:t>
            </a:r>
          </a:p>
          <a:p>
            <a:r>
              <a:rPr lang="en-US" sz="2200" dirty="0"/>
              <a:t>3</a:t>
            </a:r>
          </a:p>
          <a:p>
            <a:endParaRPr lang="en-US" sz="2200" dirty="0"/>
          </a:p>
        </p:txBody>
      </p:sp>
    </p:spTree>
    <p:extLst>
      <p:ext uri="{BB962C8B-B14F-4D97-AF65-F5344CB8AC3E}">
        <p14:creationId xmlns:p14="http://schemas.microsoft.com/office/powerpoint/2010/main" val="1223868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Multiple Values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err="1"/>
              <a:t>System.out.println</a:t>
            </a:r>
            <a:r>
              <a:rPr lang="en-US" sz="2800" dirty="0"/>
              <a:t>(</a:t>
            </a:r>
            <a:r>
              <a:rPr lang="en-US" sz="2800" dirty="0" err="1"/>
              <a:t>af.nextInt</a:t>
            </a:r>
            <a:r>
              <a:rPr lang="en-US" sz="2800" dirty="0"/>
              <a:t>());</a:t>
            </a:r>
            <a:br>
              <a:rPr lang="en-US" sz="2800" dirty="0"/>
            </a:br>
            <a:r>
              <a:rPr lang="en-US" sz="2800" dirty="0" err="1"/>
              <a:t>System.out.println</a:t>
            </a:r>
            <a:r>
              <a:rPr lang="en-US" sz="2800" dirty="0"/>
              <a:t>(</a:t>
            </a:r>
            <a:r>
              <a:rPr lang="en-US" sz="2800" dirty="0" err="1"/>
              <a:t>af.nextInt</a:t>
            </a:r>
            <a:r>
              <a:rPr lang="en-US" sz="2800" dirty="0"/>
              <a:t>());</a:t>
            </a:r>
            <a:br>
              <a:rPr lang="en-US" sz="2800" dirty="0"/>
            </a:br>
            <a:r>
              <a:rPr lang="en-US" sz="2800" dirty="0" err="1"/>
              <a:t>System.out.println</a:t>
            </a:r>
            <a:r>
              <a:rPr lang="en-US" sz="2800" dirty="0"/>
              <a:t>(</a:t>
            </a:r>
            <a:r>
              <a:rPr lang="en-US" sz="2800" dirty="0" err="1"/>
              <a:t>af.nextInt</a:t>
            </a:r>
            <a:r>
              <a:rPr lang="en-US" sz="2800" dirty="0"/>
              <a:t>());</a:t>
            </a:r>
            <a:br>
              <a:rPr lang="en-US" sz="2800" dirty="0"/>
            </a:br>
            <a:r>
              <a:rPr lang="en-US" sz="2800" dirty="0" err="1"/>
              <a:t>System.out.println</a:t>
            </a:r>
            <a:r>
              <a:rPr lang="en-US" sz="2800" dirty="0"/>
              <a:t>(</a:t>
            </a:r>
            <a:r>
              <a:rPr lang="en-US" sz="2800" dirty="0" err="1"/>
              <a:t>af.nextInt</a:t>
            </a:r>
            <a:r>
              <a:rPr lang="en-US" sz="2800" dirty="0"/>
              <a:t>() + </a:t>
            </a:r>
            <a:r>
              <a:rPr lang="en-US" sz="2800" dirty="0" err="1"/>
              <a:t>af.nextInt</a:t>
            </a: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67952"/>
            <a:ext cx="2288345" cy="769441"/>
          </a:xfrm>
          <a:prstGeom prst="rect">
            <a:avLst/>
          </a:prstGeom>
          <a:noFill/>
        </p:spPr>
        <p:txBody>
          <a:bodyPr wrap="square" rtlCol="0">
            <a:spAutoFit/>
          </a:bodyPr>
          <a:lstStyle/>
          <a:p>
            <a:r>
              <a:rPr lang="en-US" sz="2200" dirty="0"/>
              <a:t>Input:</a:t>
            </a:r>
          </a:p>
          <a:p>
            <a:r>
              <a:rPr lang="en-US" sz="2200" dirty="0"/>
              <a:t>1 2 3 4 5</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044841"/>
            <a:ext cx="2743199" cy="2123658"/>
          </a:xfrm>
          <a:prstGeom prst="rect">
            <a:avLst/>
          </a:prstGeom>
          <a:noFill/>
        </p:spPr>
        <p:txBody>
          <a:bodyPr wrap="square" rtlCol="0">
            <a:spAutoFit/>
          </a:bodyPr>
          <a:lstStyle/>
          <a:p>
            <a:r>
              <a:rPr lang="en-US" sz="2200" dirty="0"/>
              <a:t>Output:</a:t>
            </a:r>
          </a:p>
          <a:p>
            <a:r>
              <a:rPr lang="en-US" sz="2200" dirty="0"/>
              <a:t>1</a:t>
            </a:r>
          </a:p>
          <a:p>
            <a:r>
              <a:rPr lang="en-US" sz="2200" dirty="0"/>
              <a:t>2</a:t>
            </a:r>
          </a:p>
          <a:p>
            <a:r>
              <a:rPr lang="en-US" sz="2200" dirty="0"/>
              <a:t>3</a:t>
            </a:r>
          </a:p>
          <a:p>
            <a:r>
              <a:rPr lang="en-US" sz="2200" dirty="0"/>
              <a:t>9</a:t>
            </a:r>
          </a:p>
          <a:p>
            <a:endParaRPr lang="en-US" sz="2200" dirty="0"/>
          </a:p>
        </p:txBody>
      </p:sp>
    </p:spTree>
    <p:extLst>
      <p:ext uri="{BB962C8B-B14F-4D97-AF65-F5344CB8AC3E}">
        <p14:creationId xmlns:p14="http://schemas.microsoft.com/office/powerpoint/2010/main" val="3837992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a:t>
            </a:r>
            <a:r>
              <a:rPr lang="en-US" dirty="0" err="1"/>
              <a:t>newLine</a:t>
            </a:r>
            <a:r>
              <a:rPr lang="en-US" dirty="0"/>
              <a:t>() and Whitespace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a:t>int </a:t>
            </a:r>
            <a:r>
              <a:rPr lang="en-US" sz="2800" dirty="0" err="1"/>
              <a:t>blahInt</a:t>
            </a:r>
            <a:r>
              <a:rPr lang="en-US" sz="2800" dirty="0"/>
              <a:t> = </a:t>
            </a:r>
            <a:r>
              <a:rPr lang="en-US" sz="2800" dirty="0" err="1"/>
              <a:t>af.nextInt</a:t>
            </a:r>
            <a:r>
              <a:rPr lang="en-US" sz="2800" dirty="0"/>
              <a:t>();</a:t>
            </a:r>
            <a:br>
              <a:rPr lang="en-US" sz="2800" dirty="0"/>
            </a:br>
            <a:r>
              <a:rPr lang="en-US" sz="2800" dirty="0" err="1"/>
              <a:t>System.out.println</a:t>
            </a:r>
            <a:r>
              <a:rPr lang="en-US" sz="2800" dirty="0"/>
              <a:t>(“Enter your name: “);</a:t>
            </a:r>
            <a:br>
              <a:rPr lang="en-US" sz="2800" dirty="0"/>
            </a:br>
            <a:r>
              <a:rPr lang="en-US" sz="2800" dirty="0"/>
              <a:t>String </a:t>
            </a:r>
            <a:r>
              <a:rPr lang="en-US" sz="2800" dirty="0" err="1"/>
              <a:t>blahName</a:t>
            </a:r>
            <a:r>
              <a:rPr lang="en-US" sz="2800" dirty="0"/>
              <a:t> = </a:t>
            </a:r>
            <a:r>
              <a:rPr lang="en-US" sz="2800" dirty="0" err="1"/>
              <a:t>af.nextLine</a:t>
            </a:r>
            <a:r>
              <a:rPr lang="en-US" sz="2800" dirty="0"/>
              <a:t>();</a:t>
            </a:r>
            <a:br>
              <a:rPr lang="en-US" sz="2800" dirty="0"/>
            </a:br>
            <a:r>
              <a:rPr lang="en-US" sz="2800" dirty="0" err="1"/>
              <a:t>System.out.println</a:t>
            </a:r>
            <a:r>
              <a:rPr lang="en-US" sz="2800" dirty="0"/>
              <a:t>(</a:t>
            </a:r>
            <a:r>
              <a:rPr lang="en-US" sz="2800" dirty="0" err="1"/>
              <a:t>blahInt</a:t>
            </a:r>
            <a:r>
              <a:rPr lang="en-US" sz="2800" dirty="0"/>
              <a:t> + “ “ + </a:t>
            </a:r>
            <a:r>
              <a:rPr lang="en-US" sz="2800" dirty="0" err="1"/>
              <a:t>blahName</a:t>
            </a: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06380"/>
            <a:ext cx="2288345" cy="769441"/>
          </a:xfrm>
          <a:prstGeom prst="rect">
            <a:avLst/>
          </a:prstGeom>
          <a:noFill/>
        </p:spPr>
        <p:txBody>
          <a:bodyPr wrap="square" rtlCol="0">
            <a:spAutoFit/>
          </a:bodyPr>
          <a:lstStyle/>
          <a:p>
            <a:r>
              <a:rPr lang="en-US" sz="2200" dirty="0"/>
              <a:t>Input:</a:t>
            </a:r>
          </a:p>
          <a:p>
            <a:r>
              <a:rPr lang="en-US" sz="2200" dirty="0"/>
              <a:t>20</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020351"/>
            <a:ext cx="2743199" cy="1446550"/>
          </a:xfrm>
          <a:prstGeom prst="rect">
            <a:avLst/>
          </a:prstGeom>
          <a:noFill/>
        </p:spPr>
        <p:txBody>
          <a:bodyPr wrap="square" rtlCol="0">
            <a:spAutoFit/>
          </a:bodyPr>
          <a:lstStyle/>
          <a:p>
            <a:r>
              <a:rPr lang="en-US" sz="2200" dirty="0"/>
              <a:t>Output:</a:t>
            </a:r>
          </a:p>
          <a:p>
            <a:r>
              <a:rPr lang="en-US" sz="2200" dirty="0"/>
              <a:t>Enter an integer: 20</a:t>
            </a:r>
            <a:br>
              <a:rPr lang="en-US" sz="2200" dirty="0"/>
            </a:br>
            <a:r>
              <a:rPr lang="en-US" sz="2200" dirty="0"/>
              <a:t>Enter your name: 20</a:t>
            </a:r>
          </a:p>
          <a:p>
            <a:endParaRPr lang="en-US" sz="2200" dirty="0"/>
          </a:p>
        </p:txBody>
      </p:sp>
      <p:sp>
        <p:nvSpPr>
          <p:cNvPr id="7" name="Content Placeholder 4">
            <a:extLst>
              <a:ext uri="{FF2B5EF4-FFF2-40B4-BE49-F238E27FC236}">
                <a16:creationId xmlns:a16="http://schemas.microsoft.com/office/drawing/2014/main" id="{3ACDB90D-13DF-4904-939D-BD00754BDEAA}"/>
              </a:ext>
            </a:extLst>
          </p:cNvPr>
          <p:cNvSpPr txBox="1">
            <a:spLocks/>
          </p:cNvSpPr>
          <p:nvPr/>
        </p:nvSpPr>
        <p:spPr>
          <a:xfrm>
            <a:off x="1097280" y="5455903"/>
            <a:ext cx="10058400" cy="5879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What happened?</a:t>
            </a:r>
          </a:p>
        </p:txBody>
      </p:sp>
    </p:spTree>
    <p:extLst>
      <p:ext uri="{BB962C8B-B14F-4D97-AF65-F5344CB8AC3E}">
        <p14:creationId xmlns:p14="http://schemas.microsoft.com/office/powerpoint/2010/main" val="4044982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a:t>
            </a:r>
            <a:r>
              <a:rPr lang="en-US" dirty="0" err="1"/>
              <a:t>newLine</a:t>
            </a:r>
            <a:r>
              <a:rPr lang="en-US" dirty="0"/>
              <a:t>() and Whitespace</a:t>
            </a:r>
          </a:p>
        </p:txBody>
      </p:sp>
      <p:sp>
        <p:nvSpPr>
          <p:cNvPr id="8" name="Content Placeholder 4">
            <a:extLst>
              <a:ext uri="{FF2B5EF4-FFF2-40B4-BE49-F238E27FC236}">
                <a16:creationId xmlns:a16="http://schemas.microsoft.com/office/drawing/2014/main" id="{1D8CEA86-BC28-49F3-A2C7-9460A93A1693}"/>
              </a:ext>
            </a:extLst>
          </p:cNvPr>
          <p:cNvSpPr>
            <a:spLocks noGrp="1"/>
          </p:cNvSpPr>
          <p:nvPr>
            <p:ph idx="1"/>
          </p:nvPr>
        </p:nvSpPr>
        <p:spPr>
          <a:xfrm>
            <a:off x="1097280" y="2272232"/>
            <a:ext cx="10058400" cy="1450757"/>
          </a:xfrm>
        </p:spPr>
        <p:txBody>
          <a:bodyPr>
            <a:normAutofit/>
          </a:bodyPr>
          <a:lstStyle/>
          <a:p>
            <a:r>
              <a:rPr lang="en-US" sz="2800" dirty="0"/>
              <a:t>Problem: The </a:t>
            </a:r>
            <a:r>
              <a:rPr lang="en-US" sz="2800" dirty="0" err="1"/>
              <a:t>nextLine</a:t>
            </a:r>
            <a:r>
              <a:rPr lang="en-US" sz="2800" dirty="0"/>
              <a:t>() picked up the \n after we input our integer.</a:t>
            </a:r>
          </a:p>
          <a:p>
            <a:r>
              <a:rPr lang="en-US" sz="2800" dirty="0"/>
              <a:t>Possible Solution: Use a throwaway newline() to pick up the \n enter.</a:t>
            </a:r>
          </a:p>
        </p:txBody>
      </p:sp>
    </p:spTree>
    <p:extLst>
      <p:ext uri="{BB962C8B-B14F-4D97-AF65-F5344CB8AC3E}">
        <p14:creationId xmlns:p14="http://schemas.microsoft.com/office/powerpoint/2010/main" val="2839350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a:t>
            </a:r>
            <a:r>
              <a:rPr lang="en-US" dirty="0" err="1"/>
              <a:t>newLine</a:t>
            </a:r>
            <a:r>
              <a:rPr lang="en-US" dirty="0"/>
              <a:t>() and Whitespace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a:t>int </a:t>
            </a:r>
            <a:r>
              <a:rPr lang="en-US" sz="2800" dirty="0" err="1"/>
              <a:t>blahInt</a:t>
            </a:r>
            <a:r>
              <a:rPr lang="en-US" sz="2800" dirty="0"/>
              <a:t> = </a:t>
            </a:r>
            <a:r>
              <a:rPr lang="en-US" sz="2800" dirty="0" err="1"/>
              <a:t>af.nextInt</a:t>
            </a:r>
            <a:r>
              <a:rPr lang="en-US" sz="2800" dirty="0"/>
              <a:t>();</a:t>
            </a:r>
            <a:br>
              <a:rPr lang="en-US" sz="2800" dirty="0"/>
            </a:br>
            <a:r>
              <a:rPr lang="en-US" sz="2800" dirty="0" err="1"/>
              <a:t>System.out.println</a:t>
            </a:r>
            <a:r>
              <a:rPr lang="en-US" sz="2800" dirty="0"/>
              <a:t>(“Enter your name: “);</a:t>
            </a:r>
            <a:br>
              <a:rPr lang="en-US" sz="2800" dirty="0"/>
            </a:br>
            <a:r>
              <a:rPr lang="en-US" sz="2800" dirty="0" err="1"/>
              <a:t>af.nextLine</a:t>
            </a:r>
            <a:r>
              <a:rPr lang="en-US" sz="2800" dirty="0"/>
              <a:t>();</a:t>
            </a:r>
            <a:br>
              <a:rPr lang="en-US" sz="2800" dirty="0"/>
            </a:br>
            <a:r>
              <a:rPr lang="en-US" sz="2800" dirty="0"/>
              <a:t>String </a:t>
            </a:r>
            <a:r>
              <a:rPr lang="en-US" sz="2800" dirty="0" err="1"/>
              <a:t>blahName</a:t>
            </a:r>
            <a:r>
              <a:rPr lang="en-US" sz="2800" dirty="0"/>
              <a:t> = </a:t>
            </a:r>
            <a:r>
              <a:rPr lang="en-US" sz="2800" dirty="0" err="1"/>
              <a:t>af.nextLine</a:t>
            </a:r>
            <a:r>
              <a:rPr lang="en-US" sz="2800" dirty="0"/>
              <a:t>();</a:t>
            </a:r>
            <a:br>
              <a:rPr lang="en-US" sz="2800" dirty="0"/>
            </a:br>
            <a:r>
              <a:rPr lang="en-US" sz="2800" dirty="0" err="1"/>
              <a:t>System.out.println</a:t>
            </a:r>
            <a:r>
              <a:rPr lang="en-US" sz="2800" dirty="0"/>
              <a:t>(</a:t>
            </a:r>
            <a:r>
              <a:rPr lang="en-US" sz="2800" dirty="0" err="1"/>
              <a:t>blahInt</a:t>
            </a:r>
            <a:r>
              <a:rPr lang="en-US" sz="2800" dirty="0"/>
              <a:t> + “ “ + </a:t>
            </a:r>
            <a:r>
              <a:rPr lang="en-US" sz="2800" dirty="0" err="1"/>
              <a:t>blahName</a:t>
            </a: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06380"/>
            <a:ext cx="2288345" cy="1107996"/>
          </a:xfrm>
          <a:prstGeom prst="rect">
            <a:avLst/>
          </a:prstGeom>
          <a:noFill/>
        </p:spPr>
        <p:txBody>
          <a:bodyPr wrap="square" rtlCol="0">
            <a:spAutoFit/>
          </a:bodyPr>
          <a:lstStyle/>
          <a:p>
            <a:r>
              <a:rPr lang="en-US" sz="2200" dirty="0"/>
              <a:t>Input:</a:t>
            </a:r>
          </a:p>
          <a:p>
            <a:r>
              <a:rPr lang="en-US" sz="2200" dirty="0"/>
              <a:t>20</a:t>
            </a:r>
          </a:p>
          <a:p>
            <a:r>
              <a:rPr lang="en-US" sz="2200" dirty="0"/>
              <a:t>Char</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444968"/>
            <a:ext cx="2743199" cy="1785104"/>
          </a:xfrm>
          <a:prstGeom prst="rect">
            <a:avLst/>
          </a:prstGeom>
          <a:noFill/>
        </p:spPr>
        <p:txBody>
          <a:bodyPr wrap="square" rtlCol="0">
            <a:spAutoFit/>
          </a:bodyPr>
          <a:lstStyle/>
          <a:p>
            <a:r>
              <a:rPr lang="en-US" sz="2200" dirty="0"/>
              <a:t>Output:</a:t>
            </a:r>
          </a:p>
          <a:p>
            <a:r>
              <a:rPr lang="en-US" sz="2200" dirty="0"/>
              <a:t>Enter an integer: 20</a:t>
            </a:r>
            <a:br>
              <a:rPr lang="en-US" sz="2200" dirty="0"/>
            </a:br>
            <a:r>
              <a:rPr lang="en-US" sz="2200" dirty="0"/>
              <a:t>Enter your name: Char</a:t>
            </a:r>
          </a:p>
          <a:p>
            <a:r>
              <a:rPr lang="en-US" sz="2200" dirty="0"/>
              <a:t>20 Char</a:t>
            </a:r>
          </a:p>
          <a:p>
            <a:endParaRPr lang="en-US" sz="2200" dirty="0"/>
          </a:p>
        </p:txBody>
      </p:sp>
    </p:spTree>
    <p:extLst>
      <p:ext uri="{BB962C8B-B14F-4D97-AF65-F5344CB8AC3E}">
        <p14:creationId xmlns:p14="http://schemas.microsoft.com/office/powerpoint/2010/main" val="3645965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nextInt</a:t>
                      </a:r>
                      <a:r>
                        <a:rPr lang="en-US" dirty="0"/>
                        <a:t>()</a:t>
                      </a:r>
                    </a:p>
                  </a:txBody>
                  <a:tcPr/>
                </a:tc>
                <a:tc>
                  <a:txBody>
                    <a:bodyPr/>
                    <a:lstStyle/>
                    <a:p>
                      <a:r>
                        <a:rPr lang="en-US" dirty="0"/>
                        <a:t>return the next int value (up to the next whitespace)</a:t>
                      </a:r>
                    </a:p>
                  </a:txBody>
                  <a:tcPr/>
                </a:tc>
                <a:extLst>
                  <a:ext uri="{0D108BD9-81ED-4DB2-BD59-A6C34878D82A}">
                    <a16:rowId xmlns:a16="http://schemas.microsoft.com/office/drawing/2014/main" val="3666462886"/>
                  </a:ext>
                </a:extLst>
              </a:tr>
              <a:tr h="712471">
                <a:tc>
                  <a:txBody>
                    <a:bodyPr/>
                    <a:lstStyle/>
                    <a:p>
                      <a:r>
                        <a:rPr lang="en-US" dirty="0" err="1"/>
                        <a:t>nextDouble</a:t>
                      </a:r>
                      <a:r>
                        <a:rPr lang="en-US" dirty="0"/>
                        <a:t>()</a:t>
                      </a:r>
                    </a:p>
                  </a:txBody>
                  <a:tcPr/>
                </a:tc>
                <a:tc>
                  <a:txBody>
                    <a:bodyPr/>
                    <a:lstStyle/>
                    <a:p>
                      <a:r>
                        <a:rPr lang="en-US" dirty="0"/>
                        <a:t>return the next double value (up to the next whitespace)</a:t>
                      </a:r>
                    </a:p>
                  </a:txBody>
                  <a:tcPr/>
                </a:tc>
                <a:extLst>
                  <a:ext uri="{0D108BD9-81ED-4DB2-BD59-A6C34878D82A}">
                    <a16:rowId xmlns:a16="http://schemas.microsoft.com/office/drawing/2014/main" val="280728521"/>
                  </a:ext>
                </a:extLst>
              </a:tr>
              <a:tr h="1229747">
                <a:tc>
                  <a:txBody>
                    <a:bodyPr/>
                    <a:lstStyle/>
                    <a:p>
                      <a:r>
                        <a:rPr lang="en-US" dirty="0"/>
                        <a:t>next()</a:t>
                      </a:r>
                    </a:p>
                  </a:txBody>
                  <a:tcPr/>
                </a:tc>
                <a:tc>
                  <a:txBody>
                    <a:bodyPr/>
                    <a:lstStyle/>
                    <a:p>
                      <a:r>
                        <a:rPr lang="en-US" dirty="0"/>
                        <a:t>return the next word (up to the next whitespace)</a:t>
                      </a:r>
                    </a:p>
                  </a:txBody>
                  <a:tcPr/>
                </a:tc>
                <a:extLst>
                  <a:ext uri="{0D108BD9-81ED-4DB2-BD59-A6C34878D82A}">
                    <a16:rowId xmlns:a16="http://schemas.microsoft.com/office/drawing/2014/main" val="3059508888"/>
                  </a:ext>
                </a:extLst>
              </a:tr>
              <a:tr h="712471">
                <a:tc>
                  <a:txBody>
                    <a:bodyPr/>
                    <a:lstStyle/>
                    <a:p>
                      <a:r>
                        <a:rPr lang="en-US" dirty="0" err="1"/>
                        <a:t>nextLine</a:t>
                      </a:r>
                      <a:r>
                        <a:rPr lang="en-US" dirty="0"/>
                        <a:t>()</a:t>
                      </a:r>
                    </a:p>
                  </a:txBody>
                  <a:tcPr/>
                </a:tc>
                <a:tc>
                  <a:txBody>
                    <a:bodyPr/>
                    <a:lstStyle/>
                    <a:p>
                      <a:r>
                        <a:rPr lang="en-US" dirty="0"/>
                        <a:t>return the next phrase (up to the next \n or enter key)</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3264672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use the Scanner class to read in multiple values</a:t>
            </a:r>
          </a:p>
          <a:p>
            <a:r>
              <a:rPr lang="en-US" dirty="0"/>
              <a:t>I can use a throwaway </a:t>
            </a:r>
            <a:r>
              <a:rPr lang="en-US" dirty="0" err="1"/>
              <a:t>newLine</a:t>
            </a:r>
            <a:r>
              <a:rPr lang="en-US" dirty="0"/>
              <a:t>() to take care of the \n </a:t>
            </a:r>
          </a:p>
        </p:txBody>
      </p:sp>
    </p:spTree>
    <p:extLst>
      <p:ext uri="{BB962C8B-B14F-4D97-AF65-F5344CB8AC3E}">
        <p14:creationId xmlns:p14="http://schemas.microsoft.com/office/powerpoint/2010/main" val="3744590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User Input Tricky Stuff</a:t>
            </a:r>
          </a:p>
          <a:p>
            <a:r>
              <a:rPr lang="en-US" dirty="0"/>
              <a:t>Worksheet</a:t>
            </a:r>
          </a:p>
          <a:p>
            <a:pPr lvl="1"/>
            <a:r>
              <a:rPr lang="en-US" dirty="0"/>
              <a:t>None</a:t>
            </a:r>
          </a:p>
          <a:p>
            <a:r>
              <a:rPr lang="en-US" dirty="0"/>
              <a:t>Coding Practice</a:t>
            </a:r>
          </a:p>
          <a:p>
            <a:pPr lvl="1"/>
            <a:r>
              <a:rPr lang="en-US" dirty="0" err="1"/>
              <a:t>MadLibs</a:t>
            </a:r>
            <a:endParaRPr lang="en-US" dirty="0"/>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375312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the purpose of importing code</a:t>
            </a:r>
          </a:p>
          <a:p>
            <a:r>
              <a:rPr lang="en-US" dirty="0"/>
              <a:t>I can import the Scanner class</a:t>
            </a:r>
          </a:p>
        </p:txBody>
      </p:sp>
    </p:spTree>
    <p:extLst>
      <p:ext uri="{BB962C8B-B14F-4D97-AF65-F5344CB8AC3E}">
        <p14:creationId xmlns:p14="http://schemas.microsoft.com/office/powerpoint/2010/main" val="1804022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We often want to use code other people have created for our own projects. One of the ways we can do this is by importing packages that contain their code.</a:t>
            </a:r>
          </a:p>
        </p:txBody>
      </p:sp>
    </p:spTree>
    <p:extLst>
      <p:ext uri="{BB962C8B-B14F-4D97-AF65-F5344CB8AC3E}">
        <p14:creationId xmlns:p14="http://schemas.microsoft.com/office/powerpoint/2010/main" val="426758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One class that comes with Java is the Scanner class. This class comes allows us to take in user input while our program is running, allowing us to interact with our program.</a:t>
            </a:r>
          </a:p>
        </p:txBody>
      </p:sp>
    </p:spTree>
    <p:extLst>
      <p:ext uri="{BB962C8B-B14F-4D97-AF65-F5344CB8AC3E}">
        <p14:creationId xmlns:p14="http://schemas.microsoft.com/office/powerpoint/2010/main" val="14677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1868396"/>
            <a:ext cx="10058400" cy="1158501"/>
          </a:xfrm>
        </p:spPr>
        <p:txBody>
          <a:bodyPr>
            <a:normAutofit/>
          </a:bodyPr>
          <a:lstStyle/>
          <a:p>
            <a:pPr algn="ctr"/>
            <a:r>
              <a:rPr lang="en-US" sz="2800" dirty="0"/>
              <a:t>To import the Scanner class within our program, we use the following line of code placed above our class declaration.</a:t>
            </a:r>
          </a:p>
        </p:txBody>
      </p:sp>
      <p:sp>
        <p:nvSpPr>
          <p:cNvPr id="4" name="Content Placeholder 5">
            <a:extLst>
              <a:ext uri="{FF2B5EF4-FFF2-40B4-BE49-F238E27FC236}">
                <a16:creationId xmlns:a16="http://schemas.microsoft.com/office/drawing/2014/main" id="{DD6CFC48-8D78-4C0E-B1DE-262F9058FE77}"/>
              </a:ext>
            </a:extLst>
          </p:cNvPr>
          <p:cNvSpPr txBox="1">
            <a:spLocks/>
          </p:cNvSpPr>
          <p:nvPr/>
        </p:nvSpPr>
        <p:spPr>
          <a:xfrm>
            <a:off x="1101969" y="3429000"/>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import </a:t>
            </a:r>
            <a:r>
              <a:rPr lang="en-US" sz="2800" dirty="0" err="1"/>
              <a:t>java.util.Scanner</a:t>
            </a:r>
            <a:r>
              <a:rPr lang="en-US" sz="2800" dirty="0"/>
              <a:t>;</a:t>
            </a:r>
          </a:p>
        </p:txBody>
      </p:sp>
      <p:sp>
        <p:nvSpPr>
          <p:cNvPr id="5" name="Content Placeholder 5">
            <a:extLst>
              <a:ext uri="{FF2B5EF4-FFF2-40B4-BE49-F238E27FC236}">
                <a16:creationId xmlns:a16="http://schemas.microsoft.com/office/drawing/2014/main" id="{C2A1622D-F245-4118-A5C2-F635A2CE1BBE}"/>
              </a:ext>
            </a:extLst>
          </p:cNvPr>
          <p:cNvSpPr txBox="1">
            <a:spLocks/>
          </p:cNvSpPr>
          <p:nvPr/>
        </p:nvSpPr>
        <p:spPr>
          <a:xfrm>
            <a:off x="1031631" y="4587501"/>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This imports specifically the Scanner class.</a:t>
            </a:r>
          </a:p>
        </p:txBody>
      </p:sp>
    </p:spTree>
    <p:extLst>
      <p:ext uri="{BB962C8B-B14F-4D97-AF65-F5344CB8AC3E}">
        <p14:creationId xmlns:p14="http://schemas.microsoft.com/office/powerpoint/2010/main" val="391156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1868396"/>
            <a:ext cx="10058400" cy="1158501"/>
          </a:xfrm>
        </p:spPr>
        <p:txBody>
          <a:bodyPr>
            <a:normAutofit/>
          </a:bodyPr>
          <a:lstStyle/>
          <a:p>
            <a:pPr algn="ctr"/>
            <a:r>
              <a:rPr lang="en-US" sz="2800" dirty="0"/>
              <a:t>To import the Scanner class within our program, we can also use the following line of code placed above our class declaration.</a:t>
            </a:r>
          </a:p>
        </p:txBody>
      </p:sp>
      <p:sp>
        <p:nvSpPr>
          <p:cNvPr id="4" name="Content Placeholder 5">
            <a:extLst>
              <a:ext uri="{FF2B5EF4-FFF2-40B4-BE49-F238E27FC236}">
                <a16:creationId xmlns:a16="http://schemas.microsoft.com/office/drawing/2014/main" id="{DD6CFC48-8D78-4C0E-B1DE-262F9058FE77}"/>
              </a:ext>
            </a:extLst>
          </p:cNvPr>
          <p:cNvSpPr txBox="1">
            <a:spLocks/>
          </p:cNvSpPr>
          <p:nvPr/>
        </p:nvSpPr>
        <p:spPr>
          <a:xfrm>
            <a:off x="1101969" y="3429000"/>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import </a:t>
            </a:r>
            <a:r>
              <a:rPr lang="en-US" sz="2800" dirty="0" err="1"/>
              <a:t>java.util</a:t>
            </a:r>
            <a:r>
              <a:rPr lang="en-US" sz="2800" dirty="0"/>
              <a:t>.*;</a:t>
            </a:r>
          </a:p>
        </p:txBody>
      </p:sp>
      <p:sp>
        <p:nvSpPr>
          <p:cNvPr id="5" name="Content Placeholder 5">
            <a:extLst>
              <a:ext uri="{FF2B5EF4-FFF2-40B4-BE49-F238E27FC236}">
                <a16:creationId xmlns:a16="http://schemas.microsoft.com/office/drawing/2014/main" id="{C2A1622D-F245-4118-A5C2-F635A2CE1BBE}"/>
              </a:ext>
            </a:extLst>
          </p:cNvPr>
          <p:cNvSpPr txBox="1">
            <a:spLocks/>
          </p:cNvSpPr>
          <p:nvPr/>
        </p:nvSpPr>
        <p:spPr>
          <a:xfrm>
            <a:off x="1031631" y="4587501"/>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This imports all of the code inside the util package, one of which is our Scanner class.</a:t>
            </a:r>
          </a:p>
        </p:txBody>
      </p:sp>
    </p:spTree>
    <p:extLst>
      <p:ext uri="{BB962C8B-B14F-4D97-AF65-F5344CB8AC3E}">
        <p14:creationId xmlns:p14="http://schemas.microsoft.com/office/powerpoint/2010/main" val="4732623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B17C48-7168-4F53-9F6F-9341D60AC80F}">
  <ds:schemaRefs>
    <ds:schemaRef ds:uri="http://schemas.microsoft.com/sharepoint/v3/contenttype/forms"/>
  </ds:schemaRefs>
</ds:datastoreItem>
</file>

<file path=customXml/itemProps2.xml><?xml version="1.0" encoding="utf-8"?>
<ds:datastoreItem xmlns:ds="http://schemas.openxmlformats.org/officeDocument/2006/customXml" ds:itemID="{B4BC85B7-16B7-4175-A07E-4C566EEC8FB3}">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3.xml><?xml version="1.0" encoding="utf-8"?>
<ds:datastoreItem xmlns:ds="http://schemas.openxmlformats.org/officeDocument/2006/customXml" ds:itemID="{6553926A-3BDF-4212-9900-0965C089B5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1656</TotalTime>
  <Words>4472</Words>
  <Application>Microsoft Office PowerPoint</Application>
  <PresentationFormat>Widescreen</PresentationFormat>
  <Paragraphs>470</Paragraphs>
  <Slides>50</Slides>
  <Notes>44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Calibri</vt:lpstr>
      <vt:lpstr>Calibri Light</vt:lpstr>
      <vt:lpstr>Retrospect</vt:lpstr>
      <vt:lpstr>Unit 01</vt:lpstr>
      <vt:lpstr>Day 7</vt:lpstr>
      <vt:lpstr>Overview</vt:lpstr>
      <vt:lpstr>Import Code</vt:lpstr>
      <vt:lpstr>Objectives</vt:lpstr>
      <vt:lpstr>Import Code</vt:lpstr>
      <vt:lpstr>Import Code</vt:lpstr>
      <vt:lpstr>Import Code</vt:lpstr>
      <vt:lpstr>Import Code</vt:lpstr>
      <vt:lpstr>Import Code</vt:lpstr>
      <vt:lpstr>Objectives</vt:lpstr>
      <vt:lpstr>Follow Up</vt:lpstr>
      <vt:lpstr>Scanner Class</vt:lpstr>
      <vt:lpstr>Objectives</vt:lpstr>
      <vt:lpstr>Scanner Class</vt:lpstr>
      <vt:lpstr>Import Code</vt:lpstr>
      <vt:lpstr>Scanner Class</vt:lpstr>
      <vt:lpstr>Scanner Class</vt:lpstr>
      <vt:lpstr>Scanner Class</vt:lpstr>
      <vt:lpstr>Scanner Class</vt:lpstr>
      <vt:lpstr>Scanner Class – Need to Know</vt:lpstr>
      <vt:lpstr>Scanner Class – Need to Know</vt:lpstr>
      <vt:lpstr>Scanner Class – Do Not Need to Know</vt:lpstr>
      <vt:lpstr>Scanner Class</vt:lpstr>
      <vt:lpstr>Objectives</vt:lpstr>
      <vt:lpstr>Follow Up</vt:lpstr>
      <vt:lpstr>Input Practice</vt:lpstr>
      <vt:lpstr>Objectives</vt:lpstr>
      <vt:lpstr>Input Practice</vt:lpstr>
      <vt:lpstr>Input Practice</vt:lpstr>
      <vt:lpstr>Input Practice</vt:lpstr>
      <vt:lpstr>Input Practice</vt:lpstr>
      <vt:lpstr>Input Practice</vt:lpstr>
      <vt:lpstr>Scanner Class – Need to Know</vt:lpstr>
      <vt:lpstr>Scanner Class – Need to Know</vt:lpstr>
      <vt:lpstr>Input Practice</vt:lpstr>
      <vt:lpstr>Objectives</vt:lpstr>
      <vt:lpstr>Follow Up</vt:lpstr>
      <vt:lpstr>Tricky Stuff</vt:lpstr>
      <vt:lpstr>Objectives</vt:lpstr>
      <vt:lpstr>Tricky Stuff – Multiple Values</vt:lpstr>
      <vt:lpstr>Tricky Stuff – Multiple Values</vt:lpstr>
      <vt:lpstr>Tricky Stuff – Multiple Values</vt:lpstr>
      <vt:lpstr>Tricky Stuff – newLine() and Whitespace</vt:lpstr>
      <vt:lpstr>Tricky Stuff – newLine() and Whitespace</vt:lpstr>
      <vt:lpstr>Tricky Stuff – newLine() and Whitespace</vt:lpstr>
      <vt:lpstr>Scanner Class – Need to Know</vt:lpstr>
      <vt:lpstr>Objectives</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01X</dc:title>
  <dc:creator>Wang, Charles</dc:creator>
  <cp:lastModifiedBy>Wang, Charles</cp:lastModifiedBy>
  <cp:revision>1</cp:revision>
  <dcterms:created xsi:type="dcterms:W3CDTF">2020-07-28T16:22:23Z</dcterms:created>
  <dcterms:modified xsi:type="dcterms:W3CDTF">2020-07-29T20:12:51Z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