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8" r:id="rId5"/>
    <p:sldId id="257" r:id="rId6"/>
    <p:sldId id="259" r:id="rId7"/>
    <p:sldId id="260" r:id="rId8"/>
    <p:sldId id="301" r:id="rId9"/>
    <p:sldId id="265" r:id="rId10"/>
    <p:sldId id="276" r:id="rId11"/>
    <p:sldId id="277" r:id="rId12"/>
    <p:sldId id="278" r:id="rId13"/>
    <p:sldId id="279" r:id="rId14"/>
    <p:sldId id="280" r:id="rId15"/>
    <p:sldId id="302" r:id="rId16"/>
    <p:sldId id="303" r:id="rId17"/>
    <p:sldId id="264" r:id="rId18"/>
    <p:sldId id="304" r:id="rId19"/>
    <p:sldId id="270" r:id="rId20"/>
    <p:sldId id="283" r:id="rId21"/>
    <p:sldId id="287" r:id="rId22"/>
    <p:sldId id="288" r:id="rId23"/>
    <p:sldId id="289" r:id="rId24"/>
    <p:sldId id="290" r:id="rId25"/>
    <p:sldId id="291" r:id="rId26"/>
    <p:sldId id="310" r:id="rId27"/>
    <p:sldId id="307" r:id="rId28"/>
    <p:sldId id="266" r:id="rId29"/>
    <p:sldId id="305" r:id="rId30"/>
    <p:sldId id="271" r:id="rId31"/>
    <p:sldId id="292" r:id="rId32"/>
    <p:sldId id="272" r:id="rId33"/>
    <p:sldId id="293" r:id="rId34"/>
    <p:sldId id="273" r:id="rId35"/>
    <p:sldId id="295" r:id="rId36"/>
    <p:sldId id="311" r:id="rId37"/>
    <p:sldId id="308" r:id="rId38"/>
    <p:sldId id="269" r:id="rId39"/>
    <p:sldId id="306" r:id="rId40"/>
    <p:sldId id="298" r:id="rId41"/>
    <p:sldId id="296" r:id="rId42"/>
    <p:sldId id="299" r:id="rId43"/>
    <p:sldId id="300" r:id="rId44"/>
    <p:sldId id="297" r:id="rId45"/>
    <p:sldId id="312" r:id="rId46"/>
    <p:sldId id="309" r:id="rId47"/>
    <p:sldId id="26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726C0-814E-43F3-A0A9-E563593110A9}" v="16" dt="2020-07-29T19:26:5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904726C0-814E-43F3-A0A9-E563593110A9}"/>
    <pc:docChg chg="undo custSel mod addSld delSld modSld">
      <pc:chgData name="Wang, Charles" userId="b1269e5f-19cd-4bc8-97bb-dd1e093c722b" providerId="ADAL" clId="{904726C0-814E-43F3-A0A9-E563593110A9}" dt="2020-07-29T19:27:33.825" v="4724" actId="478"/>
      <pc:docMkLst>
        <pc:docMk/>
      </pc:docMkLst>
      <pc:sldChg chg="modSp add mod modNotesTx">
        <pc:chgData name="Wang, Charles" userId="b1269e5f-19cd-4bc8-97bb-dd1e093c722b" providerId="ADAL" clId="{904726C0-814E-43F3-A0A9-E563593110A9}" dt="2020-07-27T15:32:40.795" v="2551" actId="20577"/>
        <pc:sldMkLst>
          <pc:docMk/>
          <pc:sldMk cId="2893643321" sldId="259"/>
        </pc:sldMkLst>
        <pc:spChg chg="mod">
          <ac:chgData name="Wang, Charles" userId="b1269e5f-19cd-4bc8-97bb-dd1e093c722b" providerId="ADAL" clId="{904726C0-814E-43F3-A0A9-E563593110A9}" dt="2020-07-27T14:42:44.764" v="146" actId="20577"/>
          <ac:spMkLst>
            <pc:docMk/>
            <pc:sldMk cId="2893643321" sldId="259"/>
            <ac:spMk id="3" creationId="{97BF11EC-95EA-4CEC-81CB-8961A028BB2E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5:37.092" v="1112" actId="20577"/>
        <pc:sldMkLst>
          <pc:docMk/>
          <pc:sldMk cId="66014656" sldId="260"/>
        </pc:sldMkLst>
        <pc:spChg chg="add mod">
          <ac:chgData name="Wang, Charles" userId="b1269e5f-19cd-4bc8-97bb-dd1e093c722b" providerId="ADAL" clId="{904726C0-814E-43F3-A0A9-E563593110A9}" dt="2020-07-27T15:05:37.092" v="1112" actId="20577"/>
          <ac:spMkLst>
            <pc:docMk/>
            <pc:sldMk cId="66014656" sldId="260"/>
            <ac:spMk id="2" creationId="{83836BB6-AD54-491A-821F-A971BFAAAC5A}"/>
          </ac:spMkLst>
        </pc:spChg>
        <pc:spChg chg="add mod">
          <ac:chgData name="Wang, Charles" userId="b1269e5f-19cd-4bc8-97bb-dd1e093c722b" providerId="ADAL" clId="{904726C0-814E-43F3-A0A9-E563593110A9}" dt="2020-07-27T15:05:32.804" v="1092" actId="700"/>
          <ac:spMkLst>
            <pc:docMk/>
            <pc:sldMk cId="66014656" sldId="260"/>
            <ac:spMk id="3" creationId="{9CE48ECA-39E3-4158-B9CF-E5C85D0666C7}"/>
          </ac:spMkLst>
        </pc:spChg>
      </pc:sldChg>
      <pc:sldChg chg="add">
        <pc:chgData name="Wang, Charles" userId="b1269e5f-19cd-4bc8-97bb-dd1e093c722b" providerId="ADAL" clId="{904726C0-814E-43F3-A0A9-E563593110A9}" dt="2020-07-27T14:39:58.153" v="2" actId="22"/>
        <pc:sldMkLst>
          <pc:docMk/>
          <pc:sldMk cId="3672225509" sldId="261"/>
        </pc:sldMkLst>
      </pc:sldChg>
      <pc:sldChg chg="modSp add del mod">
        <pc:chgData name="Wang, Charles" userId="b1269e5f-19cd-4bc8-97bb-dd1e093c722b" providerId="ADAL" clId="{904726C0-814E-43F3-A0A9-E563593110A9}" dt="2020-07-29T01:48:24.872" v="4521" actId="47"/>
        <pc:sldMkLst>
          <pc:docMk/>
          <pc:sldMk cId="377986214" sldId="262"/>
        </pc:sldMkLst>
        <pc:spChg chg="mod">
          <ac:chgData name="Wang, Charles" userId="b1269e5f-19cd-4bc8-97bb-dd1e093c722b" providerId="ADAL" clId="{904726C0-814E-43F3-A0A9-E563593110A9}" dt="2020-07-27T15:46:28.471" v="2861" actId="20577"/>
          <ac:spMkLst>
            <pc:docMk/>
            <pc:sldMk cId="377986214" sldId="262"/>
            <ac:spMk id="3" creationId="{E6A666D6-AB47-4AC5-AF89-E91B76A86F1C}"/>
          </ac:spMkLst>
        </pc:spChg>
      </pc:sldChg>
      <pc:sldChg chg="addSp delSp modSp add del mod modNotesTx">
        <pc:chgData name="Wang, Charles" userId="b1269e5f-19cd-4bc8-97bb-dd1e093c722b" providerId="ADAL" clId="{904726C0-814E-43F3-A0A9-E563593110A9}" dt="2020-07-29T01:48:24.872" v="4521" actId="47"/>
        <pc:sldMkLst>
          <pc:docMk/>
          <pc:sldMk cId="1579511963" sldId="263"/>
        </pc:sldMkLst>
        <pc:spChg chg="mod">
          <ac:chgData name="Wang, Charles" userId="b1269e5f-19cd-4bc8-97bb-dd1e093c722b" providerId="ADAL" clId="{904726C0-814E-43F3-A0A9-E563593110A9}" dt="2020-07-27T15:46:48.958" v="2863" actId="20577"/>
          <ac:spMkLst>
            <pc:docMk/>
            <pc:sldMk cId="1579511963" sldId="263"/>
            <ac:spMk id="3" creationId="{97BF11EC-95EA-4CEC-81CB-8961A028BB2E}"/>
          </ac:spMkLst>
        </pc:spChg>
        <pc:spChg chg="add del">
          <ac:chgData name="Wang, Charles" userId="b1269e5f-19cd-4bc8-97bb-dd1e093c722b" providerId="ADAL" clId="{904726C0-814E-43F3-A0A9-E563593110A9}" dt="2020-07-27T14:43:53.179" v="157" actId="22"/>
          <ac:spMkLst>
            <pc:docMk/>
            <pc:sldMk cId="1579511963" sldId="263"/>
            <ac:spMk id="5" creationId="{30AA8593-6898-4CA0-8E16-8226736A9119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6:01.294" v="1153" actId="20577"/>
        <pc:sldMkLst>
          <pc:docMk/>
          <pc:sldMk cId="2829273256" sldId="264"/>
        </pc:sldMkLst>
        <pc:spChg chg="add mod">
          <ac:chgData name="Wang, Charles" userId="b1269e5f-19cd-4bc8-97bb-dd1e093c722b" providerId="ADAL" clId="{904726C0-814E-43F3-A0A9-E563593110A9}" dt="2020-07-27T15:06:01.294" v="1153" actId="20577"/>
          <ac:spMkLst>
            <pc:docMk/>
            <pc:sldMk cId="2829273256" sldId="264"/>
            <ac:spMk id="2" creationId="{11A4C906-B00C-41C7-BEC4-B267F17CC36A}"/>
          </ac:spMkLst>
        </pc:spChg>
        <pc:spChg chg="add mod">
          <ac:chgData name="Wang, Charles" userId="b1269e5f-19cd-4bc8-97bb-dd1e093c722b" providerId="ADAL" clId="{904726C0-814E-43F3-A0A9-E563593110A9}" dt="2020-07-27T15:05:54.531" v="1113" actId="700"/>
          <ac:spMkLst>
            <pc:docMk/>
            <pc:sldMk cId="2829273256" sldId="264"/>
            <ac:spMk id="3" creationId="{E5D4DBEF-4E55-4355-B2CE-03A983CBED38}"/>
          </ac:spMkLst>
        </pc:spChg>
      </pc:sldChg>
      <pc:sldChg chg="addSp delSp modSp add mod modNotesTx">
        <pc:chgData name="Wang, Charles" userId="b1269e5f-19cd-4bc8-97bb-dd1e093c722b" providerId="ADAL" clId="{904726C0-814E-43F3-A0A9-E563593110A9}" dt="2020-07-27T15:33:11.762" v="2557" actId="1076"/>
        <pc:sldMkLst>
          <pc:docMk/>
          <pc:sldMk cId="1616734405" sldId="265"/>
        </pc:sldMkLst>
        <pc:spChg chg="mod">
          <ac:chgData name="Wang, Charles" userId="b1269e5f-19cd-4bc8-97bb-dd1e093c722b" providerId="ADAL" clId="{904726C0-814E-43F3-A0A9-E563593110A9}" dt="2020-07-27T14:45:43.590" v="162"/>
          <ac:spMkLst>
            <pc:docMk/>
            <pc:sldMk cId="1616734405" sldId="265"/>
            <ac:spMk id="2" creationId="{75355994-6C54-41DA-9FEF-22C4894D5C02}"/>
          </ac:spMkLst>
        </pc:spChg>
        <pc:spChg chg="del mod">
          <ac:chgData name="Wang, Charles" userId="b1269e5f-19cd-4bc8-97bb-dd1e093c722b" providerId="ADAL" clId="{904726C0-814E-43F3-A0A9-E563593110A9}" dt="2020-07-27T15:33:01.970" v="2553" actId="478"/>
          <ac:spMkLst>
            <pc:docMk/>
            <pc:sldMk cId="1616734405" sldId="265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33:04.032" v="2554" actId="478"/>
          <ac:spMkLst>
            <pc:docMk/>
            <pc:sldMk cId="1616734405" sldId="265"/>
            <ac:spMk id="6" creationId="{C54F60F6-9C08-405C-8B42-887F3BF96BEA}"/>
          </ac:spMkLst>
        </pc:spChg>
        <pc:graphicFrameChg chg="add mod modGraphic">
          <ac:chgData name="Wang, Charles" userId="b1269e5f-19cd-4bc8-97bb-dd1e093c722b" providerId="ADAL" clId="{904726C0-814E-43F3-A0A9-E563593110A9}" dt="2020-07-27T15:33:11.762" v="2557" actId="1076"/>
          <ac:graphicFrameMkLst>
            <pc:docMk/>
            <pc:sldMk cId="1616734405" sldId="265"/>
            <ac:graphicFrameMk id="4" creationId="{2735D04A-3B92-4854-8420-2CD0BFA89E1E}"/>
          </ac:graphicFrameMkLst>
        </pc:graphicFrameChg>
      </pc:sldChg>
      <pc:sldChg chg="addSp modSp add mod modClrScheme chgLayout">
        <pc:chgData name="Wang, Charles" userId="b1269e5f-19cd-4bc8-97bb-dd1e093c722b" providerId="ADAL" clId="{904726C0-814E-43F3-A0A9-E563593110A9}" dt="2020-07-27T15:27:39.860" v="2286" actId="20577"/>
        <pc:sldMkLst>
          <pc:docMk/>
          <pc:sldMk cId="1216724398" sldId="266"/>
        </pc:sldMkLst>
        <pc:spChg chg="add mod">
          <ac:chgData name="Wang, Charles" userId="b1269e5f-19cd-4bc8-97bb-dd1e093c722b" providerId="ADAL" clId="{904726C0-814E-43F3-A0A9-E563593110A9}" dt="2020-07-27T15:27:39.860" v="2286" actId="20577"/>
          <ac:spMkLst>
            <pc:docMk/>
            <pc:sldMk cId="1216724398" sldId="266"/>
            <ac:spMk id="2" creationId="{37FE7602-BA14-4B90-9366-BD76FD9BBF90}"/>
          </ac:spMkLst>
        </pc:spChg>
        <pc:spChg chg="add mod">
          <ac:chgData name="Wang, Charles" userId="b1269e5f-19cd-4bc8-97bb-dd1e093c722b" providerId="ADAL" clId="{904726C0-814E-43F3-A0A9-E563593110A9}" dt="2020-07-27T15:06:07.524" v="1154" actId="700"/>
          <ac:spMkLst>
            <pc:docMk/>
            <pc:sldMk cId="1216724398" sldId="266"/>
            <ac:spMk id="3" creationId="{F62EE82D-195A-4CC6-891C-EE1B6FEF4091}"/>
          </ac:spMkLst>
        </pc:spChg>
      </pc:sldChg>
      <pc:sldChg chg="addSp modSp add del mod modClrScheme chgLayout">
        <pc:chgData name="Wang, Charles" userId="b1269e5f-19cd-4bc8-97bb-dd1e093c722b" providerId="ADAL" clId="{904726C0-814E-43F3-A0A9-E563593110A9}" dt="2020-07-27T15:27:42.046" v="2287" actId="47"/>
        <pc:sldMkLst>
          <pc:docMk/>
          <pc:sldMk cId="1426207894" sldId="267"/>
        </pc:sldMkLst>
        <pc:spChg chg="add mod">
          <ac:chgData name="Wang, Charles" userId="b1269e5f-19cd-4bc8-97bb-dd1e093c722b" providerId="ADAL" clId="{904726C0-814E-43F3-A0A9-E563593110A9}" dt="2020-07-27T15:06:16.194" v="1182" actId="20577"/>
          <ac:spMkLst>
            <pc:docMk/>
            <pc:sldMk cId="1426207894" sldId="267"/>
            <ac:spMk id="2" creationId="{2F3865EE-2D30-4A48-AA1F-D4092937969C}"/>
          </ac:spMkLst>
        </pc:spChg>
        <pc:spChg chg="add mod">
          <ac:chgData name="Wang, Charles" userId="b1269e5f-19cd-4bc8-97bb-dd1e093c722b" providerId="ADAL" clId="{904726C0-814E-43F3-A0A9-E563593110A9}" dt="2020-07-27T15:06:13.523" v="1168" actId="700"/>
          <ac:spMkLst>
            <pc:docMk/>
            <pc:sldMk cId="1426207894" sldId="267"/>
            <ac:spMk id="3" creationId="{CC6BB4C6-8EAA-4787-8A90-0557BD2EBA4D}"/>
          </ac:spMkLst>
        </pc:spChg>
      </pc:sldChg>
      <pc:sldChg chg="addSp modSp add del mod modClrScheme chgLayout">
        <pc:chgData name="Wang, Charles" userId="b1269e5f-19cd-4bc8-97bb-dd1e093c722b" providerId="ADAL" clId="{904726C0-814E-43F3-A0A9-E563593110A9}" dt="2020-07-27T15:27:47.121" v="2288" actId="47"/>
        <pc:sldMkLst>
          <pc:docMk/>
          <pc:sldMk cId="1809648184" sldId="268"/>
        </pc:sldMkLst>
        <pc:spChg chg="add mod">
          <ac:chgData name="Wang, Charles" userId="b1269e5f-19cd-4bc8-97bb-dd1e093c722b" providerId="ADAL" clId="{904726C0-814E-43F3-A0A9-E563593110A9}" dt="2020-07-27T15:06:22.080" v="1192" actId="20577"/>
          <ac:spMkLst>
            <pc:docMk/>
            <pc:sldMk cId="1809648184" sldId="268"/>
            <ac:spMk id="2" creationId="{05DEFDBA-618B-4BBE-9D3F-F29717713517}"/>
          </ac:spMkLst>
        </pc:spChg>
        <pc:spChg chg="add mod">
          <ac:chgData name="Wang, Charles" userId="b1269e5f-19cd-4bc8-97bb-dd1e093c722b" providerId="ADAL" clId="{904726C0-814E-43F3-A0A9-E563593110A9}" dt="2020-07-27T15:06:20.564" v="1183" actId="700"/>
          <ac:spMkLst>
            <pc:docMk/>
            <pc:sldMk cId="1809648184" sldId="268"/>
            <ac:spMk id="3" creationId="{DC7F58C9-29CB-4BFA-BFAE-809EE1DCD5BA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6:28.896" v="1208" actId="20577"/>
        <pc:sldMkLst>
          <pc:docMk/>
          <pc:sldMk cId="371965054" sldId="269"/>
        </pc:sldMkLst>
        <pc:spChg chg="add mod">
          <ac:chgData name="Wang, Charles" userId="b1269e5f-19cd-4bc8-97bb-dd1e093c722b" providerId="ADAL" clId="{904726C0-814E-43F3-A0A9-E563593110A9}" dt="2020-07-27T15:06:28.896" v="1208" actId="20577"/>
          <ac:spMkLst>
            <pc:docMk/>
            <pc:sldMk cId="371965054" sldId="269"/>
            <ac:spMk id="2" creationId="{BA4E220B-293B-4BC4-96BC-B3A2822E3B6F}"/>
          </ac:spMkLst>
        </pc:spChg>
        <pc:spChg chg="add mod">
          <ac:chgData name="Wang, Charles" userId="b1269e5f-19cd-4bc8-97bb-dd1e093c722b" providerId="ADAL" clId="{904726C0-814E-43F3-A0A9-E563593110A9}" dt="2020-07-27T15:06:26.563" v="1193" actId="700"/>
          <ac:spMkLst>
            <pc:docMk/>
            <pc:sldMk cId="371965054" sldId="269"/>
            <ac:spMk id="3" creationId="{6EAB7D2D-05F0-4783-AD47-AB60F6F7DAD3}"/>
          </ac:spMkLst>
        </pc:spChg>
      </pc:sldChg>
      <pc:sldChg chg="addSp delSp modSp add mod">
        <pc:chgData name="Wang, Charles" userId="b1269e5f-19cd-4bc8-97bb-dd1e093c722b" providerId="ADAL" clId="{904726C0-814E-43F3-A0A9-E563593110A9}" dt="2020-07-27T15:17:38.076" v="1904" actId="20577"/>
        <pc:sldMkLst>
          <pc:docMk/>
          <pc:sldMk cId="1206284396" sldId="270"/>
        </pc:sldMkLst>
        <pc:spChg chg="mod">
          <ac:chgData name="Wang, Charles" userId="b1269e5f-19cd-4bc8-97bb-dd1e093c722b" providerId="ADAL" clId="{904726C0-814E-43F3-A0A9-E563593110A9}" dt="2020-07-27T14:46:52.247" v="295"/>
          <ac:spMkLst>
            <pc:docMk/>
            <pc:sldMk cId="1206284396" sldId="270"/>
            <ac:spMk id="2" creationId="{75355994-6C54-41DA-9FEF-22C4894D5C02}"/>
          </ac:spMkLst>
        </pc:spChg>
        <pc:spChg chg="del mod">
          <ac:chgData name="Wang, Charles" userId="b1269e5f-19cd-4bc8-97bb-dd1e093c722b" providerId="ADAL" clId="{904726C0-814E-43F3-A0A9-E563593110A9}" dt="2020-07-27T15:08:11.401" v="1231" actId="3680"/>
          <ac:spMkLst>
            <pc:docMk/>
            <pc:sldMk cId="1206284396" sldId="270"/>
            <ac:spMk id="3" creationId="{E6A666D6-AB47-4AC5-AF89-E91B76A86F1C}"/>
          </ac:spMkLst>
        </pc:spChg>
        <pc:graphicFrameChg chg="add mod ord modGraphic">
          <ac:chgData name="Wang, Charles" userId="b1269e5f-19cd-4bc8-97bb-dd1e093c722b" providerId="ADAL" clId="{904726C0-814E-43F3-A0A9-E563593110A9}" dt="2020-07-27T15:17:38.076" v="1904" actId="20577"/>
          <ac:graphicFrameMkLst>
            <pc:docMk/>
            <pc:sldMk cId="1206284396" sldId="270"/>
            <ac:graphicFrameMk id="4" creationId="{A3E9CCA7-15C5-4A50-8195-30C18667455E}"/>
          </ac:graphicFrameMkLst>
        </pc:graphicFrameChg>
      </pc:sldChg>
      <pc:sldChg chg="modSp add mod">
        <pc:chgData name="Wang, Charles" userId="b1269e5f-19cd-4bc8-97bb-dd1e093c722b" providerId="ADAL" clId="{904726C0-814E-43F3-A0A9-E563593110A9}" dt="2020-07-27T15:45:19.720" v="2816" actId="20577"/>
        <pc:sldMkLst>
          <pc:docMk/>
          <pc:sldMk cId="1037578063" sldId="271"/>
        </pc:sldMkLst>
        <pc:spChg chg="mod">
          <ac:chgData name="Wang, Charles" userId="b1269e5f-19cd-4bc8-97bb-dd1e093c722b" providerId="ADAL" clId="{904726C0-814E-43F3-A0A9-E563593110A9}" dt="2020-07-27T14:46:59.030" v="297"/>
          <ac:spMkLst>
            <pc:docMk/>
            <pc:sldMk cId="1037578063" sldId="271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45:19.720" v="2816" actId="20577"/>
          <ac:spMkLst>
            <pc:docMk/>
            <pc:sldMk cId="1037578063" sldId="271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7T15:23:13.720" v="2144" actId="5793"/>
        <pc:sldMkLst>
          <pc:docMk/>
          <pc:sldMk cId="2389567803" sldId="272"/>
        </pc:sldMkLst>
        <pc:spChg chg="mod">
          <ac:chgData name="Wang, Charles" userId="b1269e5f-19cd-4bc8-97bb-dd1e093c722b" providerId="ADAL" clId="{904726C0-814E-43F3-A0A9-E563593110A9}" dt="2020-07-27T14:47:12.413" v="299"/>
          <ac:spMkLst>
            <pc:docMk/>
            <pc:sldMk cId="2389567803" sldId="272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23:13.720" v="2144" actId="5793"/>
          <ac:spMkLst>
            <pc:docMk/>
            <pc:sldMk cId="2389567803" sldId="272"/>
            <ac:spMk id="3" creationId="{E6A666D6-AB47-4AC5-AF89-E91B76A86F1C}"/>
          </ac:spMkLst>
        </pc:spChg>
      </pc:sldChg>
      <pc:sldChg chg="addSp delSp modSp add mod setBg">
        <pc:chgData name="Wang, Charles" userId="b1269e5f-19cd-4bc8-97bb-dd1e093c722b" providerId="ADAL" clId="{904726C0-814E-43F3-A0A9-E563593110A9}" dt="2020-07-27T15:29:52.451" v="2339" actId="26606"/>
        <pc:sldMkLst>
          <pc:docMk/>
          <pc:sldMk cId="3085445645" sldId="273"/>
        </pc:sldMkLst>
        <pc:spChg chg="mo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" creationId="{E6A666D6-AB47-4AC5-AF89-E91B76A86F1C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9" creationId="{52ABB703-2B0E-4C3B-B4A2-F3973548E561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13" creationId="{E95DA498-D9A2-4DA9-B9DA-B3776E08CF7E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15" creationId="{82A73093-4B9D-420D-B17E-52293703A1D4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0" creationId="{52ABB703-2B0E-4C3B-B4A2-F3973548E561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4" creationId="{E95DA498-D9A2-4DA9-B9DA-B3776E08CF7E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6" creationId="{82A73093-4B9D-420D-B17E-52293703A1D4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1" creationId="{4E4490D0-3672-446A-AC12-B4830333BDDD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3" creationId="{39CB82C2-DF65-4EC1-8280-F201D50F570B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7" creationId="{EB1836F0-F9E0-4D93-9BDD-7EEC6EA05F7B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41" creationId="{6D2F28D1-82F9-40FE-935C-85ECF7660D2D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43" creationId="{4B670E93-2F53-48FC-AB6C-E99E22D17F31}"/>
          </ac:spMkLst>
        </pc:spChg>
        <pc:picChg chg="add mod ord">
          <ac:chgData name="Wang, Charles" userId="b1269e5f-19cd-4bc8-97bb-dd1e093c722b" providerId="ADAL" clId="{904726C0-814E-43F3-A0A9-E563593110A9}" dt="2020-07-27T15:29:52.451" v="2339" actId="26606"/>
          <ac:picMkLst>
            <pc:docMk/>
            <pc:sldMk cId="3085445645" sldId="273"/>
            <ac:picMk id="4" creationId="{77B927C2-8504-4434-8FCB-74FBBE04D7FA}"/>
          </ac:picMkLst>
        </pc:picChg>
        <pc:cxnChg chg="add del">
          <ac:chgData name="Wang, Charles" userId="b1269e5f-19cd-4bc8-97bb-dd1e093c722b" providerId="ADAL" clId="{904726C0-814E-43F3-A0A9-E563593110A9}" dt="2020-07-27T15:29:31.861" v="2301" actId="26606"/>
          <ac:cxnSpMkLst>
            <pc:docMk/>
            <pc:sldMk cId="3085445645" sldId="273"/>
            <ac:cxnSpMk id="11" creationId="{9C21570E-E159-49A6-9891-FA397B7A92D3}"/>
          </ac:cxnSpMkLst>
        </pc:cxnChg>
        <pc:cxnChg chg="add del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22" creationId="{9C21570E-E159-49A6-9891-FA397B7A92D3}"/>
          </ac:cxnSpMkLst>
        </pc:cxnChg>
        <pc:cxnChg chg="add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35" creationId="{7E1D4427-852B-4B37-8E76-0E9F1810BA2A}"/>
          </ac:cxnSpMkLst>
        </pc:cxnChg>
        <pc:cxnChg chg="add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39" creationId="{7A49EFD3-A806-4D59-99F1-AA9AFAE4EF71}"/>
          </ac:cxnSpMkLst>
        </pc:cxnChg>
      </pc:sldChg>
      <pc:sldChg chg="addSp modSp add del mod modClrScheme chgLayout">
        <pc:chgData name="Wang, Charles" userId="b1269e5f-19cd-4bc8-97bb-dd1e093c722b" providerId="ADAL" clId="{904726C0-814E-43F3-A0A9-E563593110A9}" dt="2020-07-29T01:48:24.872" v="4521" actId="47"/>
        <pc:sldMkLst>
          <pc:docMk/>
          <pc:sldMk cId="3273503293" sldId="274"/>
        </pc:sldMkLst>
        <pc:spChg chg="add mod">
          <ac:chgData name="Wang, Charles" userId="b1269e5f-19cd-4bc8-97bb-dd1e093c722b" providerId="ADAL" clId="{904726C0-814E-43F3-A0A9-E563593110A9}" dt="2020-07-27T15:06:36.307" v="1218" actId="20577"/>
          <ac:spMkLst>
            <pc:docMk/>
            <pc:sldMk cId="3273503293" sldId="274"/>
            <ac:spMk id="2" creationId="{0DE15ED0-0F37-4B8A-B695-CDD514B3C298}"/>
          </ac:spMkLst>
        </pc:spChg>
        <pc:spChg chg="add mod">
          <ac:chgData name="Wang, Charles" userId="b1269e5f-19cd-4bc8-97bb-dd1e093c722b" providerId="ADAL" clId="{904726C0-814E-43F3-A0A9-E563593110A9}" dt="2020-07-27T15:06:34.347" v="1209" actId="700"/>
          <ac:spMkLst>
            <pc:docMk/>
            <pc:sldMk cId="3273503293" sldId="274"/>
            <ac:spMk id="3" creationId="{67EC1A1E-04A4-42BC-A832-00C42999DB1A}"/>
          </ac:spMkLst>
        </pc:spChg>
      </pc:sldChg>
      <pc:sldChg chg="modSp add del mod">
        <pc:chgData name="Wang, Charles" userId="b1269e5f-19cd-4bc8-97bb-dd1e093c722b" providerId="ADAL" clId="{904726C0-814E-43F3-A0A9-E563593110A9}" dt="2020-07-27T15:48:16.521" v="2902" actId="47"/>
        <pc:sldMkLst>
          <pc:docMk/>
          <pc:sldMk cId="3599428899" sldId="275"/>
        </pc:sldMkLst>
        <pc:spChg chg="mod">
          <ac:chgData name="Wang, Charles" userId="b1269e5f-19cd-4bc8-97bb-dd1e093c722b" providerId="ADAL" clId="{904726C0-814E-43F3-A0A9-E563593110A9}" dt="2020-07-27T14:47:41.766" v="306"/>
          <ac:spMkLst>
            <pc:docMk/>
            <pc:sldMk cId="3599428899" sldId="275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48:07.739" v="2900" actId="313"/>
          <ac:spMkLst>
            <pc:docMk/>
            <pc:sldMk cId="3599428899" sldId="275"/>
            <ac:spMk id="3" creationId="{E6A666D6-AB47-4AC5-AF89-E91B76A86F1C}"/>
          </ac:spMkLst>
        </pc:spChg>
      </pc:sldChg>
      <pc:sldChg chg="addSp delSp modSp add mod modClrScheme chgLayout">
        <pc:chgData name="Wang, Charles" userId="b1269e5f-19cd-4bc8-97bb-dd1e093c722b" providerId="ADAL" clId="{904726C0-814E-43F3-A0A9-E563593110A9}" dt="2020-07-27T15:12:49.798" v="1705" actId="20577"/>
        <pc:sldMkLst>
          <pc:docMk/>
          <pc:sldMk cId="937838530" sldId="276"/>
        </pc:sldMkLst>
        <pc:spChg chg="mod ord">
          <ac:chgData name="Wang, Charles" userId="b1269e5f-19cd-4bc8-97bb-dd1e093c722b" providerId="ADAL" clId="{904726C0-814E-43F3-A0A9-E563593110A9}" dt="2020-07-27T15:00:42.356" v="940" actId="700"/>
          <ac:spMkLst>
            <pc:docMk/>
            <pc:sldMk cId="937838530" sldId="276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12:49.798" v="1705" actId="20577"/>
          <ac:spMkLst>
            <pc:docMk/>
            <pc:sldMk cId="937838530" sldId="276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00:44.963" v="941" actId="478"/>
          <ac:spMkLst>
            <pc:docMk/>
            <pc:sldMk cId="937838530" sldId="276"/>
            <ac:spMk id="5" creationId="{E72374D8-B197-4EC4-B354-6FF2943DE785}"/>
          </ac:spMkLst>
        </pc:spChg>
        <pc:spChg chg="add mod ord">
          <ac:chgData name="Wang, Charles" userId="b1269e5f-19cd-4bc8-97bb-dd1e093c722b" providerId="ADAL" clId="{904726C0-814E-43F3-A0A9-E563593110A9}" dt="2020-07-27T15:00:48.056" v="956" actId="20577"/>
          <ac:spMkLst>
            <pc:docMk/>
            <pc:sldMk cId="937838530" sldId="276"/>
            <ac:spMk id="6" creationId="{34441F47-BE57-46B2-978E-858439C882C0}"/>
          </ac:spMkLst>
        </pc:spChg>
        <pc:graphicFrameChg chg="del">
          <ac:chgData name="Wang, Charles" userId="b1269e5f-19cd-4bc8-97bb-dd1e093c722b" providerId="ADAL" clId="{904726C0-814E-43F3-A0A9-E563593110A9}" dt="2020-07-27T15:00:18.128" v="922" actId="478"/>
          <ac:graphicFrameMkLst>
            <pc:docMk/>
            <pc:sldMk cId="937838530" sldId="276"/>
            <ac:graphicFrameMk id="4" creationId="{2735D04A-3B92-4854-8420-2CD0BFA89E1E}"/>
          </ac:graphicFrameMkLst>
        </pc:graphicFrameChg>
      </pc:sldChg>
      <pc:sldChg chg="modSp add mod">
        <pc:chgData name="Wang, Charles" userId="b1269e5f-19cd-4bc8-97bb-dd1e093c722b" providerId="ADAL" clId="{904726C0-814E-43F3-A0A9-E563593110A9}" dt="2020-07-27T15:12:52.709" v="1706"/>
        <pc:sldMkLst>
          <pc:docMk/>
          <pc:sldMk cId="2662142719" sldId="277"/>
        </pc:sldMkLst>
        <pc:spChg chg="mod">
          <ac:chgData name="Wang, Charles" userId="b1269e5f-19cd-4bc8-97bb-dd1e093c722b" providerId="ADAL" clId="{904726C0-814E-43F3-A0A9-E563593110A9}" dt="2020-07-27T15:12:52.709" v="1706"/>
          <ac:spMkLst>
            <pc:docMk/>
            <pc:sldMk cId="2662142719" sldId="277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0:57.208" v="959" actId="20577"/>
          <ac:spMkLst>
            <pc:docMk/>
            <pc:sldMk cId="2662142719" sldId="277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7T15:12:54.777" v="1707"/>
        <pc:sldMkLst>
          <pc:docMk/>
          <pc:sldMk cId="1023855339" sldId="278"/>
        </pc:sldMkLst>
        <pc:spChg chg="mod">
          <ac:chgData name="Wang, Charles" userId="b1269e5f-19cd-4bc8-97bb-dd1e093c722b" providerId="ADAL" clId="{904726C0-814E-43F3-A0A9-E563593110A9}" dt="2020-07-27T15:12:54.777" v="1707"/>
          <ac:spMkLst>
            <pc:docMk/>
            <pc:sldMk cId="1023855339" sldId="278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3:39.685" v="1010" actId="20577"/>
          <ac:spMkLst>
            <pc:docMk/>
            <pc:sldMk cId="1023855339" sldId="278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9T17:54:51.023" v="4681" actId="313"/>
        <pc:sldMkLst>
          <pc:docMk/>
          <pc:sldMk cId="1038557029" sldId="279"/>
        </pc:sldMkLst>
        <pc:spChg chg="mod">
          <ac:chgData name="Wang, Charles" userId="b1269e5f-19cd-4bc8-97bb-dd1e093c722b" providerId="ADAL" clId="{904726C0-814E-43F3-A0A9-E563593110A9}" dt="2020-07-29T17:54:51.023" v="4681" actId="313"/>
          <ac:spMkLst>
            <pc:docMk/>
            <pc:sldMk cId="1038557029" sldId="279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4:29.104" v="1081" actId="20577"/>
          <ac:spMkLst>
            <pc:docMk/>
            <pc:sldMk cId="1038557029" sldId="279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9T17:54:38.222" v="4679" actId="313"/>
        <pc:sldMkLst>
          <pc:docMk/>
          <pc:sldMk cId="4254273363" sldId="280"/>
        </pc:sldMkLst>
        <pc:spChg chg="mod">
          <ac:chgData name="Wang, Charles" userId="b1269e5f-19cd-4bc8-97bb-dd1e093c722b" providerId="ADAL" clId="{904726C0-814E-43F3-A0A9-E563593110A9}" dt="2020-07-29T17:54:38.222" v="4679" actId="313"/>
          <ac:spMkLst>
            <pc:docMk/>
            <pc:sldMk cId="4254273363" sldId="280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4:34.876" v="1083" actId="20577"/>
          <ac:spMkLst>
            <pc:docMk/>
            <pc:sldMk cId="4254273363" sldId="280"/>
            <ac:spMk id="6" creationId="{34441F47-BE57-46B2-978E-858439C882C0}"/>
          </ac:spMkLst>
        </pc:spChg>
      </pc:sldChg>
      <pc:sldChg chg="addSp delSp modSp add del mod modClrScheme chgLayout">
        <pc:chgData name="Wang, Charles" userId="b1269e5f-19cd-4bc8-97bb-dd1e093c722b" providerId="ADAL" clId="{904726C0-814E-43F3-A0A9-E563593110A9}" dt="2020-07-28T20:16:43.695" v="3699" actId="47"/>
        <pc:sldMkLst>
          <pc:docMk/>
          <pc:sldMk cId="826941345" sldId="281"/>
        </pc:sldMkLst>
        <pc:spChg chg="mod or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2" creationId="{75355994-6C54-41DA-9FEF-22C4894D5C02}"/>
          </ac:spMkLst>
        </pc:spChg>
        <pc:spChg chg="del">
          <ac:chgData name="Wang, Charles" userId="b1269e5f-19cd-4bc8-97bb-dd1e093c722b" providerId="ADAL" clId="{904726C0-814E-43F3-A0A9-E563593110A9}" dt="2020-07-27T15:07:50.482" v="1230" actId="478"/>
          <ac:spMkLst>
            <pc:docMk/>
            <pc:sldMk cId="826941345" sldId="281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5" creationId="{BECA65AB-329F-463E-AC93-D1D9466983EF}"/>
          </ac:spMkLst>
        </pc:spChg>
        <pc:spChg chg="del">
          <ac:chgData name="Wang, Charles" userId="b1269e5f-19cd-4bc8-97bb-dd1e093c722b" providerId="ADAL" clId="{904726C0-814E-43F3-A0A9-E563593110A9}" dt="2020-07-27T15:07:49.524" v="1229" actId="478"/>
          <ac:spMkLst>
            <pc:docMk/>
            <pc:sldMk cId="826941345" sldId="281"/>
            <ac:spMk id="6" creationId="{34441F47-BE57-46B2-978E-858439C882C0}"/>
          </ac:spMkLst>
        </pc:spChg>
        <pc:spChg chg="add del mod or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8" creationId="{662DFA44-A521-4E31-8EBC-83378B619BAB}"/>
          </ac:spMkLst>
        </pc:spChg>
        <pc:spChg chg="add mod ord">
          <ac:chgData name="Wang, Charles" userId="b1269e5f-19cd-4bc8-97bb-dd1e093c722b" providerId="ADAL" clId="{904726C0-814E-43F3-A0A9-E563593110A9}" dt="2020-07-27T15:44:49.452" v="2730" actId="20577"/>
          <ac:spMkLst>
            <pc:docMk/>
            <pc:sldMk cId="826941345" sldId="281"/>
            <ac:spMk id="9" creationId="{8ECE402F-E534-417F-BD91-AA728F3A8B79}"/>
          </ac:spMkLst>
        </pc:spChg>
      </pc:sldChg>
      <pc:sldChg chg="modSp new del mod">
        <pc:chgData name="Wang, Charles" userId="b1269e5f-19cd-4bc8-97bb-dd1e093c722b" providerId="ADAL" clId="{904726C0-814E-43F3-A0A9-E563593110A9}" dt="2020-07-29T01:42:58.876" v="3851" actId="47"/>
        <pc:sldMkLst>
          <pc:docMk/>
          <pc:sldMk cId="4197617111" sldId="282"/>
        </pc:sldMkLst>
        <pc:spChg chg="mod">
          <ac:chgData name="Wang, Charles" userId="b1269e5f-19cd-4bc8-97bb-dd1e093c722b" providerId="ADAL" clId="{904726C0-814E-43F3-A0A9-E563593110A9}" dt="2020-07-27T15:11:28.089" v="1599" actId="20577"/>
          <ac:spMkLst>
            <pc:docMk/>
            <pc:sldMk cId="4197617111" sldId="282"/>
            <ac:spMk id="2" creationId="{67F2DA25-32DA-40D2-8EDF-F33F2A5D3940}"/>
          </ac:spMkLst>
        </pc:spChg>
        <pc:spChg chg="mod">
          <ac:chgData name="Wang, Charles" userId="b1269e5f-19cd-4bc8-97bb-dd1e093c722b" providerId="ADAL" clId="{904726C0-814E-43F3-A0A9-E563593110A9}" dt="2020-07-27T15:41:03.941" v="2648" actId="20577"/>
          <ac:spMkLst>
            <pc:docMk/>
            <pc:sldMk cId="4197617111" sldId="282"/>
            <ac:spMk id="3" creationId="{E45D940B-F3DD-40B1-A0DE-A2F98960C669}"/>
          </ac:spMkLst>
        </pc:spChg>
      </pc:sldChg>
      <pc:sldChg chg="addSp delSp modSp add mod modClrScheme chgLayout">
        <pc:chgData name="Wang, Charles" userId="b1269e5f-19cd-4bc8-97bb-dd1e093c722b" providerId="ADAL" clId="{904726C0-814E-43F3-A0A9-E563593110A9}" dt="2020-07-27T15:13:09.649" v="1729" actId="20577"/>
        <pc:sldMkLst>
          <pc:docMk/>
          <pc:sldMk cId="3151187661" sldId="283"/>
        </pc:sldMkLst>
        <pc:spChg chg="mod ord">
          <ac:chgData name="Wang, Charles" userId="b1269e5f-19cd-4bc8-97bb-dd1e093c722b" providerId="ADAL" clId="{904726C0-814E-43F3-A0A9-E563593110A9}" dt="2020-07-27T15:11:46.189" v="1602" actId="700"/>
          <ac:spMkLst>
            <pc:docMk/>
            <pc:sldMk cId="3151187661" sldId="283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904726C0-814E-43F3-A0A9-E563593110A9}" dt="2020-07-27T15:11:46.189" v="1602" actId="700"/>
          <ac:spMkLst>
            <pc:docMk/>
            <pc:sldMk cId="3151187661" sldId="283"/>
            <ac:spMk id="5" creationId="{9CC0A974-7943-4C86-8093-8D6560B77AE4}"/>
          </ac:spMkLst>
        </pc:spChg>
        <pc:spChg chg="add mod ord">
          <ac:chgData name="Wang, Charles" userId="b1269e5f-19cd-4bc8-97bb-dd1e093c722b" providerId="ADAL" clId="{904726C0-814E-43F3-A0A9-E563593110A9}" dt="2020-07-27T15:13:04.484" v="1710"/>
          <ac:spMkLst>
            <pc:docMk/>
            <pc:sldMk cId="3151187661" sldId="283"/>
            <ac:spMk id="6" creationId="{5A6E8DDA-5555-4527-A572-069F0BEF6866}"/>
          </ac:spMkLst>
        </pc:spChg>
        <pc:spChg chg="add mod ord">
          <ac:chgData name="Wang, Charles" userId="b1269e5f-19cd-4bc8-97bb-dd1e093c722b" providerId="ADAL" clId="{904726C0-814E-43F3-A0A9-E563593110A9}" dt="2020-07-27T15:13:09.649" v="1729" actId="20577"/>
          <ac:spMkLst>
            <pc:docMk/>
            <pc:sldMk cId="3151187661" sldId="283"/>
            <ac:spMk id="7" creationId="{555EF9CA-35E4-472F-862A-8C67464FFCE0}"/>
          </ac:spMkLst>
        </pc:spChg>
        <pc:graphicFrameChg chg="del">
          <ac:chgData name="Wang, Charles" userId="b1269e5f-19cd-4bc8-97bb-dd1e093c722b" providerId="ADAL" clId="{904726C0-814E-43F3-A0A9-E563593110A9}" dt="2020-07-27T15:11:43.352" v="1601" actId="478"/>
          <ac:graphicFrameMkLst>
            <pc:docMk/>
            <pc:sldMk cId="3151187661" sldId="283"/>
            <ac:graphicFrameMk id="4" creationId="{A3E9CCA7-15C5-4A50-8195-30C18667455E}"/>
          </ac:graphicFrameMkLst>
        </pc:graphicFrameChg>
      </pc:sldChg>
      <pc:sldChg chg="modSp add del mod">
        <pc:chgData name="Wang, Charles" userId="b1269e5f-19cd-4bc8-97bb-dd1e093c722b" providerId="ADAL" clId="{904726C0-814E-43F3-A0A9-E563593110A9}" dt="2020-07-27T15:13:53.446" v="1773" actId="47"/>
        <pc:sldMkLst>
          <pc:docMk/>
          <pc:sldMk cId="4268983747" sldId="284"/>
        </pc:sldMkLst>
        <pc:spChg chg="mod">
          <ac:chgData name="Wang, Charles" userId="b1269e5f-19cd-4bc8-97bb-dd1e093c722b" providerId="ADAL" clId="{904726C0-814E-43F3-A0A9-E563593110A9}" dt="2020-07-27T15:13:48.824" v="1772" actId="20577"/>
          <ac:spMkLst>
            <pc:docMk/>
            <pc:sldMk cId="4268983747" sldId="284"/>
            <ac:spMk id="6" creationId="{5A6E8DDA-5555-4527-A572-069F0BEF6866}"/>
          </ac:spMkLst>
        </pc:spChg>
      </pc:sldChg>
      <pc:sldChg chg="add del">
        <pc:chgData name="Wang, Charles" userId="b1269e5f-19cd-4bc8-97bb-dd1e093c722b" providerId="ADAL" clId="{904726C0-814E-43F3-A0A9-E563593110A9}" dt="2020-07-27T15:13:53.446" v="1773" actId="47"/>
        <pc:sldMkLst>
          <pc:docMk/>
          <pc:sldMk cId="4187490291" sldId="285"/>
        </pc:sldMkLst>
      </pc:sldChg>
      <pc:sldChg chg="add del">
        <pc:chgData name="Wang, Charles" userId="b1269e5f-19cd-4bc8-97bb-dd1e093c722b" providerId="ADAL" clId="{904726C0-814E-43F3-A0A9-E563593110A9}" dt="2020-07-27T15:13:53.446" v="1773" actId="47"/>
        <pc:sldMkLst>
          <pc:docMk/>
          <pc:sldMk cId="133384310" sldId="286"/>
        </pc:sldMkLst>
      </pc:sldChg>
      <pc:sldChg chg="modSp add mod">
        <pc:chgData name="Wang, Charles" userId="b1269e5f-19cd-4bc8-97bb-dd1e093c722b" providerId="ADAL" clId="{904726C0-814E-43F3-A0A9-E563593110A9}" dt="2020-07-29T17:56:46.711" v="4682" actId="14100"/>
        <pc:sldMkLst>
          <pc:docMk/>
          <pc:sldMk cId="4253306867" sldId="287"/>
        </pc:sldMkLst>
        <pc:spChg chg="mod">
          <ac:chgData name="Wang, Charles" userId="b1269e5f-19cd-4bc8-97bb-dd1e093c722b" providerId="ADAL" clId="{904726C0-814E-43F3-A0A9-E563593110A9}" dt="2020-07-29T17:56:46.711" v="4682" actId="14100"/>
          <ac:spMkLst>
            <pc:docMk/>
            <pc:sldMk cId="4253306867" sldId="287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3:34.539" v="1748" actId="20577"/>
          <ac:spMkLst>
            <pc:docMk/>
            <pc:sldMk cId="4253306867" sldId="287"/>
            <ac:spMk id="7" creationId="{555EF9CA-35E4-472F-862A-8C67464FFCE0}"/>
          </ac:spMkLst>
        </pc:spChg>
      </pc:sldChg>
      <pc:sldChg chg="modSp add mod">
        <pc:chgData name="Wang, Charles" userId="b1269e5f-19cd-4bc8-97bb-dd1e093c722b" providerId="ADAL" clId="{904726C0-814E-43F3-A0A9-E563593110A9}" dt="2020-07-27T15:17:17.026" v="1868" actId="20577"/>
        <pc:sldMkLst>
          <pc:docMk/>
          <pc:sldMk cId="49301917" sldId="288"/>
        </pc:sldMkLst>
        <pc:spChg chg="mod">
          <ac:chgData name="Wang, Charles" userId="b1269e5f-19cd-4bc8-97bb-dd1e093c722b" providerId="ADAL" clId="{904726C0-814E-43F3-A0A9-E563593110A9}" dt="2020-07-27T15:17:16.149" v="1867" actId="20577"/>
          <ac:spMkLst>
            <pc:docMk/>
            <pc:sldMk cId="49301917" sldId="288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7:17.026" v="1868" actId="20577"/>
          <ac:spMkLst>
            <pc:docMk/>
            <pc:sldMk cId="49301917" sldId="288"/>
            <ac:spMk id="7" creationId="{555EF9CA-35E4-472F-862A-8C67464FFCE0}"/>
          </ac:spMkLst>
        </pc:spChg>
      </pc:sldChg>
      <pc:sldChg chg="add">
        <pc:chgData name="Wang, Charles" userId="b1269e5f-19cd-4bc8-97bb-dd1e093c722b" providerId="ADAL" clId="{904726C0-814E-43F3-A0A9-E563593110A9}" dt="2020-07-27T15:16:56.731" v="1866" actId="22"/>
        <pc:sldMkLst>
          <pc:docMk/>
          <pc:sldMk cId="3835828872" sldId="289"/>
        </pc:sldMkLst>
      </pc:sldChg>
      <pc:sldChg chg="modSp add mod">
        <pc:chgData name="Wang, Charles" userId="b1269e5f-19cd-4bc8-97bb-dd1e093c722b" providerId="ADAL" clId="{904726C0-814E-43F3-A0A9-E563593110A9}" dt="2020-07-27T15:18:15.437" v="1909" actId="313"/>
        <pc:sldMkLst>
          <pc:docMk/>
          <pc:sldMk cId="3062254288" sldId="290"/>
        </pc:sldMkLst>
        <pc:spChg chg="mod">
          <ac:chgData name="Wang, Charles" userId="b1269e5f-19cd-4bc8-97bb-dd1e093c722b" providerId="ADAL" clId="{904726C0-814E-43F3-A0A9-E563593110A9}" dt="2020-07-27T15:18:12.541" v="1907" actId="313"/>
          <ac:spMkLst>
            <pc:docMk/>
            <pc:sldMk cId="3062254288" sldId="290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8:15.437" v="1909" actId="313"/>
          <ac:spMkLst>
            <pc:docMk/>
            <pc:sldMk cId="3062254288" sldId="290"/>
            <ac:spMk id="7" creationId="{555EF9CA-35E4-472F-862A-8C67464FFCE0}"/>
          </ac:spMkLst>
        </pc:spChg>
      </pc:sldChg>
      <pc:sldChg chg="modSp add mod">
        <pc:chgData name="Wang, Charles" userId="b1269e5f-19cd-4bc8-97bb-dd1e093c722b" providerId="ADAL" clId="{904726C0-814E-43F3-A0A9-E563593110A9}" dt="2020-07-27T15:19:02.412" v="1948" actId="20577"/>
        <pc:sldMkLst>
          <pc:docMk/>
          <pc:sldMk cId="717711132" sldId="291"/>
        </pc:sldMkLst>
        <pc:spChg chg="mod">
          <ac:chgData name="Wang, Charles" userId="b1269e5f-19cd-4bc8-97bb-dd1e093c722b" providerId="ADAL" clId="{904726C0-814E-43F3-A0A9-E563593110A9}" dt="2020-07-27T15:18:50.132" v="1927" actId="20577"/>
          <ac:spMkLst>
            <pc:docMk/>
            <pc:sldMk cId="717711132" sldId="291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9:02.412" v="1948" actId="20577"/>
          <ac:spMkLst>
            <pc:docMk/>
            <pc:sldMk cId="717711132" sldId="291"/>
            <ac:spMk id="7" creationId="{555EF9CA-35E4-472F-862A-8C67464FFCE0}"/>
          </ac:spMkLst>
        </pc:spChg>
      </pc:sldChg>
      <pc:sldChg chg="addSp delSp modSp add mod">
        <pc:chgData name="Wang, Charles" userId="b1269e5f-19cd-4bc8-97bb-dd1e093c722b" providerId="ADAL" clId="{904726C0-814E-43F3-A0A9-E563593110A9}" dt="2020-07-29T19:27:33.825" v="4724" actId="478"/>
        <pc:sldMkLst>
          <pc:docMk/>
          <pc:sldMk cId="1823647581" sldId="292"/>
        </pc:sldMkLst>
        <pc:spChg chg="del mod">
          <ac:chgData name="Wang, Charles" userId="b1269e5f-19cd-4bc8-97bb-dd1e093c722b" providerId="ADAL" clId="{904726C0-814E-43F3-A0A9-E563593110A9}" dt="2020-07-29T19:27:31.480" v="4723" actId="478"/>
          <ac:spMkLst>
            <pc:docMk/>
            <pc:sldMk cId="1823647581" sldId="292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9T19:27:33.825" v="4724" actId="478"/>
          <ac:spMkLst>
            <pc:docMk/>
            <pc:sldMk cId="1823647581" sldId="292"/>
            <ac:spMk id="7" creationId="{F85CE1D0-522C-4190-9561-1D12925DB22D}"/>
          </ac:spMkLst>
        </pc:spChg>
        <pc:picChg chg="add mod">
          <ac:chgData name="Wang, Charles" userId="b1269e5f-19cd-4bc8-97bb-dd1e093c722b" providerId="ADAL" clId="{904726C0-814E-43F3-A0A9-E563593110A9}" dt="2020-07-29T19:25:42.673" v="4706" actId="1076"/>
          <ac:picMkLst>
            <pc:docMk/>
            <pc:sldMk cId="1823647581" sldId="292"/>
            <ac:picMk id="4" creationId="{C285814D-498B-4154-9DE1-6B54688C0F88}"/>
          </ac:picMkLst>
        </pc:picChg>
        <pc:picChg chg="add del mod">
          <ac:chgData name="Wang, Charles" userId="b1269e5f-19cd-4bc8-97bb-dd1e093c722b" providerId="ADAL" clId="{904726C0-814E-43F3-A0A9-E563593110A9}" dt="2020-07-29T19:25:36.413" v="4703" actId="478"/>
          <ac:picMkLst>
            <pc:docMk/>
            <pc:sldMk cId="1823647581" sldId="292"/>
            <ac:picMk id="5" creationId="{67550FF8-50F9-4D2E-8475-CA64482D4074}"/>
          </ac:picMkLst>
        </pc:picChg>
      </pc:sldChg>
      <pc:sldChg chg="addSp delSp modSp add mod">
        <pc:chgData name="Wang, Charles" userId="b1269e5f-19cd-4bc8-97bb-dd1e093c722b" providerId="ADAL" clId="{904726C0-814E-43F3-A0A9-E563593110A9}" dt="2020-07-29T19:27:26.660" v="4722" actId="478"/>
        <pc:sldMkLst>
          <pc:docMk/>
          <pc:sldMk cId="2449723591" sldId="293"/>
        </pc:sldMkLst>
        <pc:spChg chg="del mod">
          <ac:chgData name="Wang, Charles" userId="b1269e5f-19cd-4bc8-97bb-dd1e093c722b" providerId="ADAL" clId="{904726C0-814E-43F3-A0A9-E563593110A9}" dt="2020-07-29T19:27:26.660" v="4722" actId="478"/>
          <ac:spMkLst>
            <pc:docMk/>
            <pc:sldMk cId="2449723591" sldId="293"/>
            <ac:spMk id="3" creationId="{E6A666D6-AB47-4AC5-AF89-E91B76A86F1C}"/>
          </ac:spMkLst>
        </pc:spChg>
        <pc:picChg chg="add del mod">
          <ac:chgData name="Wang, Charles" userId="b1269e5f-19cd-4bc8-97bb-dd1e093c722b" providerId="ADAL" clId="{904726C0-814E-43F3-A0A9-E563593110A9}" dt="2020-07-29T19:26:18.072" v="4710" actId="478"/>
          <ac:picMkLst>
            <pc:docMk/>
            <pc:sldMk cId="2449723591" sldId="293"/>
            <ac:picMk id="4" creationId="{3B46C707-5321-4818-86A1-381EEEFA370B}"/>
          </ac:picMkLst>
        </pc:picChg>
        <pc:picChg chg="add mod">
          <ac:chgData name="Wang, Charles" userId="b1269e5f-19cd-4bc8-97bb-dd1e093c722b" providerId="ADAL" clId="{904726C0-814E-43F3-A0A9-E563593110A9}" dt="2020-07-29T19:27:02.034" v="4718" actId="1076"/>
          <ac:picMkLst>
            <pc:docMk/>
            <pc:sldMk cId="2449723591" sldId="293"/>
            <ac:picMk id="5" creationId="{8B05DAA0-65C5-419D-B5F5-969BEEBF233B}"/>
          </ac:picMkLst>
        </pc:picChg>
        <pc:picChg chg="add mod">
          <ac:chgData name="Wang, Charles" userId="b1269e5f-19cd-4bc8-97bb-dd1e093c722b" providerId="ADAL" clId="{904726C0-814E-43F3-A0A9-E563593110A9}" dt="2020-07-29T19:27:08.514" v="4720" actId="1076"/>
          <ac:picMkLst>
            <pc:docMk/>
            <pc:sldMk cId="2449723591" sldId="293"/>
            <ac:picMk id="6" creationId="{267354F3-4BB7-4D77-A2EE-83515A3EB9EC}"/>
          </ac:picMkLst>
        </pc:picChg>
      </pc:sldChg>
      <pc:sldChg chg="delSp modSp add del mod chgLayout">
        <pc:chgData name="Wang, Charles" userId="b1269e5f-19cd-4bc8-97bb-dd1e093c722b" providerId="ADAL" clId="{904726C0-814E-43F3-A0A9-E563593110A9}" dt="2020-07-27T15:30:11.241" v="2344" actId="47"/>
        <pc:sldMkLst>
          <pc:docMk/>
          <pc:sldMk cId="527291311" sldId="294"/>
        </pc:sldMkLst>
        <pc:spChg chg="mod ord">
          <ac:chgData name="Wang, Charles" userId="b1269e5f-19cd-4bc8-97bb-dd1e093c722b" providerId="ADAL" clId="{904726C0-814E-43F3-A0A9-E563593110A9}" dt="2020-07-27T15:30:02.077" v="2341" actId="700"/>
          <ac:spMkLst>
            <pc:docMk/>
            <pc:sldMk cId="527291311" sldId="294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30:02.077" v="2341" actId="700"/>
          <ac:spMkLst>
            <pc:docMk/>
            <pc:sldMk cId="527291311" sldId="294"/>
            <ac:spMk id="3" creationId="{E6A666D6-AB47-4AC5-AF89-E91B76A86F1C}"/>
          </ac:spMkLst>
        </pc:spChg>
        <pc:picChg chg="del">
          <ac:chgData name="Wang, Charles" userId="b1269e5f-19cd-4bc8-97bb-dd1e093c722b" providerId="ADAL" clId="{904726C0-814E-43F3-A0A9-E563593110A9}" dt="2020-07-27T15:30:05.502" v="2342" actId="478"/>
          <ac:picMkLst>
            <pc:docMk/>
            <pc:sldMk cId="527291311" sldId="294"/>
            <ac:picMk id="4" creationId="{77B927C2-8504-4434-8FCB-74FBBE04D7FA}"/>
          </ac:picMkLst>
        </pc:picChg>
      </pc:sldChg>
      <pc:sldChg chg="modSp add mod">
        <pc:chgData name="Wang, Charles" userId="b1269e5f-19cd-4bc8-97bb-dd1e093c722b" providerId="ADAL" clId="{904726C0-814E-43F3-A0A9-E563593110A9}" dt="2020-07-29T01:44:42.685" v="4020" actId="20577"/>
        <pc:sldMkLst>
          <pc:docMk/>
          <pc:sldMk cId="3284591799" sldId="295"/>
        </pc:sldMkLst>
        <pc:spChg chg="mod">
          <ac:chgData name="Wang, Charles" userId="b1269e5f-19cd-4bc8-97bb-dd1e093c722b" providerId="ADAL" clId="{904726C0-814E-43F3-A0A9-E563593110A9}" dt="2020-07-27T15:30:14.578" v="2353" actId="20577"/>
          <ac:spMkLst>
            <pc:docMk/>
            <pc:sldMk cId="3284591799" sldId="295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9T01:44:42.685" v="4020" actId="20577"/>
          <ac:spMkLst>
            <pc:docMk/>
            <pc:sldMk cId="3284591799" sldId="295"/>
            <ac:spMk id="3" creationId="{E6A666D6-AB47-4AC5-AF89-E91B76A86F1C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50:03.626" v="3171" actId="20577"/>
        <pc:sldMkLst>
          <pc:docMk/>
          <pc:sldMk cId="2733316722" sldId="296"/>
        </pc:sldMkLst>
        <pc:spChg chg="mod ord">
          <ac:chgData name="Wang, Charles" userId="b1269e5f-19cd-4bc8-97bb-dd1e093c722b" providerId="ADAL" clId="{904726C0-814E-43F3-A0A9-E563593110A9}" dt="2020-07-27T15:49:14.481" v="2957" actId="700"/>
          <ac:spMkLst>
            <pc:docMk/>
            <pc:sldMk cId="2733316722" sldId="296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49:14.481" v="2957" actId="700"/>
          <ac:spMkLst>
            <pc:docMk/>
            <pc:sldMk cId="2733316722" sldId="296"/>
            <ac:spMk id="3" creationId="{E6A666D6-AB47-4AC5-AF89-E91B76A86F1C}"/>
          </ac:spMkLst>
        </pc:spChg>
        <pc:spChg chg="add mod ord">
          <ac:chgData name="Wang, Charles" userId="b1269e5f-19cd-4bc8-97bb-dd1e093c722b" providerId="ADAL" clId="{904726C0-814E-43F3-A0A9-E563593110A9}" dt="2020-07-27T15:50:03.626" v="3171" actId="20577"/>
          <ac:spMkLst>
            <pc:docMk/>
            <pc:sldMk cId="2733316722" sldId="296"/>
            <ac:spMk id="4" creationId="{70208D26-1A58-4C8A-BAA1-E28F7BC2126D}"/>
          </ac:spMkLst>
        </pc:spChg>
      </pc:sldChg>
      <pc:sldChg chg="modSp add mod">
        <pc:chgData name="Wang, Charles" userId="b1269e5f-19cd-4bc8-97bb-dd1e093c722b" providerId="ADAL" clId="{904726C0-814E-43F3-A0A9-E563593110A9}" dt="2020-07-27T15:48:33.461" v="2907" actId="255"/>
        <pc:sldMkLst>
          <pc:docMk/>
          <pc:sldMk cId="4138705659" sldId="297"/>
        </pc:sldMkLst>
        <pc:spChg chg="mod">
          <ac:chgData name="Wang, Charles" userId="b1269e5f-19cd-4bc8-97bb-dd1e093c722b" providerId="ADAL" clId="{904726C0-814E-43F3-A0A9-E563593110A9}" dt="2020-07-27T15:48:33.461" v="2907" actId="255"/>
          <ac:spMkLst>
            <pc:docMk/>
            <pc:sldMk cId="4138705659" sldId="297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7T15:48:26.392" v="2905" actId="255"/>
        <pc:sldMkLst>
          <pc:docMk/>
          <pc:sldMk cId="2702094523" sldId="298"/>
        </pc:sldMkLst>
        <pc:spChg chg="mod">
          <ac:chgData name="Wang, Charles" userId="b1269e5f-19cd-4bc8-97bb-dd1e093c722b" providerId="ADAL" clId="{904726C0-814E-43F3-A0A9-E563593110A9}" dt="2020-07-27T15:48:26.392" v="2905" actId="255"/>
          <ac:spMkLst>
            <pc:docMk/>
            <pc:sldMk cId="2702094523" sldId="298"/>
            <ac:spMk id="3" creationId="{E6A666D6-AB47-4AC5-AF89-E91B76A86F1C}"/>
          </ac:spMkLst>
        </pc:spChg>
      </pc:sldChg>
      <pc:sldChg chg="delSp modSp add mod modClrScheme chgLayout">
        <pc:chgData name="Wang, Charles" userId="b1269e5f-19cd-4bc8-97bb-dd1e093c722b" providerId="ADAL" clId="{904726C0-814E-43F3-A0A9-E563593110A9}" dt="2020-07-27T15:51:58.780" v="3479" actId="207"/>
        <pc:sldMkLst>
          <pc:docMk/>
          <pc:sldMk cId="4191752950" sldId="299"/>
        </pc:sldMkLst>
        <pc:spChg chg="mod ord">
          <ac:chgData name="Wang, Charles" userId="b1269e5f-19cd-4bc8-97bb-dd1e093c722b" providerId="ADAL" clId="{904726C0-814E-43F3-A0A9-E563593110A9}" dt="2020-07-27T15:50:37.123" v="3174" actId="700"/>
          <ac:spMkLst>
            <pc:docMk/>
            <pc:sldMk cId="4191752950" sldId="299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51:58.780" v="3479" actId="207"/>
          <ac:spMkLst>
            <pc:docMk/>
            <pc:sldMk cId="4191752950" sldId="299"/>
            <ac:spMk id="3" creationId="{E6A666D6-AB47-4AC5-AF89-E91B76A86F1C}"/>
          </ac:spMkLst>
        </pc:spChg>
        <pc:spChg chg="del mod ord">
          <ac:chgData name="Wang, Charles" userId="b1269e5f-19cd-4bc8-97bb-dd1e093c722b" providerId="ADAL" clId="{904726C0-814E-43F3-A0A9-E563593110A9}" dt="2020-07-27T15:50:38.912" v="3175" actId="478"/>
          <ac:spMkLst>
            <pc:docMk/>
            <pc:sldMk cId="4191752950" sldId="299"/>
            <ac:spMk id="4" creationId="{70208D26-1A58-4C8A-BAA1-E28F7BC2126D}"/>
          </ac:spMkLst>
        </pc:spChg>
      </pc:sldChg>
      <pc:sldChg chg="modSp add mod">
        <pc:chgData name="Wang, Charles" userId="b1269e5f-19cd-4bc8-97bb-dd1e093c722b" providerId="ADAL" clId="{904726C0-814E-43F3-A0A9-E563593110A9}" dt="2020-07-27T15:52:17.181" v="3491" actId="20577"/>
        <pc:sldMkLst>
          <pc:docMk/>
          <pc:sldMk cId="1614457879" sldId="300"/>
        </pc:sldMkLst>
        <pc:spChg chg="mod">
          <ac:chgData name="Wang, Charles" userId="b1269e5f-19cd-4bc8-97bb-dd1e093c722b" providerId="ADAL" clId="{904726C0-814E-43F3-A0A9-E563593110A9}" dt="2020-07-27T15:52:17.181" v="3491" actId="20577"/>
          <ac:spMkLst>
            <pc:docMk/>
            <pc:sldMk cId="1614457879" sldId="300"/>
            <ac:spMk id="3" creationId="{E6A666D6-AB47-4AC5-AF89-E91B76A86F1C}"/>
          </ac:spMkLst>
        </pc:spChg>
      </pc:sldChg>
      <pc:sldChg chg="modSp add mod modNotesTx">
        <pc:chgData name="Wang, Charles" userId="b1269e5f-19cd-4bc8-97bb-dd1e093c722b" providerId="ADAL" clId="{904726C0-814E-43F3-A0A9-E563593110A9}" dt="2020-07-28T20:14:35.123" v="3655" actId="20577"/>
        <pc:sldMkLst>
          <pc:docMk/>
          <pc:sldMk cId="1804022799" sldId="301"/>
        </pc:sldMkLst>
        <pc:spChg chg="mod">
          <ac:chgData name="Wang, Charles" userId="b1269e5f-19cd-4bc8-97bb-dd1e093c722b" providerId="ADAL" clId="{904726C0-814E-43F3-A0A9-E563593110A9}" dt="2020-07-28T20:14:35.123" v="3655" actId="20577"/>
          <ac:spMkLst>
            <pc:docMk/>
            <pc:sldMk cId="1804022799" sldId="301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904726C0-814E-43F3-A0A9-E563593110A9}" dt="2020-07-28T20:14:50.959" v="3656" actId="22"/>
        <pc:sldMkLst>
          <pc:docMk/>
          <pc:sldMk cId="1577632438" sldId="302"/>
        </pc:sldMkLst>
      </pc:sldChg>
      <pc:sldChg chg="modSp add mod modNotesTx">
        <pc:chgData name="Wang, Charles" userId="b1269e5f-19cd-4bc8-97bb-dd1e093c722b" providerId="ADAL" clId="{904726C0-814E-43F3-A0A9-E563593110A9}" dt="2020-07-29T15:25:21.311" v="4557" actId="27636"/>
        <pc:sldMkLst>
          <pc:docMk/>
          <pc:sldMk cId="2986473969" sldId="303"/>
        </pc:sldMkLst>
        <pc:spChg chg="mod">
          <ac:chgData name="Wang, Charles" userId="b1269e5f-19cd-4bc8-97bb-dd1e093c722b" providerId="ADAL" clId="{904726C0-814E-43F3-A0A9-E563593110A9}" dt="2020-07-29T15:25:21.311" v="4557" actId="27636"/>
          <ac:spMkLst>
            <pc:docMk/>
            <pc:sldMk cId="2986473969" sldId="303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1:59.260" v="3843" actId="313"/>
        <pc:sldMkLst>
          <pc:docMk/>
          <pc:sldMk cId="1577588968" sldId="304"/>
        </pc:sldMkLst>
        <pc:spChg chg="mod">
          <ac:chgData name="Wang, Charles" userId="b1269e5f-19cd-4bc8-97bb-dd1e093c722b" providerId="ADAL" clId="{904726C0-814E-43F3-A0A9-E563593110A9}" dt="2020-07-29T01:41:59.260" v="3843" actId="313"/>
          <ac:spMkLst>
            <pc:docMk/>
            <pc:sldMk cId="1577588968" sldId="304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5:18.408" v="4178" actId="20577"/>
        <pc:sldMkLst>
          <pc:docMk/>
          <pc:sldMk cId="2578680654" sldId="305"/>
        </pc:sldMkLst>
        <pc:spChg chg="mod">
          <ac:chgData name="Wang, Charles" userId="b1269e5f-19cd-4bc8-97bb-dd1e093c722b" providerId="ADAL" clId="{904726C0-814E-43F3-A0A9-E563593110A9}" dt="2020-07-29T01:45:18.408" v="4178" actId="20577"/>
          <ac:spMkLst>
            <pc:docMk/>
            <pc:sldMk cId="2578680654" sldId="305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6:55.835" v="4441" actId="20577"/>
        <pc:sldMkLst>
          <pc:docMk/>
          <pc:sldMk cId="2102650858" sldId="306"/>
        </pc:sldMkLst>
        <pc:spChg chg="mod">
          <ac:chgData name="Wang, Charles" userId="b1269e5f-19cd-4bc8-97bb-dd1e093c722b" providerId="ADAL" clId="{904726C0-814E-43F3-A0A9-E563593110A9}" dt="2020-07-29T01:46:55.835" v="4441" actId="20577"/>
          <ac:spMkLst>
            <pc:docMk/>
            <pc:sldMk cId="2102650858" sldId="306"/>
            <ac:spMk id="3" creationId="{E6A666D6-AB47-4AC5-AF89-E91B76A86F1C}"/>
          </ac:spMkLst>
        </pc:spChg>
      </pc:sldChg>
      <pc:sldChg chg="addSp modSp add mod">
        <pc:chgData name="Wang, Charles" userId="b1269e5f-19cd-4bc8-97bb-dd1e093c722b" providerId="ADAL" clId="{904726C0-814E-43F3-A0A9-E563593110A9}" dt="2020-07-29T19:24:22.018" v="4694" actId="1076"/>
        <pc:sldMkLst>
          <pc:docMk/>
          <pc:sldMk cId="378179617" sldId="307"/>
        </pc:sldMkLst>
        <pc:spChg chg="mod">
          <ac:chgData name="Wang, Charles" userId="b1269e5f-19cd-4bc8-97bb-dd1e093c722b" providerId="ADAL" clId="{904726C0-814E-43F3-A0A9-E563593110A9}" dt="2020-07-29T15:25:50.881" v="4590" actId="20577"/>
          <ac:spMkLst>
            <pc:docMk/>
            <pc:sldMk cId="378179617" sldId="307"/>
            <ac:spMk id="3" creationId="{E6A666D6-AB47-4AC5-AF89-E91B76A86F1C}"/>
          </ac:spMkLst>
        </pc:spChg>
        <pc:spChg chg="add mod">
          <ac:chgData name="Wang, Charles" userId="b1269e5f-19cd-4bc8-97bb-dd1e093c722b" providerId="ADAL" clId="{904726C0-814E-43F3-A0A9-E563593110A9}" dt="2020-07-29T19:24:18.433" v="4693" actId="1076"/>
          <ac:spMkLst>
            <pc:docMk/>
            <pc:sldMk cId="378179617" sldId="307"/>
            <ac:spMk id="6" creationId="{39155E34-FB98-42E5-9E31-24502D324533}"/>
          </ac:spMkLst>
        </pc:spChg>
        <pc:picChg chg="add mod">
          <ac:chgData name="Wang, Charles" userId="b1269e5f-19cd-4bc8-97bb-dd1e093c722b" providerId="ADAL" clId="{904726C0-814E-43F3-A0A9-E563593110A9}" dt="2020-07-29T19:24:22.018" v="4694" actId="1076"/>
          <ac:picMkLst>
            <pc:docMk/>
            <pc:sldMk cId="378179617" sldId="307"/>
            <ac:picMk id="4" creationId="{B3548825-0B3C-409B-8729-27682EB2EF03}"/>
          </ac:picMkLst>
        </pc:picChg>
      </pc:sldChg>
      <pc:sldChg chg="modSp add mod">
        <pc:chgData name="Wang, Charles" userId="b1269e5f-19cd-4bc8-97bb-dd1e093c722b" providerId="ADAL" clId="{904726C0-814E-43F3-A0A9-E563593110A9}" dt="2020-07-29T19:24:50.225" v="4698" actId="20577"/>
        <pc:sldMkLst>
          <pc:docMk/>
          <pc:sldMk cId="1028494268" sldId="308"/>
        </pc:sldMkLst>
        <pc:spChg chg="mod">
          <ac:chgData name="Wang, Charles" userId="b1269e5f-19cd-4bc8-97bb-dd1e093c722b" providerId="ADAL" clId="{904726C0-814E-43F3-A0A9-E563593110A9}" dt="2020-07-29T19:24:50.225" v="4698" actId="20577"/>
          <ac:spMkLst>
            <pc:docMk/>
            <pc:sldMk cId="1028494268" sldId="308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15:32:22.668" v="4677" actId="20577"/>
        <pc:sldMkLst>
          <pc:docMk/>
          <pc:sldMk cId="1656981609" sldId="309"/>
        </pc:sldMkLst>
        <pc:spChg chg="mod">
          <ac:chgData name="Wang, Charles" userId="b1269e5f-19cd-4bc8-97bb-dd1e093c722b" providerId="ADAL" clId="{904726C0-814E-43F3-A0A9-E563593110A9}" dt="2020-07-29T15:32:22.668" v="4677" actId="20577"/>
          <ac:spMkLst>
            <pc:docMk/>
            <pc:sldMk cId="1656981609" sldId="309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904726C0-814E-43F3-A0A9-E563593110A9}" dt="2020-07-29T01:42:14.791" v="3844" actId="22"/>
        <pc:sldMkLst>
          <pc:docMk/>
          <pc:sldMk cId="3616784584" sldId="310"/>
        </pc:sldMkLst>
      </pc:sldChg>
      <pc:sldChg chg="add">
        <pc:chgData name="Wang, Charles" userId="b1269e5f-19cd-4bc8-97bb-dd1e093c722b" providerId="ADAL" clId="{904726C0-814E-43F3-A0A9-E563593110A9}" dt="2020-07-29T01:45:22.786" v="4179" actId="22"/>
        <pc:sldMkLst>
          <pc:docMk/>
          <pc:sldMk cId="3193267631" sldId="311"/>
        </pc:sldMkLst>
      </pc:sldChg>
      <pc:sldChg chg="add">
        <pc:chgData name="Wang, Charles" userId="b1269e5f-19cd-4bc8-97bb-dd1e093c722b" providerId="ADAL" clId="{904726C0-814E-43F3-A0A9-E563593110A9}" dt="2020-07-29T01:47:01.157" v="4442" actId="22"/>
        <pc:sldMkLst>
          <pc:docMk/>
          <pc:sldMk cId="1896992075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6A78-FF6E-4F4E-9F0E-AE1D86D762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ABD7-B522-4095-A732-BA5A768E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onto our objectives for today. </a:t>
            </a:r>
          </a:p>
          <a:p>
            <a:r>
              <a:rPr lang="en-US" dirty="0"/>
              <a:t>First we will learn two print commands: print and </a:t>
            </a:r>
            <a:r>
              <a:rPr lang="en-US" dirty="0" err="1"/>
              <a:t>println</a:t>
            </a:r>
            <a:r>
              <a:rPr lang="en-US" dirty="0"/>
              <a:t>. </a:t>
            </a:r>
          </a:p>
          <a:p>
            <a:r>
              <a:rPr lang="en-US" dirty="0"/>
              <a:t>Next we will learn what an escape sequence is and how to use them with print commands.</a:t>
            </a:r>
          </a:p>
          <a:p>
            <a:r>
              <a:rPr lang="en-US" dirty="0"/>
              <a:t>Then we will go over two types of errors, syntax vs runtime errors. We will also learn the bane of every programmer’s existence – debugging.</a:t>
            </a:r>
          </a:p>
          <a:p>
            <a:r>
              <a:rPr lang="en-US" dirty="0"/>
              <a:t>Finally, we will continue to improve our best programming practices by learning what comments are and how to add comments to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6F321F-839C-4363-9575-E42477F01E8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(“beep beep”);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beep”);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endParaRPr lang="en-US" dirty="0"/>
          </a:p>
          <a:p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use print() and </a:t>
            </a:r>
            <a:r>
              <a:rPr lang="en-US" dirty="0" err="1"/>
              <a:t>println</a:t>
            </a:r>
            <a:r>
              <a:rPr lang="en-US" dirty="0"/>
              <a:t>() to display text to the screen.</a:t>
            </a:r>
          </a:p>
          <a:p>
            <a:r>
              <a:rPr lang="en-US" dirty="0"/>
              <a:t>I can explain the difference between print() and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776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SOP/SOPL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SOP/SOPL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About Me 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C906-B00C-41C7-BEC4-B267F17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DBEF-4E55-4355-B2CE-03A983CB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special usage of \</a:t>
            </a:r>
          </a:p>
          <a:p>
            <a:r>
              <a:rPr lang="en-US" dirty="0"/>
              <a:t>I can use common escape sequences including the following:</a:t>
            </a:r>
          </a:p>
          <a:p>
            <a:pPr lvl="1"/>
            <a:r>
              <a:rPr lang="en-US" dirty="0"/>
              <a:t>\n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\\</a:t>
            </a:r>
          </a:p>
          <a:p>
            <a:pPr lvl="1"/>
            <a:r>
              <a:rPr lang="en-US" dirty="0"/>
              <a:t>\”</a:t>
            </a:r>
          </a:p>
          <a:p>
            <a:pPr lvl="1"/>
            <a:r>
              <a:rPr lang="en-US" dirty="0"/>
              <a:t>\’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E9CCA7-15C5-4A50-8195-30C186674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73356"/>
              </p:ext>
            </p:extLst>
          </p:nvPr>
        </p:nvGraphicFramePr>
        <p:xfrm>
          <a:off x="1096963" y="1846263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2030041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3241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‘back-slash’: treat the next character as an escape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9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 cursor to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back-slash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double-quote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single-quote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5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8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beep\</a:t>
            </a:r>
            <a:r>
              <a:rPr lang="en-US" dirty="0" err="1"/>
              <a:t>nboop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endParaRPr lang="en-US" dirty="0"/>
          </a:p>
          <a:p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8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20641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</a:t>
            </a:r>
            <a:r>
              <a:rPr lang="en-US" dirty="0" err="1"/>
              <a:t>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r>
              <a:rPr lang="en-US" dirty="0"/>
              <a:t> </a:t>
            </a:r>
            <a:r>
              <a:rPr lang="en-US" dirty="0" err="1"/>
              <a:t>bo</a:t>
            </a:r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(“beep\”beep 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beep”beep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Commands; errors; debugging; comments</a:t>
            </a:r>
          </a:p>
        </p:txBody>
      </p:sp>
    </p:spTree>
    <p:extLst>
      <p:ext uri="{BB962C8B-B14F-4D97-AF65-F5344CB8AC3E}">
        <p14:creationId xmlns:p14="http://schemas.microsoft.com/office/powerpoint/2010/main" val="34588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(“beep\”beep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beep”beep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(“beep\’beep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beep’beep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5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(“b\</a:t>
            </a:r>
            <a:r>
              <a:rPr lang="en-US" dirty="0" err="1"/>
              <a:t>teep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\”op”);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    </a:t>
            </a:r>
            <a:r>
              <a:rPr lang="en-US" dirty="0" err="1"/>
              <a:t>eep</a:t>
            </a:r>
            <a:r>
              <a:rPr lang="en-US" dirty="0"/>
              <a:t> </a:t>
            </a:r>
            <a:r>
              <a:rPr lang="en-US" dirty="0" err="1"/>
              <a:t>bo</a:t>
            </a:r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bo”op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special usage of \</a:t>
            </a:r>
          </a:p>
          <a:p>
            <a:r>
              <a:rPr lang="en-US" dirty="0"/>
              <a:t>I can use common escape sequences including the following:</a:t>
            </a:r>
          </a:p>
          <a:p>
            <a:pPr lvl="1"/>
            <a:r>
              <a:rPr lang="en-US" dirty="0"/>
              <a:t>\n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\\</a:t>
            </a:r>
          </a:p>
          <a:p>
            <a:pPr lvl="1"/>
            <a:r>
              <a:rPr lang="en-US" dirty="0"/>
              <a:t>\”</a:t>
            </a:r>
          </a:p>
          <a:p>
            <a:pPr lvl="1"/>
            <a:r>
              <a:rPr lang="en-US" dirty="0"/>
              <a:t>\’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Escape Sequences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Escape Sequences Worksheet</a:t>
            </a:r>
          </a:p>
          <a:p>
            <a:r>
              <a:rPr lang="en-US" dirty="0"/>
              <a:t>Coding Practice:</a:t>
            </a:r>
          </a:p>
          <a:p>
            <a:pPr lvl="1"/>
            <a:r>
              <a:rPr lang="en-US" dirty="0"/>
              <a:t>Project: ASCII Art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48825-0B3C-409B-8729-27682EB2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412" y="3007265"/>
            <a:ext cx="2216848" cy="2507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55E34-FB98-42E5-9E31-24502D324533}"/>
              </a:ext>
            </a:extLst>
          </p:cNvPr>
          <p:cNvSpPr txBox="1"/>
          <p:nvPr/>
        </p:nvSpPr>
        <p:spPr>
          <a:xfrm>
            <a:off x="9314412" y="5622873"/>
            <a:ext cx="22070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https://www.asciiart.eu/animals/cows</a:t>
            </a:r>
          </a:p>
        </p:txBody>
      </p:sp>
    </p:spTree>
    <p:extLst>
      <p:ext uri="{BB962C8B-B14F-4D97-AF65-F5344CB8AC3E}">
        <p14:creationId xmlns:p14="http://schemas.microsoft.com/office/powerpoint/2010/main" val="37817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7602-BA14-4B90-9366-BD76FD9B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E82D-195A-4CC6-891C-EE1B6FEF4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what a compiler/syntax error is and how to recognize it</a:t>
            </a:r>
          </a:p>
          <a:p>
            <a:r>
              <a:rPr lang="en-US" dirty="0"/>
              <a:t>I can explain what a runtime error is and how to differentiate it from a syntax error</a:t>
            </a:r>
          </a:p>
          <a:p>
            <a:r>
              <a:rPr lang="en-US" dirty="0"/>
              <a:t>I can explain what the term debugging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 ‘Compiler Error’ for Java</a:t>
            </a:r>
          </a:p>
          <a:p>
            <a:r>
              <a:rPr lang="en-US" dirty="0"/>
              <a:t>“An error that pops up when you hit the compile button.”</a:t>
            </a:r>
          </a:p>
        </p:txBody>
      </p:sp>
    </p:spTree>
    <p:extLst>
      <p:ext uri="{BB962C8B-B14F-4D97-AF65-F5344CB8AC3E}">
        <p14:creationId xmlns:p14="http://schemas.microsoft.com/office/powerpoint/2010/main" val="103757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5814D-498B-4154-9DE1-6B54688C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15" y="2858574"/>
            <a:ext cx="8534170" cy="11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error that occurs when you run your program”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  <a:p>
            <a:r>
              <a:rPr lang="en-US" dirty="0"/>
              <a:t>Print Commands w/ Escape Sequence</a:t>
            </a:r>
          </a:p>
          <a:p>
            <a:r>
              <a:rPr lang="en-US" dirty="0"/>
              <a:t>Errors and Debugging</a:t>
            </a:r>
          </a:p>
          <a:p>
            <a:r>
              <a:rPr lang="en-US" dirty="0"/>
              <a:t>Adding 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DAA0-65C5-419D-B5F5-969BEEBF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409469"/>
            <a:ext cx="6522898" cy="1135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354F3-4BB7-4D77-A2EE-83515A3E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12" y="3903562"/>
            <a:ext cx="4599668" cy="19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 WILL have to debug.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927C2-8504-4434-8FCB-74FBBE04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9" y="620720"/>
            <a:ext cx="3929655" cy="508693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44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Errors</a:t>
            </a:r>
          </a:p>
          <a:p>
            <a:r>
              <a:rPr lang="en-US" dirty="0"/>
              <a:t>History of the term:</a:t>
            </a:r>
          </a:p>
          <a:p>
            <a:pPr lvl="1"/>
            <a:r>
              <a:rPr lang="en-US" dirty="0"/>
              <a:t>Admiral Grace Hopper – her team discovered a moth stuck in their system</a:t>
            </a:r>
          </a:p>
          <a:p>
            <a:pPr lvl="1"/>
            <a:r>
              <a:rPr lang="en-US" dirty="0">
                <a:hlinkClick r:id="rId3"/>
              </a:rPr>
              <a:t>https://en.wikipedia.org/wiki/Debugging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what a compiler/syntax error is and how to recognize it</a:t>
            </a:r>
          </a:p>
          <a:p>
            <a:r>
              <a:rPr lang="en-US" dirty="0"/>
              <a:t>I can explain what a runtime error is and how to differentiate it from a </a:t>
            </a:r>
            <a:r>
              <a:rPr lang="en-US"/>
              <a:t>syntax error</a:t>
            </a:r>
            <a:endParaRPr lang="en-US" dirty="0"/>
          </a:p>
          <a:p>
            <a:r>
              <a:rPr lang="en-US" dirty="0"/>
              <a:t>I can explain what the term debugging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6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Errors and Debugging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*Make sure you have accounts and access to everything listed on the syllabus!</a:t>
            </a:r>
          </a:p>
        </p:txBody>
      </p:sp>
    </p:spTree>
    <p:extLst>
      <p:ext uri="{BB962C8B-B14F-4D97-AF65-F5344CB8AC3E}">
        <p14:creationId xmlns:p14="http://schemas.microsoft.com/office/powerpoint/2010/main" val="102849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220B-293B-4BC4-96BC-B3A282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7D2D-05F0-4783-AD47-AB60F6F7D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add single-line comments to my program</a:t>
            </a:r>
          </a:p>
          <a:p>
            <a:r>
              <a:rPr lang="en-US" dirty="0"/>
              <a:t>I can add block comments to my program</a:t>
            </a:r>
          </a:p>
          <a:p>
            <a:r>
              <a:rPr lang="en-US" dirty="0"/>
              <a:t>I can explain the benefits of adding comments to my program</a:t>
            </a:r>
          </a:p>
        </p:txBody>
      </p:sp>
    </p:spTree>
    <p:extLst>
      <p:ext uri="{BB962C8B-B14F-4D97-AF65-F5344CB8AC3E}">
        <p14:creationId xmlns:p14="http://schemas.microsoft.com/office/powerpoint/2010/main" val="2102650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0" cy="7947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“Be kind to yourself. Be kind to others.”</a:t>
            </a:r>
          </a:p>
        </p:txBody>
      </p:sp>
    </p:spTree>
    <p:extLst>
      <p:ext uri="{BB962C8B-B14F-4D97-AF65-F5344CB8AC3E}">
        <p14:creationId xmlns:p14="http://schemas.microsoft.com/office/powerpoint/2010/main" val="270209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// single-line comments</a:t>
            </a:r>
          </a:p>
          <a:p>
            <a:r>
              <a:rPr lang="en-US" dirty="0"/>
              <a:t>/* */ block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8D26-1A58-4C8A-BAA1-E28F7BC21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// this is not considered code to java</a:t>
            </a:r>
          </a:p>
          <a:p>
            <a:r>
              <a:rPr lang="en-US" dirty="0"/>
              <a:t>/* if I want to write a comment on multiple lines of code, then I can use what is called a block comment to write it over multiple lines */</a:t>
            </a:r>
          </a:p>
        </p:txBody>
      </p:sp>
    </p:spTree>
    <p:extLst>
      <p:ext uri="{BB962C8B-B14F-4D97-AF65-F5344CB8AC3E}">
        <p14:creationId xmlns:p14="http://schemas.microsoft.com/office/powerpoint/2010/main" val="2733316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 takes user’s name as input and greets them</a:t>
            </a:r>
          </a:p>
          <a:p>
            <a:r>
              <a:rPr lang="en-US" dirty="0"/>
              <a:t>Scanner kb = new Scanner(System.in);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(“Welcome “ + </a:t>
            </a:r>
            <a:r>
              <a:rPr lang="en-US" dirty="0" err="1"/>
              <a:t>kb.nextLine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917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r>
              <a:rPr lang="en-US" dirty="0">
                <a:solidFill>
                  <a:srgbClr val="00B050"/>
                </a:solidFill>
              </a:rPr>
              <a:t>  * takes user’s name as input and greets them</a:t>
            </a:r>
          </a:p>
          <a:p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Scanner kb = new Scanner(System.in);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(“Welcome “ + </a:t>
            </a:r>
            <a:r>
              <a:rPr lang="en-US" dirty="0" err="1"/>
              <a:t>kb.nextLine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14457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0" cy="79475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“Always code as if the person who ends up maintaining your code is a violent psychopath who knows where you live.”</a:t>
            </a:r>
          </a:p>
        </p:txBody>
      </p:sp>
    </p:spTree>
    <p:extLst>
      <p:ext uri="{BB962C8B-B14F-4D97-AF65-F5344CB8AC3E}">
        <p14:creationId xmlns:p14="http://schemas.microsoft.com/office/powerpoint/2010/main" val="413870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add single-line comments to my program</a:t>
            </a:r>
          </a:p>
          <a:p>
            <a:r>
              <a:rPr lang="en-US" dirty="0"/>
              <a:t>I can add block comments to my program</a:t>
            </a:r>
          </a:p>
          <a:p>
            <a:r>
              <a:rPr lang="en-US" dirty="0"/>
              <a:t>I can explain the benefits of adding comments to my program</a:t>
            </a:r>
          </a:p>
        </p:txBody>
      </p:sp>
    </p:spTree>
    <p:extLst>
      <p:ext uri="{BB962C8B-B14F-4D97-AF65-F5344CB8AC3E}">
        <p14:creationId xmlns:p14="http://schemas.microsoft.com/office/powerpoint/2010/main" val="1896992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Adding Comments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81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2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use print() and </a:t>
            </a:r>
            <a:r>
              <a:rPr lang="en-US" dirty="0" err="1"/>
              <a:t>println</a:t>
            </a:r>
            <a:r>
              <a:rPr lang="en-US" dirty="0"/>
              <a:t>() to display text to the screen.</a:t>
            </a:r>
          </a:p>
          <a:p>
            <a:r>
              <a:rPr lang="en-US" dirty="0"/>
              <a:t>I can explain the difference between print() and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5D04A-3B92-4854-8420-2CD0BFA8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27023"/>
              </p:ext>
            </p:extLst>
          </p:nvPr>
        </p:nvGraphicFramePr>
        <p:xfrm>
          <a:off x="2062480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9883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613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x and 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9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println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x and go to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3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(“hi”);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hithere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(“hi 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hi there</a:t>
            </a:r>
          </a:p>
        </p:txBody>
      </p:sp>
    </p:spTree>
    <p:extLst>
      <p:ext uri="{BB962C8B-B14F-4D97-AF65-F5344CB8AC3E}">
        <p14:creationId xmlns:p14="http://schemas.microsoft.com/office/powerpoint/2010/main" val="266214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(“hi”);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hi</a:t>
            </a:r>
          </a:p>
          <a:p>
            <a:r>
              <a:rPr lang="en-US" dirty="0"/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1023855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1B145-1F5B-443A-8260-A10EBD9A8B9C}">
  <ds:schemaRefs>
    <ds:schemaRef ds:uri="http://schemas.microsoft.com/office/2006/documentManagement/types"/>
    <ds:schemaRef ds:uri="9e962e79-3fd0-4a6e-bcbc-b3738a4df2d9"/>
    <ds:schemaRef ds:uri="http://purl.org/dc/dcmitype/"/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2256a1b-9f38-4c4c-91e5-29854cada989"/>
  </ds:schemaRefs>
</ds:datastoreItem>
</file>

<file path=customXml/itemProps2.xml><?xml version="1.0" encoding="utf-8"?>
<ds:datastoreItem xmlns:ds="http://schemas.openxmlformats.org/officeDocument/2006/customXml" ds:itemID="{953A8CA6-5C98-4781-BE49-0EDC6FA4BB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698740-6ABA-4F21-B98A-AC121AE7D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1202</Words>
  <Application>Microsoft Office PowerPoint</Application>
  <PresentationFormat>Widescreen</PresentationFormat>
  <Paragraphs>263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Calibri Light</vt:lpstr>
      <vt:lpstr>Retrospect</vt:lpstr>
      <vt:lpstr>Unit 01</vt:lpstr>
      <vt:lpstr>Day 2</vt:lpstr>
      <vt:lpstr>Overview</vt:lpstr>
      <vt:lpstr>Basic Print Commands</vt:lpstr>
      <vt:lpstr>Objectives</vt:lpstr>
      <vt:lpstr>Basic Print Commands</vt:lpstr>
      <vt:lpstr>Basic Print Commands</vt:lpstr>
      <vt:lpstr>Basic Print Commands</vt:lpstr>
      <vt:lpstr>Basic Print Commands</vt:lpstr>
      <vt:lpstr>Basic Print Commands</vt:lpstr>
      <vt:lpstr>Basic Print Commands</vt:lpstr>
      <vt:lpstr>Objectives</vt:lpstr>
      <vt:lpstr>Follow Up</vt:lpstr>
      <vt:lpstr>Print Commands w/ Escape Sequences</vt:lpstr>
      <vt:lpstr>Objectives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Objectives</vt:lpstr>
      <vt:lpstr>Follow Up</vt:lpstr>
      <vt:lpstr>Errors and Debugging</vt:lpstr>
      <vt:lpstr>Objectives</vt:lpstr>
      <vt:lpstr>Syntax Errors</vt:lpstr>
      <vt:lpstr>Syntax Errors</vt:lpstr>
      <vt:lpstr>Runtime Errors</vt:lpstr>
      <vt:lpstr>Runtime Errors</vt:lpstr>
      <vt:lpstr>Debugging</vt:lpstr>
      <vt:lpstr>Debugging</vt:lpstr>
      <vt:lpstr>Objectives</vt:lpstr>
      <vt:lpstr>Follow Up</vt:lpstr>
      <vt:lpstr>Adding Comments</vt:lpstr>
      <vt:lpstr>Objectives</vt:lpstr>
      <vt:lpstr>Adding Comments</vt:lpstr>
      <vt:lpstr>Adding Comments</vt:lpstr>
      <vt:lpstr>Adding Comments</vt:lpstr>
      <vt:lpstr>Adding Comments</vt:lpstr>
      <vt:lpstr>Adding Comments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Wang, Charles</dc:creator>
  <cp:lastModifiedBy>Wang, Charles</cp:lastModifiedBy>
  <cp:revision>7</cp:revision>
  <dcterms:created xsi:type="dcterms:W3CDTF">2020-07-27T15:29:31Z</dcterms:created>
  <dcterms:modified xsi:type="dcterms:W3CDTF">2020-08-03T18:47:49Z</dcterms:modified>
</cp:coreProperties>
</file>