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5"/>
  </p:notesMasterIdLst>
  <p:sldIdLst>
    <p:sldId id="257" r:id="rId5"/>
    <p:sldId id="258" r:id="rId6"/>
    <p:sldId id="259" r:id="rId7"/>
    <p:sldId id="260" r:id="rId8"/>
    <p:sldId id="321" r:id="rId9"/>
    <p:sldId id="287" r:id="rId10"/>
    <p:sldId id="289" r:id="rId11"/>
    <p:sldId id="290" r:id="rId12"/>
    <p:sldId id="291" r:id="rId13"/>
    <p:sldId id="292" r:id="rId14"/>
    <p:sldId id="322" r:id="rId15"/>
    <p:sldId id="323" r:id="rId16"/>
    <p:sldId id="267" r:id="rId17"/>
    <p:sldId id="324" r:id="rId18"/>
    <p:sldId id="293" r:id="rId19"/>
    <p:sldId id="295" r:id="rId20"/>
    <p:sldId id="296" r:id="rId21"/>
    <p:sldId id="297" r:id="rId22"/>
    <p:sldId id="298" r:id="rId23"/>
    <p:sldId id="299" r:id="rId24"/>
    <p:sldId id="300" r:id="rId25"/>
    <p:sldId id="302" r:id="rId26"/>
    <p:sldId id="301" r:id="rId27"/>
    <p:sldId id="303" r:id="rId28"/>
    <p:sldId id="325" r:id="rId29"/>
    <p:sldId id="326" r:id="rId30"/>
    <p:sldId id="274" r:id="rId31"/>
    <p:sldId id="327" r:id="rId32"/>
    <p:sldId id="304" r:id="rId33"/>
    <p:sldId id="306" r:id="rId34"/>
    <p:sldId id="307" r:id="rId35"/>
    <p:sldId id="308" r:id="rId36"/>
    <p:sldId id="309" r:id="rId37"/>
    <p:sldId id="310" r:id="rId38"/>
    <p:sldId id="311" r:id="rId39"/>
    <p:sldId id="312" r:id="rId40"/>
    <p:sldId id="328" r:id="rId41"/>
    <p:sldId id="329" r:id="rId42"/>
    <p:sldId id="281" r:id="rId43"/>
    <p:sldId id="330" r:id="rId44"/>
    <p:sldId id="314" r:id="rId45"/>
    <p:sldId id="316" r:id="rId46"/>
    <p:sldId id="317" r:id="rId47"/>
    <p:sldId id="318" r:id="rId48"/>
    <p:sldId id="319" r:id="rId49"/>
    <p:sldId id="320" r:id="rId50"/>
    <p:sldId id="313" r:id="rId51"/>
    <p:sldId id="331" r:id="rId52"/>
    <p:sldId id="332" r:id="rId53"/>
    <p:sldId id="284"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DB307E-3FD6-4E0F-ABB7-45B52B3420FA}" v="29" dt="2020-07-28T18:55:08.4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0" autoAdjust="0"/>
    <p:restoredTop sz="94660"/>
  </p:normalViewPr>
  <p:slideViewPr>
    <p:cSldViewPr snapToGrid="0">
      <p:cViewPr varScale="1">
        <p:scale>
          <a:sx n="108" d="100"/>
          <a:sy n="108" d="100"/>
        </p:scale>
        <p:origin x="7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61"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g, Charles" userId="b1269e5f-19cd-4bc8-97bb-dd1e093c722b" providerId="ADAL" clId="{9EDB307E-3FD6-4E0F-ABB7-45B52B3420FA}"/>
    <pc:docChg chg="undo redo custSel addSld delSld modSld sldOrd">
      <pc:chgData name="Wang, Charles" userId="b1269e5f-19cd-4bc8-97bb-dd1e093c722b" providerId="ADAL" clId="{9EDB307E-3FD6-4E0F-ABB7-45B52B3420FA}" dt="2020-07-29T20:12:51.300" v="4364" actId="20577"/>
      <pc:docMkLst>
        <pc:docMk/>
      </pc:docMkLst>
      <pc:sldChg chg="modSp mod">
        <pc:chgData name="Wang, Charles" userId="b1269e5f-19cd-4bc8-97bb-dd1e093c722b" providerId="ADAL" clId="{9EDB307E-3FD6-4E0F-ABB7-45B52B3420FA}" dt="2020-07-28T19:11:52.213" v="3490" actId="20577"/>
        <pc:sldMkLst>
          <pc:docMk/>
          <pc:sldMk cId="2280867909" sldId="257"/>
        </pc:sldMkLst>
        <pc:spChg chg="mod">
          <ac:chgData name="Wang, Charles" userId="b1269e5f-19cd-4bc8-97bb-dd1e093c722b" providerId="ADAL" clId="{9EDB307E-3FD6-4E0F-ABB7-45B52B3420FA}" dt="2020-07-28T19:11:52.213" v="3490" actId="20577"/>
          <ac:spMkLst>
            <pc:docMk/>
            <pc:sldMk cId="2280867909" sldId="257"/>
            <ac:spMk id="2" creationId="{2381A829-BAEC-41F1-B2AD-76E090DA95A8}"/>
          </ac:spMkLst>
        </pc:spChg>
      </pc:sldChg>
      <pc:sldChg chg="modSp mod">
        <pc:chgData name="Wang, Charles" userId="b1269e5f-19cd-4bc8-97bb-dd1e093c722b" providerId="ADAL" clId="{9EDB307E-3FD6-4E0F-ABB7-45B52B3420FA}" dt="2020-07-28T16:23:36.302" v="1" actId="20577"/>
        <pc:sldMkLst>
          <pc:docMk/>
          <pc:sldMk cId="3330736222" sldId="258"/>
        </pc:sldMkLst>
        <pc:spChg chg="mod">
          <ac:chgData name="Wang, Charles" userId="b1269e5f-19cd-4bc8-97bb-dd1e093c722b" providerId="ADAL" clId="{9EDB307E-3FD6-4E0F-ABB7-45B52B3420FA}" dt="2020-07-28T16:23:36.302" v="1" actId="20577"/>
          <ac:spMkLst>
            <pc:docMk/>
            <pc:sldMk cId="3330736222" sldId="258"/>
            <ac:spMk id="2" creationId="{068E50B1-1BEF-4593-9559-A3295F2E0514}"/>
          </ac:spMkLst>
        </pc:spChg>
      </pc:sldChg>
      <pc:sldChg chg="modSp mod ord">
        <pc:chgData name="Wang, Charles" userId="b1269e5f-19cd-4bc8-97bb-dd1e093c722b" providerId="ADAL" clId="{9EDB307E-3FD6-4E0F-ABB7-45B52B3420FA}" dt="2020-07-29T14:49:31.388" v="3492"/>
        <pc:sldMkLst>
          <pc:docMk/>
          <pc:sldMk cId="2893643321" sldId="259"/>
        </pc:sldMkLst>
        <pc:spChg chg="mod">
          <ac:chgData name="Wang, Charles" userId="b1269e5f-19cd-4bc8-97bb-dd1e093c722b" providerId="ADAL" clId="{9EDB307E-3FD6-4E0F-ABB7-45B52B3420FA}" dt="2020-07-28T16:54:06.421" v="719" actId="20577"/>
          <ac:spMkLst>
            <pc:docMk/>
            <pc:sldMk cId="2893643321" sldId="259"/>
            <ac:spMk id="3" creationId="{97BF11EC-95EA-4CEC-81CB-8961A028BB2E}"/>
          </ac:spMkLst>
        </pc:spChg>
      </pc:sldChg>
      <pc:sldChg chg="modSp mod">
        <pc:chgData name="Wang, Charles" userId="b1269e5f-19cd-4bc8-97bb-dd1e093c722b" providerId="ADAL" clId="{9EDB307E-3FD6-4E0F-ABB7-45B52B3420FA}" dt="2020-07-28T16:54:13.233" v="725" actId="21"/>
        <pc:sldMkLst>
          <pc:docMk/>
          <pc:sldMk cId="3589936607" sldId="260"/>
        </pc:sldMkLst>
        <pc:spChg chg="mod">
          <ac:chgData name="Wang, Charles" userId="b1269e5f-19cd-4bc8-97bb-dd1e093c722b" providerId="ADAL" clId="{9EDB307E-3FD6-4E0F-ABB7-45B52B3420FA}" dt="2020-07-28T16:54:13.233" v="725" actId="21"/>
          <ac:spMkLst>
            <pc:docMk/>
            <pc:sldMk cId="3589936607" sldId="260"/>
            <ac:spMk id="2" creationId="{83836BB6-AD54-491A-821F-A971BFAAAC5A}"/>
          </ac:spMkLst>
        </pc:spChg>
      </pc:sldChg>
      <pc:sldChg chg="del">
        <pc:chgData name="Wang, Charles" userId="b1269e5f-19cd-4bc8-97bb-dd1e093c722b" providerId="ADAL" clId="{9EDB307E-3FD6-4E0F-ABB7-45B52B3420FA}" dt="2020-07-28T16:27:46.586" v="128" actId="47"/>
        <pc:sldMkLst>
          <pc:docMk/>
          <pc:sldMk cId="262003480" sldId="261"/>
        </pc:sldMkLst>
      </pc:sldChg>
      <pc:sldChg chg="del">
        <pc:chgData name="Wang, Charles" userId="b1269e5f-19cd-4bc8-97bb-dd1e093c722b" providerId="ADAL" clId="{9EDB307E-3FD6-4E0F-ABB7-45B52B3420FA}" dt="2020-07-28T16:27:46.586" v="128" actId="47"/>
        <pc:sldMkLst>
          <pc:docMk/>
          <pc:sldMk cId="2892767290" sldId="262"/>
        </pc:sldMkLst>
      </pc:sldChg>
      <pc:sldChg chg="del">
        <pc:chgData name="Wang, Charles" userId="b1269e5f-19cd-4bc8-97bb-dd1e093c722b" providerId="ADAL" clId="{9EDB307E-3FD6-4E0F-ABB7-45B52B3420FA}" dt="2020-07-28T16:27:46.586" v="128" actId="47"/>
        <pc:sldMkLst>
          <pc:docMk/>
          <pc:sldMk cId="2895813277" sldId="263"/>
        </pc:sldMkLst>
      </pc:sldChg>
      <pc:sldChg chg="del">
        <pc:chgData name="Wang, Charles" userId="b1269e5f-19cd-4bc8-97bb-dd1e093c722b" providerId="ADAL" clId="{9EDB307E-3FD6-4E0F-ABB7-45B52B3420FA}" dt="2020-07-28T16:27:46.586" v="128" actId="47"/>
        <pc:sldMkLst>
          <pc:docMk/>
          <pc:sldMk cId="2102797742" sldId="264"/>
        </pc:sldMkLst>
      </pc:sldChg>
      <pc:sldChg chg="del">
        <pc:chgData name="Wang, Charles" userId="b1269e5f-19cd-4bc8-97bb-dd1e093c722b" providerId="ADAL" clId="{9EDB307E-3FD6-4E0F-ABB7-45B52B3420FA}" dt="2020-07-28T16:27:46.586" v="128" actId="47"/>
        <pc:sldMkLst>
          <pc:docMk/>
          <pc:sldMk cId="3498165468" sldId="265"/>
        </pc:sldMkLst>
      </pc:sldChg>
      <pc:sldChg chg="del">
        <pc:chgData name="Wang, Charles" userId="b1269e5f-19cd-4bc8-97bb-dd1e093c722b" providerId="ADAL" clId="{9EDB307E-3FD6-4E0F-ABB7-45B52B3420FA}" dt="2020-07-28T16:27:46.586" v="128" actId="47"/>
        <pc:sldMkLst>
          <pc:docMk/>
          <pc:sldMk cId="4228954470" sldId="266"/>
        </pc:sldMkLst>
      </pc:sldChg>
      <pc:sldChg chg="modSp mod">
        <pc:chgData name="Wang, Charles" userId="b1269e5f-19cd-4bc8-97bb-dd1e093c722b" providerId="ADAL" clId="{9EDB307E-3FD6-4E0F-ABB7-45B52B3420FA}" dt="2020-07-28T16:27:43.300" v="127"/>
        <pc:sldMkLst>
          <pc:docMk/>
          <pc:sldMk cId="1581828131" sldId="267"/>
        </pc:sldMkLst>
        <pc:spChg chg="mod">
          <ac:chgData name="Wang, Charles" userId="b1269e5f-19cd-4bc8-97bb-dd1e093c722b" providerId="ADAL" clId="{9EDB307E-3FD6-4E0F-ABB7-45B52B3420FA}" dt="2020-07-28T16:27:43.300" v="127"/>
          <ac:spMkLst>
            <pc:docMk/>
            <pc:sldMk cId="1581828131" sldId="267"/>
            <ac:spMk id="2" creationId="{83836BB6-AD54-491A-821F-A971BFAAAC5A}"/>
          </ac:spMkLst>
        </pc:spChg>
      </pc:sldChg>
      <pc:sldChg chg="del">
        <pc:chgData name="Wang, Charles" userId="b1269e5f-19cd-4bc8-97bb-dd1e093c722b" providerId="ADAL" clId="{9EDB307E-3FD6-4E0F-ABB7-45B52B3420FA}" dt="2020-07-28T16:27:52.755" v="129" actId="47"/>
        <pc:sldMkLst>
          <pc:docMk/>
          <pc:sldMk cId="3401133073" sldId="268"/>
        </pc:sldMkLst>
      </pc:sldChg>
      <pc:sldChg chg="del">
        <pc:chgData name="Wang, Charles" userId="b1269e5f-19cd-4bc8-97bb-dd1e093c722b" providerId="ADAL" clId="{9EDB307E-3FD6-4E0F-ABB7-45B52B3420FA}" dt="2020-07-28T16:27:52.755" v="129" actId="47"/>
        <pc:sldMkLst>
          <pc:docMk/>
          <pc:sldMk cId="1072448688" sldId="269"/>
        </pc:sldMkLst>
      </pc:sldChg>
      <pc:sldChg chg="del">
        <pc:chgData name="Wang, Charles" userId="b1269e5f-19cd-4bc8-97bb-dd1e093c722b" providerId="ADAL" clId="{9EDB307E-3FD6-4E0F-ABB7-45B52B3420FA}" dt="2020-07-28T16:27:52.755" v="129" actId="47"/>
        <pc:sldMkLst>
          <pc:docMk/>
          <pc:sldMk cId="1083039144" sldId="270"/>
        </pc:sldMkLst>
      </pc:sldChg>
      <pc:sldChg chg="del">
        <pc:chgData name="Wang, Charles" userId="b1269e5f-19cd-4bc8-97bb-dd1e093c722b" providerId="ADAL" clId="{9EDB307E-3FD6-4E0F-ABB7-45B52B3420FA}" dt="2020-07-28T16:27:52.755" v="129" actId="47"/>
        <pc:sldMkLst>
          <pc:docMk/>
          <pc:sldMk cId="4217272102" sldId="271"/>
        </pc:sldMkLst>
      </pc:sldChg>
      <pc:sldChg chg="del">
        <pc:chgData name="Wang, Charles" userId="b1269e5f-19cd-4bc8-97bb-dd1e093c722b" providerId="ADAL" clId="{9EDB307E-3FD6-4E0F-ABB7-45B52B3420FA}" dt="2020-07-28T16:27:52.755" v="129" actId="47"/>
        <pc:sldMkLst>
          <pc:docMk/>
          <pc:sldMk cId="2441197461" sldId="272"/>
        </pc:sldMkLst>
      </pc:sldChg>
      <pc:sldChg chg="del">
        <pc:chgData name="Wang, Charles" userId="b1269e5f-19cd-4bc8-97bb-dd1e093c722b" providerId="ADAL" clId="{9EDB307E-3FD6-4E0F-ABB7-45B52B3420FA}" dt="2020-07-28T16:27:52.755" v="129" actId="47"/>
        <pc:sldMkLst>
          <pc:docMk/>
          <pc:sldMk cId="6396018" sldId="273"/>
        </pc:sldMkLst>
      </pc:sldChg>
      <pc:sldChg chg="modSp mod">
        <pc:chgData name="Wang, Charles" userId="b1269e5f-19cd-4bc8-97bb-dd1e093c722b" providerId="ADAL" clId="{9EDB307E-3FD6-4E0F-ABB7-45B52B3420FA}" dt="2020-07-28T16:27:54.917" v="130"/>
        <pc:sldMkLst>
          <pc:docMk/>
          <pc:sldMk cId="680913363" sldId="274"/>
        </pc:sldMkLst>
        <pc:spChg chg="mod">
          <ac:chgData name="Wang, Charles" userId="b1269e5f-19cd-4bc8-97bb-dd1e093c722b" providerId="ADAL" clId="{9EDB307E-3FD6-4E0F-ABB7-45B52B3420FA}" dt="2020-07-28T16:27:54.917" v="130"/>
          <ac:spMkLst>
            <pc:docMk/>
            <pc:sldMk cId="680913363" sldId="274"/>
            <ac:spMk id="2" creationId="{83836BB6-AD54-491A-821F-A971BFAAAC5A}"/>
          </ac:spMkLst>
        </pc:spChg>
      </pc:sldChg>
      <pc:sldChg chg="del">
        <pc:chgData name="Wang, Charles" userId="b1269e5f-19cd-4bc8-97bb-dd1e093c722b" providerId="ADAL" clId="{9EDB307E-3FD6-4E0F-ABB7-45B52B3420FA}" dt="2020-07-28T16:28:04.544" v="132" actId="47"/>
        <pc:sldMkLst>
          <pc:docMk/>
          <pc:sldMk cId="3244649072" sldId="275"/>
        </pc:sldMkLst>
      </pc:sldChg>
      <pc:sldChg chg="del">
        <pc:chgData name="Wang, Charles" userId="b1269e5f-19cd-4bc8-97bb-dd1e093c722b" providerId="ADAL" clId="{9EDB307E-3FD6-4E0F-ABB7-45B52B3420FA}" dt="2020-07-28T16:28:04.544" v="132" actId="47"/>
        <pc:sldMkLst>
          <pc:docMk/>
          <pc:sldMk cId="3133983150" sldId="276"/>
        </pc:sldMkLst>
      </pc:sldChg>
      <pc:sldChg chg="del">
        <pc:chgData name="Wang, Charles" userId="b1269e5f-19cd-4bc8-97bb-dd1e093c722b" providerId="ADAL" clId="{9EDB307E-3FD6-4E0F-ABB7-45B52B3420FA}" dt="2020-07-28T16:28:04.544" v="132" actId="47"/>
        <pc:sldMkLst>
          <pc:docMk/>
          <pc:sldMk cId="4267588683" sldId="277"/>
        </pc:sldMkLst>
      </pc:sldChg>
      <pc:sldChg chg="del">
        <pc:chgData name="Wang, Charles" userId="b1269e5f-19cd-4bc8-97bb-dd1e093c722b" providerId="ADAL" clId="{9EDB307E-3FD6-4E0F-ABB7-45B52B3420FA}" dt="2020-07-28T16:28:04.544" v="132" actId="47"/>
        <pc:sldMkLst>
          <pc:docMk/>
          <pc:sldMk cId="3329183907" sldId="278"/>
        </pc:sldMkLst>
      </pc:sldChg>
      <pc:sldChg chg="del">
        <pc:chgData name="Wang, Charles" userId="b1269e5f-19cd-4bc8-97bb-dd1e093c722b" providerId="ADAL" clId="{9EDB307E-3FD6-4E0F-ABB7-45B52B3420FA}" dt="2020-07-28T16:28:04.544" v="132" actId="47"/>
        <pc:sldMkLst>
          <pc:docMk/>
          <pc:sldMk cId="239776239" sldId="279"/>
        </pc:sldMkLst>
      </pc:sldChg>
      <pc:sldChg chg="del">
        <pc:chgData name="Wang, Charles" userId="b1269e5f-19cd-4bc8-97bb-dd1e093c722b" providerId="ADAL" clId="{9EDB307E-3FD6-4E0F-ABB7-45B52B3420FA}" dt="2020-07-28T16:28:04.544" v="132" actId="47"/>
        <pc:sldMkLst>
          <pc:docMk/>
          <pc:sldMk cId="3732762656" sldId="280"/>
        </pc:sldMkLst>
      </pc:sldChg>
      <pc:sldChg chg="modSp mod">
        <pc:chgData name="Wang, Charles" userId="b1269e5f-19cd-4bc8-97bb-dd1e093c722b" providerId="ADAL" clId="{9EDB307E-3FD6-4E0F-ABB7-45B52B3420FA}" dt="2020-07-28T16:28:01.455" v="131"/>
        <pc:sldMkLst>
          <pc:docMk/>
          <pc:sldMk cId="3273503293" sldId="281"/>
        </pc:sldMkLst>
        <pc:spChg chg="mod">
          <ac:chgData name="Wang, Charles" userId="b1269e5f-19cd-4bc8-97bb-dd1e093c722b" providerId="ADAL" clId="{9EDB307E-3FD6-4E0F-ABB7-45B52B3420FA}" dt="2020-07-28T16:28:01.455" v="131"/>
          <ac:spMkLst>
            <pc:docMk/>
            <pc:sldMk cId="3273503293" sldId="281"/>
            <ac:spMk id="2" creationId="{0DE15ED0-0F37-4B8A-B695-CDD514B3C298}"/>
          </ac:spMkLst>
        </pc:spChg>
      </pc:sldChg>
      <pc:sldChg chg="del">
        <pc:chgData name="Wang, Charles" userId="b1269e5f-19cd-4bc8-97bb-dd1e093c722b" providerId="ADAL" clId="{9EDB307E-3FD6-4E0F-ABB7-45B52B3420FA}" dt="2020-07-29T14:57:12.065" v="4109" actId="47"/>
        <pc:sldMkLst>
          <pc:docMk/>
          <pc:sldMk cId="377986214" sldId="282"/>
        </pc:sldMkLst>
      </pc:sldChg>
      <pc:sldChg chg="del">
        <pc:chgData name="Wang, Charles" userId="b1269e5f-19cd-4bc8-97bb-dd1e093c722b" providerId="ADAL" clId="{9EDB307E-3FD6-4E0F-ABB7-45B52B3420FA}" dt="2020-07-28T16:28:12.703" v="134" actId="47"/>
        <pc:sldMkLst>
          <pc:docMk/>
          <pc:sldMk cId="3430984528" sldId="283"/>
        </pc:sldMkLst>
      </pc:sldChg>
      <pc:sldChg chg="modSp add del mod">
        <pc:chgData name="Wang, Charles" userId="b1269e5f-19cd-4bc8-97bb-dd1e093c722b" providerId="ADAL" clId="{9EDB307E-3FD6-4E0F-ABB7-45B52B3420FA}" dt="2020-07-29T14:57:12.065" v="4109" actId="47"/>
        <pc:sldMkLst>
          <pc:docMk/>
          <pc:sldMk cId="1372692003" sldId="285"/>
        </pc:sldMkLst>
        <pc:spChg chg="mod">
          <ac:chgData name="Wang, Charles" userId="b1269e5f-19cd-4bc8-97bb-dd1e093c722b" providerId="ADAL" clId="{9EDB307E-3FD6-4E0F-ABB7-45B52B3420FA}" dt="2020-07-28T16:54:27.218" v="731" actId="20577"/>
          <ac:spMkLst>
            <pc:docMk/>
            <pc:sldMk cId="1372692003" sldId="285"/>
            <ac:spMk id="3" creationId="{97BF11EC-95EA-4CEC-81CB-8961A028BB2E}"/>
          </ac:spMkLst>
        </pc:spChg>
      </pc:sldChg>
      <pc:sldChg chg="add del">
        <pc:chgData name="Wang, Charles" userId="b1269e5f-19cd-4bc8-97bb-dd1e093c722b" providerId="ADAL" clId="{9EDB307E-3FD6-4E0F-ABB7-45B52B3420FA}" dt="2020-07-28T16:49:24.310" v="136" actId="22"/>
        <pc:sldMkLst>
          <pc:docMk/>
          <pc:sldMk cId="1042901484" sldId="286"/>
        </pc:sldMkLst>
      </pc:sldChg>
      <pc:sldChg chg="add del">
        <pc:chgData name="Wang, Charles" userId="b1269e5f-19cd-4bc8-97bb-dd1e093c722b" providerId="ADAL" clId="{9EDB307E-3FD6-4E0F-ABB7-45B52B3420FA}" dt="2020-07-29T14:57:12.065" v="4109" actId="47"/>
        <pc:sldMkLst>
          <pc:docMk/>
          <pc:sldMk cId="3937038659" sldId="286"/>
        </pc:sldMkLst>
      </pc:sldChg>
      <pc:sldChg chg="add del">
        <pc:chgData name="Wang, Charles" userId="b1269e5f-19cd-4bc8-97bb-dd1e093c722b" providerId="ADAL" clId="{9EDB307E-3FD6-4E0F-ABB7-45B52B3420FA}" dt="2020-07-28T16:49:37.199" v="139" actId="47"/>
        <pc:sldMkLst>
          <pc:docMk/>
          <pc:sldMk cId="518764894" sldId="287"/>
        </pc:sldMkLst>
      </pc:sldChg>
      <pc:sldChg chg="add del">
        <pc:chgData name="Wang, Charles" userId="b1269e5f-19cd-4bc8-97bb-dd1e093c722b" providerId="ADAL" clId="{9EDB307E-3FD6-4E0F-ABB7-45B52B3420FA}" dt="2020-07-28T16:49:24.310" v="136" actId="22"/>
        <pc:sldMkLst>
          <pc:docMk/>
          <pc:sldMk cId="994250884" sldId="287"/>
        </pc:sldMkLst>
      </pc:sldChg>
      <pc:sldChg chg="modSp add mod">
        <pc:chgData name="Wang, Charles" userId="b1269e5f-19cd-4bc8-97bb-dd1e093c722b" providerId="ADAL" clId="{9EDB307E-3FD6-4E0F-ABB7-45B52B3420FA}" dt="2020-07-28T16:54:15.686" v="726"/>
        <pc:sldMkLst>
          <pc:docMk/>
          <pc:sldMk cId="4267588683" sldId="287"/>
        </pc:sldMkLst>
        <pc:spChg chg="mod">
          <ac:chgData name="Wang, Charles" userId="b1269e5f-19cd-4bc8-97bb-dd1e093c722b" providerId="ADAL" clId="{9EDB307E-3FD6-4E0F-ABB7-45B52B3420FA}" dt="2020-07-28T16:54:15.686" v="726"/>
          <ac:spMkLst>
            <pc:docMk/>
            <pc:sldMk cId="4267588683" sldId="287"/>
            <ac:spMk id="2" creationId="{2FBAD298-8535-41BA-93E2-C00797B607A4}"/>
          </ac:spMkLst>
        </pc:spChg>
        <pc:spChg chg="mod">
          <ac:chgData name="Wang, Charles" userId="b1269e5f-19cd-4bc8-97bb-dd1e093c722b" providerId="ADAL" clId="{9EDB307E-3FD6-4E0F-ABB7-45B52B3420FA}" dt="2020-07-28T16:50:22.653" v="395" actId="20577"/>
          <ac:spMkLst>
            <pc:docMk/>
            <pc:sldMk cId="4267588683" sldId="287"/>
            <ac:spMk id="6" creationId="{4E33A130-B1B2-4E4C-A450-FDC3E4D6210F}"/>
          </ac:spMkLst>
        </pc:spChg>
      </pc:sldChg>
      <pc:sldChg chg="modSp add del mod">
        <pc:chgData name="Wang, Charles" userId="b1269e5f-19cd-4bc8-97bb-dd1e093c722b" providerId="ADAL" clId="{9EDB307E-3FD6-4E0F-ABB7-45B52B3420FA}" dt="2020-07-28T16:54:37.125" v="732" actId="47"/>
        <pc:sldMkLst>
          <pc:docMk/>
          <pc:sldMk cId="3914017722" sldId="288"/>
        </pc:sldMkLst>
        <pc:spChg chg="mod">
          <ac:chgData name="Wang, Charles" userId="b1269e5f-19cd-4bc8-97bb-dd1e093c722b" providerId="ADAL" clId="{9EDB307E-3FD6-4E0F-ABB7-45B52B3420FA}" dt="2020-07-28T16:54:17.758" v="727"/>
          <ac:spMkLst>
            <pc:docMk/>
            <pc:sldMk cId="3914017722" sldId="288"/>
            <ac:spMk id="2" creationId="{2FBAD298-8535-41BA-93E2-C00797B607A4}"/>
          </ac:spMkLst>
        </pc:spChg>
      </pc:sldChg>
      <pc:sldChg chg="add del">
        <pc:chgData name="Wang, Charles" userId="b1269e5f-19cd-4bc8-97bb-dd1e093c722b" providerId="ADAL" clId="{9EDB307E-3FD6-4E0F-ABB7-45B52B3420FA}" dt="2020-07-28T16:49:24.310" v="136" actId="22"/>
        <pc:sldMkLst>
          <pc:docMk/>
          <pc:sldMk cId="4017684973" sldId="288"/>
        </pc:sldMkLst>
      </pc:sldChg>
      <pc:sldChg chg="modSp add mod">
        <pc:chgData name="Wang, Charles" userId="b1269e5f-19cd-4bc8-97bb-dd1e093c722b" providerId="ADAL" clId="{9EDB307E-3FD6-4E0F-ABB7-45B52B3420FA}" dt="2020-07-28T16:54:18.891" v="728"/>
        <pc:sldMkLst>
          <pc:docMk/>
          <pc:sldMk cId="146777652" sldId="289"/>
        </pc:sldMkLst>
        <pc:spChg chg="mod">
          <ac:chgData name="Wang, Charles" userId="b1269e5f-19cd-4bc8-97bb-dd1e093c722b" providerId="ADAL" clId="{9EDB307E-3FD6-4E0F-ABB7-45B52B3420FA}" dt="2020-07-28T16:54:18.891" v="728"/>
          <ac:spMkLst>
            <pc:docMk/>
            <pc:sldMk cId="146777652" sldId="289"/>
            <ac:spMk id="2" creationId="{2FBAD298-8535-41BA-93E2-C00797B607A4}"/>
          </ac:spMkLst>
        </pc:spChg>
        <pc:spChg chg="mod">
          <ac:chgData name="Wang, Charles" userId="b1269e5f-19cd-4bc8-97bb-dd1e093c722b" providerId="ADAL" clId="{9EDB307E-3FD6-4E0F-ABB7-45B52B3420FA}" dt="2020-07-28T16:53:16.029" v="698" actId="20577"/>
          <ac:spMkLst>
            <pc:docMk/>
            <pc:sldMk cId="146777652" sldId="289"/>
            <ac:spMk id="6" creationId="{4E33A130-B1B2-4E4C-A450-FDC3E4D6210F}"/>
          </ac:spMkLst>
        </pc:spChg>
      </pc:sldChg>
      <pc:sldChg chg="add del">
        <pc:chgData name="Wang, Charles" userId="b1269e5f-19cd-4bc8-97bb-dd1e093c722b" providerId="ADAL" clId="{9EDB307E-3FD6-4E0F-ABB7-45B52B3420FA}" dt="2020-07-28T16:49:24.310" v="136" actId="22"/>
        <pc:sldMkLst>
          <pc:docMk/>
          <pc:sldMk cId="231634340" sldId="289"/>
        </pc:sldMkLst>
      </pc:sldChg>
      <pc:sldChg chg="add del">
        <pc:chgData name="Wang, Charles" userId="b1269e5f-19cd-4bc8-97bb-dd1e093c722b" providerId="ADAL" clId="{9EDB307E-3FD6-4E0F-ABB7-45B52B3420FA}" dt="2020-07-28T16:49:24.310" v="136" actId="22"/>
        <pc:sldMkLst>
          <pc:docMk/>
          <pc:sldMk cId="262003480" sldId="290"/>
        </pc:sldMkLst>
      </pc:sldChg>
      <pc:sldChg chg="addSp modSp add mod">
        <pc:chgData name="Wang, Charles" userId="b1269e5f-19cd-4bc8-97bb-dd1e093c722b" providerId="ADAL" clId="{9EDB307E-3FD6-4E0F-ABB7-45B52B3420FA}" dt="2020-07-28T16:56:09.405" v="985" actId="20577"/>
        <pc:sldMkLst>
          <pc:docMk/>
          <pc:sldMk cId="3911560892" sldId="290"/>
        </pc:sldMkLst>
        <pc:spChg chg="mod">
          <ac:chgData name="Wang, Charles" userId="b1269e5f-19cd-4bc8-97bb-dd1e093c722b" providerId="ADAL" clId="{9EDB307E-3FD6-4E0F-ABB7-45B52B3420FA}" dt="2020-07-28T16:54:19.979" v="729"/>
          <ac:spMkLst>
            <pc:docMk/>
            <pc:sldMk cId="3911560892" sldId="290"/>
            <ac:spMk id="2" creationId="{2FBAD298-8535-41BA-93E2-C00797B607A4}"/>
          </ac:spMkLst>
        </pc:spChg>
        <pc:spChg chg="add mod">
          <ac:chgData name="Wang, Charles" userId="b1269e5f-19cd-4bc8-97bb-dd1e093c722b" providerId="ADAL" clId="{9EDB307E-3FD6-4E0F-ABB7-45B52B3420FA}" dt="2020-07-28T16:55:26.726" v="865" actId="1076"/>
          <ac:spMkLst>
            <pc:docMk/>
            <pc:sldMk cId="3911560892" sldId="290"/>
            <ac:spMk id="4" creationId="{DD6CFC48-8D78-4C0E-B1DE-262F9058FE77}"/>
          </ac:spMkLst>
        </pc:spChg>
        <pc:spChg chg="add mod">
          <ac:chgData name="Wang, Charles" userId="b1269e5f-19cd-4bc8-97bb-dd1e093c722b" providerId="ADAL" clId="{9EDB307E-3FD6-4E0F-ABB7-45B52B3420FA}" dt="2020-07-28T16:55:47.215" v="937" actId="20577"/>
          <ac:spMkLst>
            <pc:docMk/>
            <pc:sldMk cId="3911560892" sldId="290"/>
            <ac:spMk id="5" creationId="{C2A1622D-F245-4118-A5C2-F635A2CE1BBE}"/>
          </ac:spMkLst>
        </pc:spChg>
        <pc:spChg chg="mod">
          <ac:chgData name="Wang, Charles" userId="b1269e5f-19cd-4bc8-97bb-dd1e093c722b" providerId="ADAL" clId="{9EDB307E-3FD6-4E0F-ABB7-45B52B3420FA}" dt="2020-07-28T16:56:09.405" v="985" actId="20577"/>
          <ac:spMkLst>
            <pc:docMk/>
            <pc:sldMk cId="3911560892" sldId="290"/>
            <ac:spMk id="6" creationId="{4E33A130-B1B2-4E4C-A450-FDC3E4D6210F}"/>
          </ac:spMkLst>
        </pc:spChg>
      </pc:sldChg>
      <pc:sldChg chg="modSp add mod">
        <pc:chgData name="Wang, Charles" userId="b1269e5f-19cd-4bc8-97bb-dd1e093c722b" providerId="ADAL" clId="{9EDB307E-3FD6-4E0F-ABB7-45B52B3420FA}" dt="2020-07-28T16:56:41.231" v="1072" actId="20577"/>
        <pc:sldMkLst>
          <pc:docMk/>
          <pc:sldMk cId="473262319" sldId="291"/>
        </pc:sldMkLst>
        <pc:spChg chg="mod">
          <ac:chgData name="Wang, Charles" userId="b1269e5f-19cd-4bc8-97bb-dd1e093c722b" providerId="ADAL" clId="{9EDB307E-3FD6-4E0F-ABB7-45B52B3420FA}" dt="2020-07-28T16:55:54.384" v="939" actId="20577"/>
          <ac:spMkLst>
            <pc:docMk/>
            <pc:sldMk cId="473262319" sldId="291"/>
            <ac:spMk id="4" creationId="{DD6CFC48-8D78-4C0E-B1DE-262F9058FE77}"/>
          </ac:spMkLst>
        </pc:spChg>
        <pc:spChg chg="mod">
          <ac:chgData name="Wang, Charles" userId="b1269e5f-19cd-4bc8-97bb-dd1e093c722b" providerId="ADAL" clId="{9EDB307E-3FD6-4E0F-ABB7-45B52B3420FA}" dt="2020-07-28T16:56:41.231" v="1072" actId="20577"/>
          <ac:spMkLst>
            <pc:docMk/>
            <pc:sldMk cId="473262319" sldId="291"/>
            <ac:spMk id="5" creationId="{C2A1622D-F245-4118-A5C2-F635A2CE1BBE}"/>
          </ac:spMkLst>
        </pc:spChg>
        <pc:spChg chg="mod">
          <ac:chgData name="Wang, Charles" userId="b1269e5f-19cd-4bc8-97bb-dd1e093c722b" providerId="ADAL" clId="{9EDB307E-3FD6-4E0F-ABB7-45B52B3420FA}" dt="2020-07-28T16:56:23.367" v="986"/>
          <ac:spMkLst>
            <pc:docMk/>
            <pc:sldMk cId="473262319" sldId="291"/>
            <ac:spMk id="6" creationId="{4E33A130-B1B2-4E4C-A450-FDC3E4D6210F}"/>
          </ac:spMkLst>
        </pc:spChg>
      </pc:sldChg>
      <pc:sldChg chg="add del">
        <pc:chgData name="Wang, Charles" userId="b1269e5f-19cd-4bc8-97bb-dd1e093c722b" providerId="ADAL" clId="{9EDB307E-3FD6-4E0F-ABB7-45B52B3420FA}" dt="2020-07-28T16:49:24.310" v="136" actId="22"/>
        <pc:sldMkLst>
          <pc:docMk/>
          <pc:sldMk cId="2892767290" sldId="291"/>
        </pc:sldMkLst>
      </pc:sldChg>
      <pc:sldChg chg="add del">
        <pc:chgData name="Wang, Charles" userId="b1269e5f-19cd-4bc8-97bb-dd1e093c722b" providerId="ADAL" clId="{9EDB307E-3FD6-4E0F-ABB7-45B52B3420FA}" dt="2020-07-28T16:49:24.310" v="136" actId="22"/>
        <pc:sldMkLst>
          <pc:docMk/>
          <pc:sldMk cId="2895813277" sldId="292"/>
        </pc:sldMkLst>
      </pc:sldChg>
      <pc:sldChg chg="modSp add mod">
        <pc:chgData name="Wang, Charles" userId="b1269e5f-19cd-4bc8-97bb-dd1e093c722b" providerId="ADAL" clId="{9EDB307E-3FD6-4E0F-ABB7-45B52B3420FA}" dt="2020-07-28T16:57:22.305" v="1191" actId="27636"/>
        <pc:sldMkLst>
          <pc:docMk/>
          <pc:sldMk cId="3419122687" sldId="292"/>
        </pc:sldMkLst>
        <pc:spChg chg="mod">
          <ac:chgData name="Wang, Charles" userId="b1269e5f-19cd-4bc8-97bb-dd1e093c722b" providerId="ADAL" clId="{9EDB307E-3FD6-4E0F-ABB7-45B52B3420FA}" dt="2020-07-28T16:57:22.305" v="1191" actId="27636"/>
          <ac:spMkLst>
            <pc:docMk/>
            <pc:sldMk cId="3419122687" sldId="292"/>
            <ac:spMk id="6" creationId="{4E33A130-B1B2-4E4C-A450-FDC3E4D6210F}"/>
          </ac:spMkLst>
        </pc:spChg>
      </pc:sldChg>
      <pc:sldChg chg="modSp add mod">
        <pc:chgData name="Wang, Charles" userId="b1269e5f-19cd-4bc8-97bb-dd1e093c722b" providerId="ADAL" clId="{9EDB307E-3FD6-4E0F-ABB7-45B52B3420FA}" dt="2020-07-28T16:57:44.935" v="1205" actId="20577"/>
        <pc:sldMkLst>
          <pc:docMk/>
          <pc:sldMk cId="1113332755" sldId="293"/>
        </pc:sldMkLst>
        <pc:spChg chg="mod">
          <ac:chgData name="Wang, Charles" userId="b1269e5f-19cd-4bc8-97bb-dd1e093c722b" providerId="ADAL" clId="{9EDB307E-3FD6-4E0F-ABB7-45B52B3420FA}" dt="2020-07-28T16:57:44.935" v="1205" actId="20577"/>
          <ac:spMkLst>
            <pc:docMk/>
            <pc:sldMk cId="1113332755" sldId="293"/>
            <ac:spMk id="2" creationId="{2FBAD298-8535-41BA-93E2-C00797B607A4}"/>
          </ac:spMkLst>
        </pc:spChg>
      </pc:sldChg>
      <pc:sldChg chg="add del">
        <pc:chgData name="Wang, Charles" userId="b1269e5f-19cd-4bc8-97bb-dd1e093c722b" providerId="ADAL" clId="{9EDB307E-3FD6-4E0F-ABB7-45B52B3420FA}" dt="2020-07-28T16:49:24.310" v="136" actId="22"/>
        <pc:sldMkLst>
          <pc:docMk/>
          <pc:sldMk cId="2102797742" sldId="293"/>
        </pc:sldMkLst>
      </pc:sldChg>
      <pc:sldChg chg="add del">
        <pc:chgData name="Wang, Charles" userId="b1269e5f-19cd-4bc8-97bb-dd1e093c722b" providerId="ADAL" clId="{9EDB307E-3FD6-4E0F-ABB7-45B52B3420FA}" dt="2020-07-28T18:05:42.488" v="1208" actId="47"/>
        <pc:sldMkLst>
          <pc:docMk/>
          <pc:sldMk cId="2726858715" sldId="294"/>
        </pc:sldMkLst>
      </pc:sldChg>
      <pc:sldChg chg="add del">
        <pc:chgData name="Wang, Charles" userId="b1269e5f-19cd-4bc8-97bb-dd1e093c722b" providerId="ADAL" clId="{9EDB307E-3FD6-4E0F-ABB7-45B52B3420FA}" dt="2020-07-28T16:49:24.310" v="136" actId="22"/>
        <pc:sldMkLst>
          <pc:docMk/>
          <pc:sldMk cId="3498165468" sldId="294"/>
        </pc:sldMkLst>
      </pc:sldChg>
      <pc:sldChg chg="add">
        <pc:chgData name="Wang, Charles" userId="b1269e5f-19cd-4bc8-97bb-dd1e093c722b" providerId="ADAL" clId="{9EDB307E-3FD6-4E0F-ABB7-45B52B3420FA}" dt="2020-07-28T18:05:40.493" v="1207" actId="22"/>
        <pc:sldMkLst>
          <pc:docMk/>
          <pc:sldMk cId="1295000180" sldId="295"/>
        </pc:sldMkLst>
      </pc:sldChg>
      <pc:sldChg chg="add del">
        <pc:chgData name="Wang, Charles" userId="b1269e5f-19cd-4bc8-97bb-dd1e093c722b" providerId="ADAL" clId="{9EDB307E-3FD6-4E0F-ABB7-45B52B3420FA}" dt="2020-07-28T16:49:24.310" v="136" actId="22"/>
        <pc:sldMkLst>
          <pc:docMk/>
          <pc:sldMk cId="4228954470" sldId="295"/>
        </pc:sldMkLst>
      </pc:sldChg>
      <pc:sldChg chg="add del">
        <pc:chgData name="Wang, Charles" userId="b1269e5f-19cd-4bc8-97bb-dd1e093c722b" providerId="ADAL" clId="{9EDB307E-3FD6-4E0F-ABB7-45B52B3420FA}" dt="2020-07-28T16:49:24.310" v="136" actId="22"/>
        <pc:sldMkLst>
          <pc:docMk/>
          <pc:sldMk cId="117369238" sldId="296"/>
        </pc:sldMkLst>
      </pc:sldChg>
      <pc:sldChg chg="addSp modSp add mod">
        <pc:chgData name="Wang, Charles" userId="b1269e5f-19cd-4bc8-97bb-dd1e093c722b" providerId="ADAL" clId="{9EDB307E-3FD6-4E0F-ABB7-45B52B3420FA}" dt="2020-07-28T18:07:16.184" v="1312"/>
        <pc:sldMkLst>
          <pc:docMk/>
          <pc:sldMk cId="1865812058" sldId="296"/>
        </pc:sldMkLst>
        <pc:spChg chg="add mod">
          <ac:chgData name="Wang, Charles" userId="b1269e5f-19cd-4bc8-97bb-dd1e093c722b" providerId="ADAL" clId="{9EDB307E-3FD6-4E0F-ABB7-45B52B3420FA}" dt="2020-07-28T18:07:16.184" v="1312"/>
          <ac:spMkLst>
            <pc:docMk/>
            <pc:sldMk cId="1865812058" sldId="296"/>
            <ac:spMk id="4" creationId="{61436921-2187-4F8C-80E4-2BCBCED074AF}"/>
          </ac:spMkLst>
        </pc:spChg>
        <pc:spChg chg="mod">
          <ac:chgData name="Wang, Charles" userId="b1269e5f-19cd-4bc8-97bb-dd1e093c722b" providerId="ADAL" clId="{9EDB307E-3FD6-4E0F-ABB7-45B52B3420FA}" dt="2020-07-28T18:06:38.538" v="1264" actId="14100"/>
          <ac:spMkLst>
            <pc:docMk/>
            <pc:sldMk cId="1865812058" sldId="296"/>
            <ac:spMk id="6" creationId="{4E33A130-B1B2-4E4C-A450-FDC3E4D6210F}"/>
          </ac:spMkLst>
        </pc:spChg>
      </pc:sldChg>
      <pc:sldChg chg="addSp delSp modSp add mod">
        <pc:chgData name="Wang, Charles" userId="b1269e5f-19cd-4bc8-97bb-dd1e093c722b" providerId="ADAL" clId="{9EDB307E-3FD6-4E0F-ABB7-45B52B3420FA}" dt="2020-07-28T18:11:59.760" v="1666" actId="20577"/>
        <pc:sldMkLst>
          <pc:docMk/>
          <pc:sldMk cId="2375615472" sldId="297"/>
        </pc:sldMkLst>
        <pc:spChg chg="del">
          <ac:chgData name="Wang, Charles" userId="b1269e5f-19cd-4bc8-97bb-dd1e093c722b" providerId="ADAL" clId="{9EDB307E-3FD6-4E0F-ABB7-45B52B3420FA}" dt="2020-07-28T18:07:21.410" v="1314" actId="478"/>
          <ac:spMkLst>
            <pc:docMk/>
            <pc:sldMk cId="2375615472" sldId="297"/>
            <ac:spMk id="4" creationId="{61436921-2187-4F8C-80E4-2BCBCED074AF}"/>
          </ac:spMkLst>
        </pc:spChg>
        <pc:spChg chg="mod">
          <ac:chgData name="Wang, Charles" userId="b1269e5f-19cd-4bc8-97bb-dd1e093c722b" providerId="ADAL" clId="{9EDB307E-3FD6-4E0F-ABB7-45B52B3420FA}" dt="2020-07-28T18:11:59.760" v="1666" actId="20577"/>
          <ac:spMkLst>
            <pc:docMk/>
            <pc:sldMk cId="2375615472" sldId="297"/>
            <ac:spMk id="6" creationId="{4E33A130-B1B2-4E4C-A450-FDC3E4D6210F}"/>
          </ac:spMkLst>
        </pc:spChg>
        <pc:spChg chg="add mod">
          <ac:chgData name="Wang, Charles" userId="b1269e5f-19cd-4bc8-97bb-dd1e093c722b" providerId="ADAL" clId="{9EDB307E-3FD6-4E0F-ABB7-45B52B3420FA}" dt="2020-07-28T18:08:48.161" v="1571" actId="1076"/>
          <ac:spMkLst>
            <pc:docMk/>
            <pc:sldMk cId="2375615472" sldId="297"/>
            <ac:spMk id="7" creationId="{D3C83658-AAF6-4A21-AAA9-11352C247F24}"/>
          </ac:spMkLst>
        </pc:spChg>
      </pc:sldChg>
      <pc:sldChg chg="add del">
        <pc:chgData name="Wang, Charles" userId="b1269e5f-19cd-4bc8-97bb-dd1e093c722b" providerId="ADAL" clId="{9EDB307E-3FD6-4E0F-ABB7-45B52B3420FA}" dt="2020-07-28T16:49:24.310" v="136" actId="22"/>
        <pc:sldMkLst>
          <pc:docMk/>
          <pc:sldMk cId="3401133073" sldId="297"/>
        </pc:sldMkLst>
      </pc:sldChg>
      <pc:sldChg chg="add del">
        <pc:chgData name="Wang, Charles" userId="b1269e5f-19cd-4bc8-97bb-dd1e093c722b" providerId="ADAL" clId="{9EDB307E-3FD6-4E0F-ABB7-45B52B3420FA}" dt="2020-07-28T16:49:24.310" v="136" actId="22"/>
        <pc:sldMkLst>
          <pc:docMk/>
          <pc:sldMk cId="1072448688" sldId="298"/>
        </pc:sldMkLst>
      </pc:sldChg>
      <pc:sldChg chg="modSp add mod">
        <pc:chgData name="Wang, Charles" userId="b1269e5f-19cd-4bc8-97bb-dd1e093c722b" providerId="ADAL" clId="{9EDB307E-3FD6-4E0F-ABB7-45B52B3420FA}" dt="2020-07-28T18:14:47.494" v="1798"/>
        <pc:sldMkLst>
          <pc:docMk/>
          <pc:sldMk cId="3850416778" sldId="298"/>
        </pc:sldMkLst>
        <pc:spChg chg="mod">
          <ac:chgData name="Wang, Charles" userId="b1269e5f-19cd-4bc8-97bb-dd1e093c722b" providerId="ADAL" clId="{9EDB307E-3FD6-4E0F-ABB7-45B52B3420FA}" dt="2020-07-28T18:14:47.494" v="1798"/>
          <ac:spMkLst>
            <pc:docMk/>
            <pc:sldMk cId="3850416778" sldId="298"/>
            <ac:spMk id="2" creationId="{2FBAD298-8535-41BA-93E2-C00797B607A4}"/>
          </ac:spMkLst>
        </pc:spChg>
        <pc:spChg chg="mod">
          <ac:chgData name="Wang, Charles" userId="b1269e5f-19cd-4bc8-97bb-dd1e093c722b" providerId="ADAL" clId="{9EDB307E-3FD6-4E0F-ABB7-45B52B3420FA}" dt="2020-07-28T18:13:02.551" v="1713" actId="20577"/>
          <ac:spMkLst>
            <pc:docMk/>
            <pc:sldMk cId="3850416778" sldId="298"/>
            <ac:spMk id="6" creationId="{4E33A130-B1B2-4E4C-A450-FDC3E4D6210F}"/>
          </ac:spMkLst>
        </pc:spChg>
      </pc:sldChg>
      <pc:sldChg chg="add del">
        <pc:chgData name="Wang, Charles" userId="b1269e5f-19cd-4bc8-97bb-dd1e093c722b" providerId="ADAL" clId="{9EDB307E-3FD6-4E0F-ABB7-45B52B3420FA}" dt="2020-07-28T16:49:24.310" v="136" actId="22"/>
        <pc:sldMkLst>
          <pc:docMk/>
          <pc:sldMk cId="1083039144" sldId="299"/>
        </pc:sldMkLst>
      </pc:sldChg>
      <pc:sldChg chg="addSp delSp modSp add mod">
        <pc:chgData name="Wang, Charles" userId="b1269e5f-19cd-4bc8-97bb-dd1e093c722b" providerId="ADAL" clId="{9EDB307E-3FD6-4E0F-ABB7-45B52B3420FA}" dt="2020-07-28T18:15:17.454" v="1801"/>
        <pc:sldMkLst>
          <pc:docMk/>
          <pc:sldMk cId="3289439104" sldId="299"/>
        </pc:sldMkLst>
        <pc:spChg chg="mod">
          <ac:chgData name="Wang, Charles" userId="b1269e5f-19cd-4bc8-97bb-dd1e093c722b" providerId="ADAL" clId="{9EDB307E-3FD6-4E0F-ABB7-45B52B3420FA}" dt="2020-07-28T18:14:48.990" v="1799"/>
          <ac:spMkLst>
            <pc:docMk/>
            <pc:sldMk cId="3289439104" sldId="299"/>
            <ac:spMk id="2" creationId="{2FBAD298-8535-41BA-93E2-C00797B607A4}"/>
          </ac:spMkLst>
        </pc:spChg>
        <pc:spChg chg="mod">
          <ac:chgData name="Wang, Charles" userId="b1269e5f-19cd-4bc8-97bb-dd1e093c722b" providerId="ADAL" clId="{9EDB307E-3FD6-4E0F-ABB7-45B52B3420FA}" dt="2020-07-28T18:14:18.435" v="1797" actId="27636"/>
          <ac:spMkLst>
            <pc:docMk/>
            <pc:sldMk cId="3289439104" sldId="299"/>
            <ac:spMk id="6" creationId="{4E33A130-B1B2-4E4C-A450-FDC3E4D6210F}"/>
          </ac:spMkLst>
        </pc:spChg>
        <pc:graphicFrameChg chg="add del mod">
          <ac:chgData name="Wang, Charles" userId="b1269e5f-19cd-4bc8-97bb-dd1e093c722b" providerId="ADAL" clId="{9EDB307E-3FD6-4E0F-ABB7-45B52B3420FA}" dt="2020-07-28T18:15:17.454" v="1801"/>
          <ac:graphicFrameMkLst>
            <pc:docMk/>
            <pc:sldMk cId="3289439104" sldId="299"/>
            <ac:graphicFrameMk id="4" creationId="{59E6309A-C4E6-4149-8204-2FD3CE63EB6E}"/>
          </ac:graphicFrameMkLst>
        </pc:graphicFrameChg>
      </pc:sldChg>
      <pc:sldChg chg="modSp add mod">
        <pc:chgData name="Wang, Charles" userId="b1269e5f-19cd-4bc8-97bb-dd1e093c722b" providerId="ADAL" clId="{9EDB307E-3FD6-4E0F-ABB7-45B52B3420FA}" dt="2020-07-28T18:18:36.446" v="2029" actId="20577"/>
        <pc:sldMkLst>
          <pc:docMk/>
          <pc:sldMk cId="1773373162" sldId="300"/>
        </pc:sldMkLst>
        <pc:spChg chg="mod">
          <ac:chgData name="Wang, Charles" userId="b1269e5f-19cd-4bc8-97bb-dd1e093c722b" providerId="ADAL" clId="{9EDB307E-3FD6-4E0F-ABB7-45B52B3420FA}" dt="2020-07-28T18:18:36.446" v="2029" actId="20577"/>
          <ac:spMkLst>
            <pc:docMk/>
            <pc:sldMk cId="1773373162" sldId="300"/>
            <ac:spMk id="2" creationId="{75355994-6C54-41DA-9FEF-22C4894D5C02}"/>
          </ac:spMkLst>
        </pc:spChg>
        <pc:graphicFrameChg chg="modGraphic">
          <ac:chgData name="Wang, Charles" userId="b1269e5f-19cd-4bc8-97bb-dd1e093c722b" providerId="ADAL" clId="{9EDB307E-3FD6-4E0F-ABB7-45B52B3420FA}" dt="2020-07-28T18:18:15.299" v="1986" actId="20577"/>
          <ac:graphicFrameMkLst>
            <pc:docMk/>
            <pc:sldMk cId="1773373162" sldId="300"/>
            <ac:graphicFrameMk id="6" creationId="{A581EB62-2843-400E-BBB7-3209ECC99DFA}"/>
          </ac:graphicFrameMkLst>
        </pc:graphicFrameChg>
      </pc:sldChg>
      <pc:sldChg chg="add del">
        <pc:chgData name="Wang, Charles" userId="b1269e5f-19cd-4bc8-97bb-dd1e093c722b" providerId="ADAL" clId="{9EDB307E-3FD6-4E0F-ABB7-45B52B3420FA}" dt="2020-07-28T16:49:24.310" v="136" actId="22"/>
        <pc:sldMkLst>
          <pc:docMk/>
          <pc:sldMk cId="4217272102" sldId="300"/>
        </pc:sldMkLst>
      </pc:sldChg>
      <pc:sldChg chg="modSp add mod">
        <pc:chgData name="Wang, Charles" userId="b1269e5f-19cd-4bc8-97bb-dd1e093c722b" providerId="ADAL" clId="{9EDB307E-3FD6-4E0F-ABB7-45B52B3420FA}" dt="2020-07-28T18:26:21.359" v="2103"/>
        <pc:sldMkLst>
          <pc:docMk/>
          <pc:sldMk cId="1557034787" sldId="301"/>
        </pc:sldMkLst>
        <pc:spChg chg="mod">
          <ac:chgData name="Wang, Charles" userId="b1269e5f-19cd-4bc8-97bb-dd1e093c722b" providerId="ADAL" clId="{9EDB307E-3FD6-4E0F-ABB7-45B52B3420FA}" dt="2020-07-28T18:18:45.553" v="2064" actId="20577"/>
          <ac:spMkLst>
            <pc:docMk/>
            <pc:sldMk cId="1557034787" sldId="301"/>
            <ac:spMk id="2" creationId="{75355994-6C54-41DA-9FEF-22C4894D5C02}"/>
          </ac:spMkLst>
        </pc:spChg>
        <pc:graphicFrameChg chg="mod modGraphic">
          <ac:chgData name="Wang, Charles" userId="b1269e5f-19cd-4bc8-97bb-dd1e093c722b" providerId="ADAL" clId="{9EDB307E-3FD6-4E0F-ABB7-45B52B3420FA}" dt="2020-07-28T18:26:21.359" v="2103"/>
          <ac:graphicFrameMkLst>
            <pc:docMk/>
            <pc:sldMk cId="1557034787" sldId="301"/>
            <ac:graphicFrameMk id="6" creationId="{A581EB62-2843-400E-BBB7-3209ECC99DFA}"/>
          </ac:graphicFrameMkLst>
        </pc:graphicFrameChg>
      </pc:sldChg>
      <pc:sldChg chg="add del">
        <pc:chgData name="Wang, Charles" userId="b1269e5f-19cd-4bc8-97bb-dd1e093c722b" providerId="ADAL" clId="{9EDB307E-3FD6-4E0F-ABB7-45B52B3420FA}" dt="2020-07-28T16:49:24.310" v="136" actId="22"/>
        <pc:sldMkLst>
          <pc:docMk/>
          <pc:sldMk cId="2441197461" sldId="301"/>
        </pc:sldMkLst>
      </pc:sldChg>
      <pc:sldChg chg="add del">
        <pc:chgData name="Wang, Charles" userId="b1269e5f-19cd-4bc8-97bb-dd1e093c722b" providerId="ADAL" clId="{9EDB307E-3FD6-4E0F-ABB7-45B52B3420FA}" dt="2020-07-28T16:49:24.310" v="136" actId="22"/>
        <pc:sldMkLst>
          <pc:docMk/>
          <pc:sldMk cId="6396018" sldId="302"/>
        </pc:sldMkLst>
      </pc:sldChg>
      <pc:sldChg chg="addSp delSp modSp add mod">
        <pc:chgData name="Wang, Charles" userId="b1269e5f-19cd-4bc8-97bb-dd1e093c722b" providerId="ADAL" clId="{9EDB307E-3FD6-4E0F-ABB7-45B52B3420FA}" dt="2020-07-28T18:26:59.611" v="2120" actId="14100"/>
        <pc:sldMkLst>
          <pc:docMk/>
          <pc:sldMk cId="4271232834" sldId="302"/>
        </pc:sldMkLst>
        <pc:spChg chg="add mod">
          <ac:chgData name="Wang, Charles" userId="b1269e5f-19cd-4bc8-97bb-dd1e093c722b" providerId="ADAL" clId="{9EDB307E-3FD6-4E0F-ABB7-45B52B3420FA}" dt="2020-07-28T18:26:30.467" v="2104"/>
          <ac:spMkLst>
            <pc:docMk/>
            <pc:sldMk cId="4271232834" sldId="302"/>
            <ac:spMk id="8" creationId="{8DF4023E-7906-4AC8-98DF-742553DEA351}"/>
          </ac:spMkLst>
        </pc:spChg>
        <pc:grpChg chg="add mod">
          <ac:chgData name="Wang, Charles" userId="b1269e5f-19cd-4bc8-97bb-dd1e093c722b" providerId="ADAL" clId="{9EDB307E-3FD6-4E0F-ABB7-45B52B3420FA}" dt="2020-07-28T18:26:59.611" v="2120" actId="14100"/>
          <ac:grpSpMkLst>
            <pc:docMk/>
            <pc:sldMk cId="4271232834" sldId="302"/>
            <ac:grpSpMk id="9" creationId="{C6E413D3-2068-47C2-B8F8-AC667D062777}"/>
          </ac:grpSpMkLst>
        </pc:grpChg>
        <pc:graphicFrameChg chg="del">
          <ac:chgData name="Wang, Charles" userId="b1269e5f-19cd-4bc8-97bb-dd1e093c722b" providerId="ADAL" clId="{9EDB307E-3FD6-4E0F-ABB7-45B52B3420FA}" dt="2020-07-28T18:18:57.075" v="2066" actId="478"/>
          <ac:graphicFrameMkLst>
            <pc:docMk/>
            <pc:sldMk cId="4271232834" sldId="302"/>
            <ac:graphicFrameMk id="6" creationId="{A581EB62-2843-400E-BBB7-3209ECC99DFA}"/>
          </ac:graphicFrameMkLst>
        </pc:graphicFrameChg>
        <pc:picChg chg="add mod">
          <ac:chgData name="Wang, Charles" userId="b1269e5f-19cd-4bc8-97bb-dd1e093c722b" providerId="ADAL" clId="{9EDB307E-3FD6-4E0F-ABB7-45B52B3420FA}" dt="2020-07-28T18:26:35.982" v="2105" actId="164"/>
          <ac:picMkLst>
            <pc:docMk/>
            <pc:sldMk cId="4271232834" sldId="302"/>
            <ac:picMk id="3" creationId="{78A699BC-F119-4E9E-A5DF-D95B5A9F7957}"/>
          </ac:picMkLst>
        </pc:picChg>
        <pc:picChg chg="add mod">
          <ac:chgData name="Wang, Charles" userId="b1269e5f-19cd-4bc8-97bb-dd1e093c722b" providerId="ADAL" clId="{9EDB307E-3FD6-4E0F-ABB7-45B52B3420FA}" dt="2020-07-28T18:26:35.982" v="2105" actId="164"/>
          <ac:picMkLst>
            <pc:docMk/>
            <pc:sldMk cId="4271232834" sldId="302"/>
            <ac:picMk id="4" creationId="{32D6F20B-FDBD-4303-B4C8-416E4FDFF93B}"/>
          </ac:picMkLst>
        </pc:picChg>
        <pc:picChg chg="add mod">
          <ac:chgData name="Wang, Charles" userId="b1269e5f-19cd-4bc8-97bb-dd1e093c722b" providerId="ADAL" clId="{9EDB307E-3FD6-4E0F-ABB7-45B52B3420FA}" dt="2020-07-28T18:26:35.982" v="2105" actId="164"/>
          <ac:picMkLst>
            <pc:docMk/>
            <pc:sldMk cId="4271232834" sldId="302"/>
            <ac:picMk id="5" creationId="{18532CA3-B7C8-4DDD-A30B-69BBE5710461}"/>
          </ac:picMkLst>
        </pc:picChg>
        <pc:picChg chg="add mod">
          <ac:chgData name="Wang, Charles" userId="b1269e5f-19cd-4bc8-97bb-dd1e093c722b" providerId="ADAL" clId="{9EDB307E-3FD6-4E0F-ABB7-45B52B3420FA}" dt="2020-07-28T18:26:35.982" v="2105" actId="164"/>
          <ac:picMkLst>
            <pc:docMk/>
            <pc:sldMk cId="4271232834" sldId="302"/>
            <ac:picMk id="7" creationId="{681E20F5-77EA-4665-A6C5-3DD848818EC5}"/>
          </ac:picMkLst>
        </pc:picChg>
      </pc:sldChg>
      <pc:sldChg chg="add del">
        <pc:chgData name="Wang, Charles" userId="b1269e5f-19cd-4bc8-97bb-dd1e093c722b" providerId="ADAL" clId="{9EDB307E-3FD6-4E0F-ABB7-45B52B3420FA}" dt="2020-07-28T16:49:24.310" v="136" actId="22"/>
        <pc:sldMkLst>
          <pc:docMk/>
          <pc:sldMk cId="3851223822" sldId="303"/>
        </pc:sldMkLst>
      </pc:sldChg>
      <pc:sldChg chg="modSp add mod">
        <pc:chgData name="Wang, Charles" userId="b1269e5f-19cd-4bc8-97bb-dd1e093c722b" providerId="ADAL" clId="{9EDB307E-3FD6-4E0F-ABB7-45B52B3420FA}" dt="2020-07-28T18:28:04.354" v="2218" actId="20577"/>
        <pc:sldMkLst>
          <pc:docMk/>
          <pc:sldMk cId="3997490877" sldId="303"/>
        </pc:sldMkLst>
        <pc:spChg chg="mod">
          <ac:chgData name="Wang, Charles" userId="b1269e5f-19cd-4bc8-97bb-dd1e093c722b" providerId="ADAL" clId="{9EDB307E-3FD6-4E0F-ABB7-45B52B3420FA}" dt="2020-07-28T18:28:04.354" v="2218" actId="20577"/>
          <ac:spMkLst>
            <pc:docMk/>
            <pc:sldMk cId="3997490877" sldId="303"/>
            <ac:spMk id="6" creationId="{4E33A130-B1B2-4E4C-A450-FDC3E4D6210F}"/>
          </ac:spMkLst>
        </pc:spChg>
      </pc:sldChg>
      <pc:sldChg chg="addSp modSp add mod">
        <pc:chgData name="Wang, Charles" userId="b1269e5f-19cd-4bc8-97bb-dd1e093c722b" providerId="ADAL" clId="{9EDB307E-3FD6-4E0F-ABB7-45B52B3420FA}" dt="2020-07-28T18:44:21.362" v="2634" actId="20577"/>
        <pc:sldMkLst>
          <pc:docMk/>
          <pc:sldMk cId="1481782957" sldId="304"/>
        </pc:sldMkLst>
        <pc:spChg chg="mod">
          <ac:chgData name="Wang, Charles" userId="b1269e5f-19cd-4bc8-97bb-dd1e093c722b" providerId="ADAL" clId="{9EDB307E-3FD6-4E0F-ABB7-45B52B3420FA}" dt="2020-07-28T18:44:21.362" v="2634" actId="20577"/>
          <ac:spMkLst>
            <pc:docMk/>
            <pc:sldMk cId="1481782957" sldId="304"/>
            <ac:spMk id="2" creationId="{2FBAD298-8535-41BA-93E2-C00797B607A4}"/>
          </ac:spMkLst>
        </pc:spChg>
        <pc:spChg chg="add mod">
          <ac:chgData name="Wang, Charles" userId="b1269e5f-19cd-4bc8-97bb-dd1e093c722b" providerId="ADAL" clId="{9EDB307E-3FD6-4E0F-ABB7-45B52B3420FA}" dt="2020-07-28T18:38:20.689" v="2443" actId="255"/>
          <ac:spMkLst>
            <pc:docMk/>
            <pc:sldMk cId="1481782957" sldId="304"/>
            <ac:spMk id="3" creationId="{4576D27B-B847-45BF-8F59-60DE42AA379B}"/>
          </ac:spMkLst>
        </pc:spChg>
        <pc:spChg chg="add mod">
          <ac:chgData name="Wang, Charles" userId="b1269e5f-19cd-4bc8-97bb-dd1e093c722b" providerId="ADAL" clId="{9EDB307E-3FD6-4E0F-ABB7-45B52B3420FA}" dt="2020-07-28T18:38:26.903" v="2445" actId="255"/>
          <ac:spMkLst>
            <pc:docMk/>
            <pc:sldMk cId="1481782957" sldId="304"/>
            <ac:spMk id="5" creationId="{3CA8991A-F4BA-4D63-9247-214C80303252}"/>
          </ac:spMkLst>
        </pc:spChg>
        <pc:spChg chg="mod">
          <ac:chgData name="Wang, Charles" userId="b1269e5f-19cd-4bc8-97bb-dd1e093c722b" providerId="ADAL" clId="{9EDB307E-3FD6-4E0F-ABB7-45B52B3420FA}" dt="2020-07-28T18:38:01.326" v="2441" actId="20577"/>
          <ac:spMkLst>
            <pc:docMk/>
            <pc:sldMk cId="1481782957" sldId="304"/>
            <ac:spMk id="6" creationId="{4E33A130-B1B2-4E4C-A450-FDC3E4D6210F}"/>
          </ac:spMkLst>
        </pc:spChg>
      </pc:sldChg>
      <pc:sldChg chg="add del">
        <pc:chgData name="Wang, Charles" userId="b1269e5f-19cd-4bc8-97bb-dd1e093c722b" providerId="ADAL" clId="{9EDB307E-3FD6-4E0F-ABB7-45B52B3420FA}" dt="2020-07-28T16:49:24.310" v="136" actId="22"/>
        <pc:sldMkLst>
          <pc:docMk/>
          <pc:sldMk cId="3244649072" sldId="304"/>
        </pc:sldMkLst>
      </pc:sldChg>
      <pc:sldChg chg="modSp add del mod">
        <pc:chgData name="Wang, Charles" userId="b1269e5f-19cd-4bc8-97bb-dd1e093c722b" providerId="ADAL" clId="{9EDB307E-3FD6-4E0F-ABB7-45B52B3420FA}" dt="2020-07-28T18:35:23.940" v="2262" actId="47"/>
        <pc:sldMkLst>
          <pc:docMk/>
          <pc:sldMk cId="1259295440" sldId="305"/>
        </pc:sldMkLst>
        <pc:spChg chg="mod">
          <ac:chgData name="Wang, Charles" userId="b1269e5f-19cd-4bc8-97bb-dd1e093c722b" providerId="ADAL" clId="{9EDB307E-3FD6-4E0F-ABB7-45B52B3420FA}" dt="2020-07-28T18:34:53.703" v="2251" actId="20577"/>
          <ac:spMkLst>
            <pc:docMk/>
            <pc:sldMk cId="1259295440" sldId="305"/>
            <ac:spMk id="6" creationId="{4E33A130-B1B2-4E4C-A450-FDC3E4D6210F}"/>
          </ac:spMkLst>
        </pc:spChg>
      </pc:sldChg>
      <pc:sldChg chg="add del">
        <pc:chgData name="Wang, Charles" userId="b1269e5f-19cd-4bc8-97bb-dd1e093c722b" providerId="ADAL" clId="{9EDB307E-3FD6-4E0F-ABB7-45B52B3420FA}" dt="2020-07-28T16:49:24.310" v="136" actId="22"/>
        <pc:sldMkLst>
          <pc:docMk/>
          <pc:sldMk cId="3133983150" sldId="305"/>
        </pc:sldMkLst>
      </pc:sldChg>
      <pc:sldChg chg="addSp delSp modSp add mod">
        <pc:chgData name="Wang, Charles" userId="b1269e5f-19cd-4bc8-97bb-dd1e093c722b" providerId="ADAL" clId="{9EDB307E-3FD6-4E0F-ABB7-45B52B3420FA}" dt="2020-07-28T18:44:29.553" v="2637"/>
        <pc:sldMkLst>
          <pc:docMk/>
          <pc:sldMk cId="3100252940" sldId="306"/>
        </pc:sldMkLst>
        <pc:spChg chg="mod">
          <ac:chgData name="Wang, Charles" userId="b1269e5f-19cd-4bc8-97bb-dd1e093c722b" providerId="ADAL" clId="{9EDB307E-3FD6-4E0F-ABB7-45B52B3420FA}" dt="2020-07-28T18:44:29.553" v="2637"/>
          <ac:spMkLst>
            <pc:docMk/>
            <pc:sldMk cId="3100252940" sldId="306"/>
            <ac:spMk id="2" creationId="{2FBAD298-8535-41BA-93E2-C00797B607A4}"/>
          </ac:spMkLst>
        </pc:spChg>
        <pc:spChg chg="add mod">
          <ac:chgData name="Wang, Charles" userId="b1269e5f-19cd-4bc8-97bb-dd1e093c722b" providerId="ADAL" clId="{9EDB307E-3FD6-4E0F-ABB7-45B52B3420FA}" dt="2020-07-28T18:38:35.716" v="2448" actId="20577"/>
          <ac:spMkLst>
            <pc:docMk/>
            <pc:sldMk cId="3100252940" sldId="306"/>
            <ac:spMk id="4" creationId="{8AA4E873-C05F-4CE6-AE24-17D44E427749}"/>
          </ac:spMkLst>
        </pc:spChg>
        <pc:spChg chg="add mod">
          <ac:chgData name="Wang, Charles" userId="b1269e5f-19cd-4bc8-97bb-dd1e093c722b" providerId="ADAL" clId="{9EDB307E-3FD6-4E0F-ABB7-45B52B3420FA}" dt="2020-07-28T18:38:37.549" v="2450" actId="20577"/>
          <ac:spMkLst>
            <pc:docMk/>
            <pc:sldMk cId="3100252940" sldId="306"/>
            <ac:spMk id="5" creationId="{67CB72FC-9F0F-4AD7-8F75-9EDFC7B59893}"/>
          </ac:spMkLst>
        </pc:spChg>
        <pc:spChg chg="mod">
          <ac:chgData name="Wang, Charles" userId="b1269e5f-19cd-4bc8-97bb-dd1e093c722b" providerId="ADAL" clId="{9EDB307E-3FD6-4E0F-ABB7-45B52B3420FA}" dt="2020-07-28T18:38:42.140" v="2459" actId="20577"/>
          <ac:spMkLst>
            <pc:docMk/>
            <pc:sldMk cId="3100252940" sldId="306"/>
            <ac:spMk id="6" creationId="{4E33A130-B1B2-4E4C-A450-FDC3E4D6210F}"/>
          </ac:spMkLst>
        </pc:spChg>
        <pc:spChg chg="add del mod">
          <ac:chgData name="Wang, Charles" userId="b1269e5f-19cd-4bc8-97bb-dd1e093c722b" providerId="ADAL" clId="{9EDB307E-3FD6-4E0F-ABB7-45B52B3420FA}" dt="2020-07-28T18:44:26.023" v="2636"/>
          <ac:spMkLst>
            <pc:docMk/>
            <pc:sldMk cId="3100252940" sldId="306"/>
            <ac:spMk id="7" creationId="{CB012D78-E0F7-401A-8A2B-0A6ADC1B99FB}"/>
          </ac:spMkLst>
        </pc:spChg>
      </pc:sldChg>
      <pc:sldChg chg="add del">
        <pc:chgData name="Wang, Charles" userId="b1269e5f-19cd-4bc8-97bb-dd1e093c722b" providerId="ADAL" clId="{9EDB307E-3FD6-4E0F-ABB7-45B52B3420FA}" dt="2020-07-28T16:49:24.310" v="136" actId="22"/>
        <pc:sldMkLst>
          <pc:docMk/>
          <pc:sldMk cId="4267588683" sldId="306"/>
        </pc:sldMkLst>
      </pc:sldChg>
      <pc:sldChg chg="addSp modSp add mod">
        <pc:chgData name="Wang, Charles" userId="b1269e5f-19cd-4bc8-97bb-dd1e093c722b" providerId="ADAL" clId="{9EDB307E-3FD6-4E0F-ABB7-45B52B3420FA}" dt="2020-07-28T18:44:30.750" v="2638"/>
        <pc:sldMkLst>
          <pc:docMk/>
          <pc:sldMk cId="2472696951" sldId="307"/>
        </pc:sldMkLst>
        <pc:spChg chg="mod">
          <ac:chgData name="Wang, Charles" userId="b1269e5f-19cd-4bc8-97bb-dd1e093c722b" providerId="ADAL" clId="{9EDB307E-3FD6-4E0F-ABB7-45B52B3420FA}" dt="2020-07-28T18:44:30.750" v="2638"/>
          <ac:spMkLst>
            <pc:docMk/>
            <pc:sldMk cId="2472696951" sldId="307"/>
            <ac:spMk id="2" creationId="{2FBAD298-8535-41BA-93E2-C00797B607A4}"/>
          </ac:spMkLst>
        </pc:spChg>
        <pc:spChg chg="add mod">
          <ac:chgData name="Wang, Charles" userId="b1269e5f-19cd-4bc8-97bb-dd1e093c722b" providerId="ADAL" clId="{9EDB307E-3FD6-4E0F-ABB7-45B52B3420FA}" dt="2020-07-28T18:39:02.118" v="2480" actId="20577"/>
          <ac:spMkLst>
            <pc:docMk/>
            <pc:sldMk cId="2472696951" sldId="307"/>
            <ac:spMk id="4" creationId="{CA49A345-9C7B-449B-99E4-CA30CF211D7B}"/>
          </ac:spMkLst>
        </pc:spChg>
        <pc:spChg chg="add mod">
          <ac:chgData name="Wang, Charles" userId="b1269e5f-19cd-4bc8-97bb-dd1e093c722b" providerId="ADAL" clId="{9EDB307E-3FD6-4E0F-ABB7-45B52B3420FA}" dt="2020-07-28T18:39:05.941" v="2485" actId="20577"/>
          <ac:spMkLst>
            <pc:docMk/>
            <pc:sldMk cId="2472696951" sldId="307"/>
            <ac:spMk id="5" creationId="{C8FC4A85-2CC5-4BD1-9CD4-7D89C046343B}"/>
          </ac:spMkLst>
        </pc:spChg>
        <pc:spChg chg="mod">
          <ac:chgData name="Wang, Charles" userId="b1269e5f-19cd-4bc8-97bb-dd1e093c722b" providerId="ADAL" clId="{9EDB307E-3FD6-4E0F-ABB7-45B52B3420FA}" dt="2020-07-28T18:38:55.122" v="2477" actId="20577"/>
          <ac:spMkLst>
            <pc:docMk/>
            <pc:sldMk cId="2472696951" sldId="307"/>
            <ac:spMk id="6" creationId="{4E33A130-B1B2-4E4C-A450-FDC3E4D6210F}"/>
          </ac:spMkLst>
        </pc:spChg>
      </pc:sldChg>
      <pc:sldChg chg="add del">
        <pc:chgData name="Wang, Charles" userId="b1269e5f-19cd-4bc8-97bb-dd1e093c722b" providerId="ADAL" clId="{9EDB307E-3FD6-4E0F-ABB7-45B52B3420FA}" dt="2020-07-28T16:49:24.310" v="136" actId="22"/>
        <pc:sldMkLst>
          <pc:docMk/>
          <pc:sldMk cId="3329183907" sldId="307"/>
        </pc:sldMkLst>
      </pc:sldChg>
      <pc:sldChg chg="add del">
        <pc:chgData name="Wang, Charles" userId="b1269e5f-19cd-4bc8-97bb-dd1e093c722b" providerId="ADAL" clId="{9EDB307E-3FD6-4E0F-ABB7-45B52B3420FA}" dt="2020-07-28T16:49:24.310" v="136" actId="22"/>
        <pc:sldMkLst>
          <pc:docMk/>
          <pc:sldMk cId="239776239" sldId="308"/>
        </pc:sldMkLst>
      </pc:sldChg>
      <pc:sldChg chg="modSp add mod">
        <pc:chgData name="Wang, Charles" userId="b1269e5f-19cd-4bc8-97bb-dd1e093c722b" providerId="ADAL" clId="{9EDB307E-3FD6-4E0F-ABB7-45B52B3420FA}" dt="2020-07-28T18:44:31.845" v="2639"/>
        <pc:sldMkLst>
          <pc:docMk/>
          <pc:sldMk cId="602457664" sldId="308"/>
        </pc:sldMkLst>
        <pc:spChg chg="mod">
          <ac:chgData name="Wang, Charles" userId="b1269e5f-19cd-4bc8-97bb-dd1e093c722b" providerId="ADAL" clId="{9EDB307E-3FD6-4E0F-ABB7-45B52B3420FA}" dt="2020-07-28T18:44:31.845" v="2639"/>
          <ac:spMkLst>
            <pc:docMk/>
            <pc:sldMk cId="602457664" sldId="308"/>
            <ac:spMk id="2" creationId="{2FBAD298-8535-41BA-93E2-C00797B607A4}"/>
          </ac:spMkLst>
        </pc:spChg>
        <pc:spChg chg="mod">
          <ac:chgData name="Wang, Charles" userId="b1269e5f-19cd-4bc8-97bb-dd1e093c722b" providerId="ADAL" clId="{9EDB307E-3FD6-4E0F-ABB7-45B52B3420FA}" dt="2020-07-28T18:40:28.484" v="2517" actId="20577"/>
          <ac:spMkLst>
            <pc:docMk/>
            <pc:sldMk cId="602457664" sldId="308"/>
            <ac:spMk id="4" creationId="{CA49A345-9C7B-449B-99E4-CA30CF211D7B}"/>
          </ac:spMkLst>
        </pc:spChg>
        <pc:spChg chg="mod">
          <ac:chgData name="Wang, Charles" userId="b1269e5f-19cd-4bc8-97bb-dd1e093c722b" providerId="ADAL" clId="{9EDB307E-3FD6-4E0F-ABB7-45B52B3420FA}" dt="2020-07-28T18:40:31.782" v="2519" actId="20577"/>
          <ac:spMkLst>
            <pc:docMk/>
            <pc:sldMk cId="602457664" sldId="308"/>
            <ac:spMk id="5" creationId="{C8FC4A85-2CC5-4BD1-9CD4-7D89C046343B}"/>
          </ac:spMkLst>
        </pc:spChg>
        <pc:spChg chg="mod">
          <ac:chgData name="Wang, Charles" userId="b1269e5f-19cd-4bc8-97bb-dd1e093c722b" providerId="ADAL" clId="{9EDB307E-3FD6-4E0F-ABB7-45B52B3420FA}" dt="2020-07-28T18:40:15.559" v="2513" actId="20577"/>
          <ac:spMkLst>
            <pc:docMk/>
            <pc:sldMk cId="602457664" sldId="308"/>
            <ac:spMk id="6" creationId="{4E33A130-B1B2-4E4C-A450-FDC3E4D6210F}"/>
          </ac:spMkLst>
        </pc:spChg>
      </pc:sldChg>
      <pc:sldChg chg="modSp add mod">
        <pc:chgData name="Wang, Charles" userId="b1269e5f-19cd-4bc8-97bb-dd1e093c722b" providerId="ADAL" clId="{9EDB307E-3FD6-4E0F-ABB7-45B52B3420FA}" dt="2020-07-28T18:44:33.896" v="2640"/>
        <pc:sldMkLst>
          <pc:docMk/>
          <pc:sldMk cId="3136546367" sldId="309"/>
        </pc:sldMkLst>
        <pc:spChg chg="mod">
          <ac:chgData name="Wang, Charles" userId="b1269e5f-19cd-4bc8-97bb-dd1e093c722b" providerId="ADAL" clId="{9EDB307E-3FD6-4E0F-ABB7-45B52B3420FA}" dt="2020-07-28T18:44:33.896" v="2640"/>
          <ac:spMkLst>
            <pc:docMk/>
            <pc:sldMk cId="3136546367" sldId="309"/>
            <ac:spMk id="2" creationId="{2FBAD298-8535-41BA-93E2-C00797B607A4}"/>
          </ac:spMkLst>
        </pc:spChg>
        <pc:spChg chg="mod">
          <ac:chgData name="Wang, Charles" userId="b1269e5f-19cd-4bc8-97bb-dd1e093c722b" providerId="ADAL" clId="{9EDB307E-3FD6-4E0F-ABB7-45B52B3420FA}" dt="2020-07-28T18:40:58.353" v="2539" actId="14100"/>
          <ac:spMkLst>
            <pc:docMk/>
            <pc:sldMk cId="3136546367" sldId="309"/>
            <ac:spMk id="4" creationId="{CA49A345-9C7B-449B-99E4-CA30CF211D7B}"/>
          </ac:spMkLst>
        </pc:spChg>
        <pc:spChg chg="mod">
          <ac:chgData name="Wang, Charles" userId="b1269e5f-19cd-4bc8-97bb-dd1e093c722b" providerId="ADAL" clId="{9EDB307E-3FD6-4E0F-ABB7-45B52B3420FA}" dt="2020-07-28T18:41:01.408" v="2540" actId="1076"/>
          <ac:spMkLst>
            <pc:docMk/>
            <pc:sldMk cId="3136546367" sldId="309"/>
            <ac:spMk id="5" creationId="{C8FC4A85-2CC5-4BD1-9CD4-7D89C046343B}"/>
          </ac:spMkLst>
        </pc:spChg>
      </pc:sldChg>
      <pc:sldChg chg="add del">
        <pc:chgData name="Wang, Charles" userId="b1269e5f-19cd-4bc8-97bb-dd1e093c722b" providerId="ADAL" clId="{9EDB307E-3FD6-4E0F-ABB7-45B52B3420FA}" dt="2020-07-28T18:40:25.249" v="2515" actId="47"/>
        <pc:sldMkLst>
          <pc:docMk/>
          <pc:sldMk cId="3595343743" sldId="309"/>
        </pc:sldMkLst>
      </pc:sldChg>
      <pc:sldChg chg="add del">
        <pc:chgData name="Wang, Charles" userId="b1269e5f-19cd-4bc8-97bb-dd1e093c722b" providerId="ADAL" clId="{9EDB307E-3FD6-4E0F-ABB7-45B52B3420FA}" dt="2020-07-28T16:49:24.310" v="136" actId="22"/>
        <pc:sldMkLst>
          <pc:docMk/>
          <pc:sldMk cId="3732762656" sldId="309"/>
        </pc:sldMkLst>
      </pc:sldChg>
      <pc:sldChg chg="add del">
        <pc:chgData name="Wang, Charles" userId="b1269e5f-19cd-4bc8-97bb-dd1e093c722b" providerId="ADAL" clId="{9EDB307E-3FD6-4E0F-ABB7-45B52B3420FA}" dt="2020-07-28T16:49:24.310" v="136" actId="22"/>
        <pc:sldMkLst>
          <pc:docMk/>
          <pc:sldMk cId="1470493431" sldId="310"/>
        </pc:sldMkLst>
      </pc:sldChg>
      <pc:sldChg chg="add">
        <pc:chgData name="Wang, Charles" userId="b1269e5f-19cd-4bc8-97bb-dd1e093c722b" providerId="ADAL" clId="{9EDB307E-3FD6-4E0F-ABB7-45B52B3420FA}" dt="2020-07-28T18:41:13.828" v="2541" actId="22"/>
        <pc:sldMkLst>
          <pc:docMk/>
          <pc:sldMk cId="1651613390" sldId="310"/>
        </pc:sldMkLst>
      </pc:sldChg>
      <pc:sldChg chg="add del">
        <pc:chgData name="Wang, Charles" userId="b1269e5f-19cd-4bc8-97bb-dd1e093c722b" providerId="ADAL" clId="{9EDB307E-3FD6-4E0F-ABB7-45B52B3420FA}" dt="2020-07-28T16:49:24.310" v="136" actId="22"/>
        <pc:sldMkLst>
          <pc:docMk/>
          <pc:sldMk cId="806255762" sldId="311"/>
        </pc:sldMkLst>
      </pc:sldChg>
      <pc:sldChg chg="modSp add mod">
        <pc:chgData name="Wang, Charles" userId="b1269e5f-19cd-4bc8-97bb-dd1e093c722b" providerId="ADAL" clId="{9EDB307E-3FD6-4E0F-ABB7-45B52B3420FA}" dt="2020-07-28T18:42:04.753" v="2609" actId="20577"/>
        <pc:sldMkLst>
          <pc:docMk/>
          <pc:sldMk cId="3530747334" sldId="311"/>
        </pc:sldMkLst>
        <pc:graphicFrameChg chg="mod modGraphic">
          <ac:chgData name="Wang, Charles" userId="b1269e5f-19cd-4bc8-97bb-dd1e093c722b" providerId="ADAL" clId="{9EDB307E-3FD6-4E0F-ABB7-45B52B3420FA}" dt="2020-07-28T18:42:04.753" v="2609" actId="20577"/>
          <ac:graphicFrameMkLst>
            <pc:docMk/>
            <pc:sldMk cId="3530747334" sldId="311"/>
            <ac:graphicFrameMk id="6" creationId="{A581EB62-2843-400E-BBB7-3209ECC99DFA}"/>
          </ac:graphicFrameMkLst>
        </pc:graphicFrameChg>
      </pc:sldChg>
      <pc:sldChg chg="add del">
        <pc:chgData name="Wang, Charles" userId="b1269e5f-19cd-4bc8-97bb-dd1e093c722b" providerId="ADAL" clId="{9EDB307E-3FD6-4E0F-ABB7-45B52B3420FA}" dt="2020-07-28T16:49:24.310" v="136" actId="22"/>
        <pc:sldMkLst>
          <pc:docMk/>
          <pc:sldMk cId="3430984528" sldId="312"/>
        </pc:sldMkLst>
      </pc:sldChg>
      <pc:sldChg chg="modSp add mod">
        <pc:chgData name="Wang, Charles" userId="b1269e5f-19cd-4bc8-97bb-dd1e093c722b" providerId="ADAL" clId="{9EDB307E-3FD6-4E0F-ABB7-45B52B3420FA}" dt="2020-07-28T18:44:39.972" v="2641"/>
        <pc:sldMkLst>
          <pc:docMk/>
          <pc:sldMk cId="3817466861" sldId="312"/>
        </pc:sldMkLst>
        <pc:spChg chg="mod">
          <ac:chgData name="Wang, Charles" userId="b1269e5f-19cd-4bc8-97bb-dd1e093c722b" providerId="ADAL" clId="{9EDB307E-3FD6-4E0F-ABB7-45B52B3420FA}" dt="2020-07-28T18:44:39.972" v="2641"/>
          <ac:spMkLst>
            <pc:docMk/>
            <pc:sldMk cId="3817466861" sldId="312"/>
            <ac:spMk id="2" creationId="{2FBAD298-8535-41BA-93E2-C00797B607A4}"/>
          </ac:spMkLst>
        </pc:spChg>
        <pc:spChg chg="mod">
          <ac:chgData name="Wang, Charles" userId="b1269e5f-19cd-4bc8-97bb-dd1e093c722b" providerId="ADAL" clId="{9EDB307E-3FD6-4E0F-ABB7-45B52B3420FA}" dt="2020-07-28T18:42:58.407" v="2619" actId="1076"/>
          <ac:spMkLst>
            <pc:docMk/>
            <pc:sldMk cId="3817466861" sldId="312"/>
            <ac:spMk id="4" creationId="{CA49A345-9C7B-449B-99E4-CA30CF211D7B}"/>
          </ac:spMkLst>
        </pc:spChg>
        <pc:spChg chg="mod">
          <ac:chgData name="Wang, Charles" userId="b1269e5f-19cd-4bc8-97bb-dd1e093c722b" providerId="ADAL" clId="{9EDB307E-3FD6-4E0F-ABB7-45B52B3420FA}" dt="2020-07-28T18:42:54.665" v="2618" actId="14100"/>
          <ac:spMkLst>
            <pc:docMk/>
            <pc:sldMk cId="3817466861" sldId="312"/>
            <ac:spMk id="5" creationId="{C8FC4A85-2CC5-4BD1-9CD4-7D89C046343B}"/>
          </ac:spMkLst>
        </pc:spChg>
        <pc:spChg chg="mod">
          <ac:chgData name="Wang, Charles" userId="b1269e5f-19cd-4bc8-97bb-dd1e093c722b" providerId="ADAL" clId="{9EDB307E-3FD6-4E0F-ABB7-45B52B3420FA}" dt="2020-07-28T18:42:39.020" v="2614" actId="20577"/>
          <ac:spMkLst>
            <pc:docMk/>
            <pc:sldMk cId="3817466861" sldId="312"/>
            <ac:spMk id="6" creationId="{4E33A130-B1B2-4E4C-A450-FDC3E4D6210F}"/>
          </ac:spMkLst>
        </pc:spChg>
      </pc:sldChg>
      <pc:sldChg chg="add del">
        <pc:chgData name="Wang, Charles" userId="b1269e5f-19cd-4bc8-97bb-dd1e093c722b" providerId="ADAL" clId="{9EDB307E-3FD6-4E0F-ABB7-45B52B3420FA}" dt="2020-07-28T16:49:24.310" v="136" actId="22"/>
        <pc:sldMkLst>
          <pc:docMk/>
          <pc:sldMk cId="390134094" sldId="313"/>
        </pc:sldMkLst>
      </pc:sldChg>
      <pc:sldChg chg="add">
        <pc:chgData name="Wang, Charles" userId="b1269e5f-19cd-4bc8-97bb-dd1e093c722b" providerId="ADAL" clId="{9EDB307E-3FD6-4E0F-ABB7-45B52B3420FA}" dt="2020-07-28T18:44:11.017" v="2620" actId="22"/>
        <pc:sldMkLst>
          <pc:docMk/>
          <pc:sldMk cId="3264672517" sldId="313"/>
        </pc:sldMkLst>
      </pc:sldChg>
      <pc:sldChg chg="modSp add mod">
        <pc:chgData name="Wang, Charles" userId="b1269e5f-19cd-4bc8-97bb-dd1e093c722b" providerId="ADAL" clId="{9EDB307E-3FD6-4E0F-ABB7-45B52B3420FA}" dt="2020-07-28T18:47:45.367" v="2790" actId="20577"/>
        <pc:sldMkLst>
          <pc:docMk/>
          <pc:sldMk cId="3587280165" sldId="314"/>
        </pc:sldMkLst>
        <pc:spChg chg="mod">
          <ac:chgData name="Wang, Charles" userId="b1269e5f-19cd-4bc8-97bb-dd1e093c722b" providerId="ADAL" clId="{9EDB307E-3FD6-4E0F-ABB7-45B52B3420FA}" dt="2020-07-28T18:45:30.216" v="2673" actId="20577"/>
          <ac:spMkLst>
            <pc:docMk/>
            <pc:sldMk cId="3587280165" sldId="314"/>
            <ac:spMk id="2" creationId="{2FBAD298-8535-41BA-93E2-C00797B607A4}"/>
          </ac:spMkLst>
        </pc:spChg>
        <pc:spChg chg="mod">
          <ac:chgData name="Wang, Charles" userId="b1269e5f-19cd-4bc8-97bb-dd1e093c722b" providerId="ADAL" clId="{9EDB307E-3FD6-4E0F-ABB7-45B52B3420FA}" dt="2020-07-28T18:46:39.604" v="2766" actId="20577"/>
          <ac:spMkLst>
            <pc:docMk/>
            <pc:sldMk cId="3587280165" sldId="314"/>
            <ac:spMk id="4" creationId="{CA49A345-9C7B-449B-99E4-CA30CF211D7B}"/>
          </ac:spMkLst>
        </pc:spChg>
        <pc:spChg chg="mod">
          <ac:chgData name="Wang, Charles" userId="b1269e5f-19cd-4bc8-97bb-dd1e093c722b" providerId="ADAL" clId="{9EDB307E-3FD6-4E0F-ABB7-45B52B3420FA}" dt="2020-07-28T18:46:43.129" v="2769" actId="20577"/>
          <ac:spMkLst>
            <pc:docMk/>
            <pc:sldMk cId="3587280165" sldId="314"/>
            <ac:spMk id="5" creationId="{C8FC4A85-2CC5-4BD1-9CD4-7D89C046343B}"/>
          </ac:spMkLst>
        </pc:spChg>
        <pc:spChg chg="mod">
          <ac:chgData name="Wang, Charles" userId="b1269e5f-19cd-4bc8-97bb-dd1e093c722b" providerId="ADAL" clId="{9EDB307E-3FD6-4E0F-ABB7-45B52B3420FA}" dt="2020-07-28T18:47:45.367" v="2790" actId="20577"/>
          <ac:spMkLst>
            <pc:docMk/>
            <pc:sldMk cId="3587280165" sldId="314"/>
            <ac:spMk id="6" creationId="{4E33A130-B1B2-4E4C-A450-FDC3E4D6210F}"/>
          </ac:spMkLst>
        </pc:spChg>
      </pc:sldChg>
      <pc:sldChg chg="modSp add del mod">
        <pc:chgData name="Wang, Charles" userId="b1269e5f-19cd-4bc8-97bb-dd1e093c722b" providerId="ADAL" clId="{9EDB307E-3FD6-4E0F-ABB7-45B52B3420FA}" dt="2020-07-28T18:49:59.204" v="2966" actId="47"/>
        <pc:sldMkLst>
          <pc:docMk/>
          <pc:sldMk cId="1264637731" sldId="315"/>
        </pc:sldMkLst>
        <pc:spChg chg="mod">
          <ac:chgData name="Wang, Charles" userId="b1269e5f-19cd-4bc8-97bb-dd1e093c722b" providerId="ADAL" clId="{9EDB307E-3FD6-4E0F-ABB7-45B52B3420FA}" dt="2020-07-28T18:45:50.091" v="2717" actId="20577"/>
          <ac:spMkLst>
            <pc:docMk/>
            <pc:sldMk cId="1264637731" sldId="315"/>
            <ac:spMk id="2" creationId="{2FBAD298-8535-41BA-93E2-C00797B607A4}"/>
          </ac:spMkLst>
        </pc:spChg>
      </pc:sldChg>
      <pc:sldChg chg="modSp add mod">
        <pc:chgData name="Wang, Charles" userId="b1269e5f-19cd-4bc8-97bb-dd1e093c722b" providerId="ADAL" clId="{9EDB307E-3FD6-4E0F-ABB7-45B52B3420FA}" dt="2020-07-28T18:48:41.283" v="2899" actId="20577"/>
        <pc:sldMkLst>
          <pc:docMk/>
          <pc:sldMk cId="1223868465" sldId="316"/>
        </pc:sldMkLst>
        <pc:spChg chg="mod">
          <ac:chgData name="Wang, Charles" userId="b1269e5f-19cd-4bc8-97bb-dd1e093c722b" providerId="ADAL" clId="{9EDB307E-3FD6-4E0F-ABB7-45B52B3420FA}" dt="2020-07-28T18:47:25.184" v="2787" actId="1076"/>
          <ac:spMkLst>
            <pc:docMk/>
            <pc:sldMk cId="1223868465" sldId="316"/>
            <ac:spMk id="4" creationId="{CA49A345-9C7B-449B-99E4-CA30CF211D7B}"/>
          </ac:spMkLst>
        </pc:spChg>
        <pc:spChg chg="mod">
          <ac:chgData name="Wang, Charles" userId="b1269e5f-19cd-4bc8-97bb-dd1e093c722b" providerId="ADAL" clId="{9EDB307E-3FD6-4E0F-ABB7-45B52B3420FA}" dt="2020-07-28T18:48:41.283" v="2899" actId="20577"/>
          <ac:spMkLst>
            <pc:docMk/>
            <pc:sldMk cId="1223868465" sldId="316"/>
            <ac:spMk id="5" creationId="{C8FC4A85-2CC5-4BD1-9CD4-7D89C046343B}"/>
          </ac:spMkLst>
        </pc:spChg>
        <pc:spChg chg="mod">
          <ac:chgData name="Wang, Charles" userId="b1269e5f-19cd-4bc8-97bb-dd1e093c722b" providerId="ADAL" clId="{9EDB307E-3FD6-4E0F-ABB7-45B52B3420FA}" dt="2020-07-28T18:48:38.059" v="2894" actId="20577"/>
          <ac:spMkLst>
            <pc:docMk/>
            <pc:sldMk cId="1223868465" sldId="316"/>
            <ac:spMk id="6" creationId="{4E33A130-B1B2-4E4C-A450-FDC3E4D6210F}"/>
          </ac:spMkLst>
        </pc:spChg>
      </pc:sldChg>
      <pc:sldChg chg="modSp add mod">
        <pc:chgData name="Wang, Charles" userId="b1269e5f-19cd-4bc8-97bb-dd1e093c722b" providerId="ADAL" clId="{9EDB307E-3FD6-4E0F-ABB7-45B52B3420FA}" dt="2020-07-28T18:49:22.557" v="2963" actId="20577"/>
        <pc:sldMkLst>
          <pc:docMk/>
          <pc:sldMk cId="3837992161" sldId="317"/>
        </pc:sldMkLst>
        <pc:spChg chg="mod">
          <ac:chgData name="Wang, Charles" userId="b1269e5f-19cd-4bc8-97bb-dd1e093c722b" providerId="ADAL" clId="{9EDB307E-3FD6-4E0F-ABB7-45B52B3420FA}" dt="2020-07-28T18:49:22.557" v="2963" actId="20577"/>
          <ac:spMkLst>
            <pc:docMk/>
            <pc:sldMk cId="3837992161" sldId="317"/>
            <ac:spMk id="5" creationId="{C8FC4A85-2CC5-4BD1-9CD4-7D89C046343B}"/>
          </ac:spMkLst>
        </pc:spChg>
        <pc:spChg chg="mod">
          <ac:chgData name="Wang, Charles" userId="b1269e5f-19cd-4bc8-97bb-dd1e093c722b" providerId="ADAL" clId="{9EDB307E-3FD6-4E0F-ABB7-45B52B3420FA}" dt="2020-07-28T18:49:17.701" v="2961" actId="20577"/>
          <ac:spMkLst>
            <pc:docMk/>
            <pc:sldMk cId="3837992161" sldId="317"/>
            <ac:spMk id="6" creationId="{4E33A130-B1B2-4E4C-A450-FDC3E4D6210F}"/>
          </ac:spMkLst>
        </pc:spChg>
      </pc:sldChg>
      <pc:sldChg chg="addSp modSp add mod">
        <pc:chgData name="Wang, Charles" userId="b1269e5f-19cd-4bc8-97bb-dd1e093c722b" providerId="ADAL" clId="{9EDB307E-3FD6-4E0F-ABB7-45B52B3420FA}" dt="2020-07-28T18:55:14.137" v="3362" actId="20577"/>
        <pc:sldMkLst>
          <pc:docMk/>
          <pc:sldMk cId="4044982234" sldId="318"/>
        </pc:sldMkLst>
        <pc:spChg chg="mod">
          <ac:chgData name="Wang, Charles" userId="b1269e5f-19cd-4bc8-97bb-dd1e093c722b" providerId="ADAL" clId="{9EDB307E-3FD6-4E0F-ABB7-45B52B3420FA}" dt="2020-07-28T18:49:57.169" v="2965"/>
          <ac:spMkLst>
            <pc:docMk/>
            <pc:sldMk cId="4044982234" sldId="318"/>
            <ac:spMk id="2" creationId="{2FBAD298-8535-41BA-93E2-C00797B607A4}"/>
          </ac:spMkLst>
        </pc:spChg>
        <pc:spChg chg="mod">
          <ac:chgData name="Wang, Charles" userId="b1269e5f-19cd-4bc8-97bb-dd1e093c722b" providerId="ADAL" clId="{9EDB307E-3FD6-4E0F-ABB7-45B52B3420FA}" dt="2020-07-28T18:53:37.732" v="3166" actId="20577"/>
          <ac:spMkLst>
            <pc:docMk/>
            <pc:sldMk cId="4044982234" sldId="318"/>
            <ac:spMk id="4" creationId="{CA49A345-9C7B-449B-99E4-CA30CF211D7B}"/>
          </ac:spMkLst>
        </pc:spChg>
        <pc:spChg chg="mod">
          <ac:chgData name="Wang, Charles" userId="b1269e5f-19cd-4bc8-97bb-dd1e093c722b" providerId="ADAL" clId="{9EDB307E-3FD6-4E0F-ABB7-45B52B3420FA}" dt="2020-07-28T18:54:13.828" v="3223" actId="20577"/>
          <ac:spMkLst>
            <pc:docMk/>
            <pc:sldMk cId="4044982234" sldId="318"/>
            <ac:spMk id="5" creationId="{C8FC4A85-2CC5-4BD1-9CD4-7D89C046343B}"/>
          </ac:spMkLst>
        </pc:spChg>
        <pc:spChg chg="mod">
          <ac:chgData name="Wang, Charles" userId="b1269e5f-19cd-4bc8-97bb-dd1e093c722b" providerId="ADAL" clId="{9EDB307E-3FD6-4E0F-ABB7-45B52B3420FA}" dt="2020-07-28T18:53:24.560" v="3163" actId="20577"/>
          <ac:spMkLst>
            <pc:docMk/>
            <pc:sldMk cId="4044982234" sldId="318"/>
            <ac:spMk id="6" creationId="{4E33A130-B1B2-4E4C-A450-FDC3E4D6210F}"/>
          </ac:spMkLst>
        </pc:spChg>
        <pc:spChg chg="add mod">
          <ac:chgData name="Wang, Charles" userId="b1269e5f-19cd-4bc8-97bb-dd1e093c722b" providerId="ADAL" clId="{9EDB307E-3FD6-4E0F-ABB7-45B52B3420FA}" dt="2020-07-28T18:55:14.137" v="3362" actId="20577"/>
          <ac:spMkLst>
            <pc:docMk/>
            <pc:sldMk cId="4044982234" sldId="318"/>
            <ac:spMk id="7" creationId="{3ACDB90D-13DF-4904-939D-BD00754BDEAA}"/>
          </ac:spMkLst>
        </pc:spChg>
      </pc:sldChg>
      <pc:sldChg chg="addSp delSp modSp add mod">
        <pc:chgData name="Wang, Charles" userId="b1269e5f-19cd-4bc8-97bb-dd1e093c722b" providerId="ADAL" clId="{9EDB307E-3FD6-4E0F-ABB7-45B52B3420FA}" dt="2020-07-28T18:55:55.478" v="3438" actId="20577"/>
        <pc:sldMkLst>
          <pc:docMk/>
          <pc:sldMk cId="2839350781" sldId="319"/>
        </pc:sldMkLst>
        <pc:spChg chg="del">
          <ac:chgData name="Wang, Charles" userId="b1269e5f-19cd-4bc8-97bb-dd1e093c722b" providerId="ADAL" clId="{9EDB307E-3FD6-4E0F-ABB7-45B52B3420FA}" dt="2020-07-28T18:54:32.871" v="3225" actId="478"/>
          <ac:spMkLst>
            <pc:docMk/>
            <pc:sldMk cId="2839350781" sldId="319"/>
            <ac:spMk id="4" creationId="{CA49A345-9C7B-449B-99E4-CA30CF211D7B}"/>
          </ac:spMkLst>
        </pc:spChg>
        <pc:spChg chg="del">
          <ac:chgData name="Wang, Charles" userId="b1269e5f-19cd-4bc8-97bb-dd1e093c722b" providerId="ADAL" clId="{9EDB307E-3FD6-4E0F-ABB7-45B52B3420FA}" dt="2020-07-28T18:54:32.871" v="3225" actId="478"/>
          <ac:spMkLst>
            <pc:docMk/>
            <pc:sldMk cId="2839350781" sldId="319"/>
            <ac:spMk id="5" creationId="{C8FC4A85-2CC5-4BD1-9CD4-7D89C046343B}"/>
          </ac:spMkLst>
        </pc:spChg>
        <pc:spChg chg="del">
          <ac:chgData name="Wang, Charles" userId="b1269e5f-19cd-4bc8-97bb-dd1e093c722b" providerId="ADAL" clId="{9EDB307E-3FD6-4E0F-ABB7-45B52B3420FA}" dt="2020-07-28T18:54:32.871" v="3225" actId="478"/>
          <ac:spMkLst>
            <pc:docMk/>
            <pc:sldMk cId="2839350781" sldId="319"/>
            <ac:spMk id="6" creationId="{4E33A130-B1B2-4E4C-A450-FDC3E4D6210F}"/>
          </ac:spMkLst>
        </pc:spChg>
        <pc:spChg chg="add del mod">
          <ac:chgData name="Wang, Charles" userId="b1269e5f-19cd-4bc8-97bb-dd1e093c722b" providerId="ADAL" clId="{9EDB307E-3FD6-4E0F-ABB7-45B52B3420FA}" dt="2020-07-28T18:54:36.159" v="3226" actId="478"/>
          <ac:spMkLst>
            <pc:docMk/>
            <pc:sldMk cId="2839350781" sldId="319"/>
            <ac:spMk id="7" creationId="{0C54C1E1-8E63-4DAA-88E9-5345C923AF6B}"/>
          </ac:spMkLst>
        </pc:spChg>
        <pc:spChg chg="add mod">
          <ac:chgData name="Wang, Charles" userId="b1269e5f-19cd-4bc8-97bb-dd1e093c722b" providerId="ADAL" clId="{9EDB307E-3FD6-4E0F-ABB7-45B52B3420FA}" dt="2020-07-28T18:55:55.478" v="3438" actId="20577"/>
          <ac:spMkLst>
            <pc:docMk/>
            <pc:sldMk cId="2839350781" sldId="319"/>
            <ac:spMk id="8" creationId="{1D8CEA86-BC28-49F3-A2C7-9460A93A1693}"/>
          </ac:spMkLst>
        </pc:spChg>
      </pc:sldChg>
      <pc:sldChg chg="delSp modSp add mod">
        <pc:chgData name="Wang, Charles" userId="b1269e5f-19cd-4bc8-97bb-dd1e093c722b" providerId="ADAL" clId="{9EDB307E-3FD6-4E0F-ABB7-45B52B3420FA}" dt="2020-07-28T18:56:49.587" v="3489" actId="20577"/>
        <pc:sldMkLst>
          <pc:docMk/>
          <pc:sldMk cId="3645965576" sldId="320"/>
        </pc:sldMkLst>
        <pc:spChg chg="mod">
          <ac:chgData name="Wang, Charles" userId="b1269e5f-19cd-4bc8-97bb-dd1e093c722b" providerId="ADAL" clId="{9EDB307E-3FD6-4E0F-ABB7-45B52B3420FA}" dt="2020-07-28T18:56:41.871" v="3480" actId="20577"/>
          <ac:spMkLst>
            <pc:docMk/>
            <pc:sldMk cId="3645965576" sldId="320"/>
            <ac:spMk id="4" creationId="{CA49A345-9C7B-449B-99E4-CA30CF211D7B}"/>
          </ac:spMkLst>
        </pc:spChg>
        <pc:spChg chg="mod">
          <ac:chgData name="Wang, Charles" userId="b1269e5f-19cd-4bc8-97bb-dd1e093c722b" providerId="ADAL" clId="{9EDB307E-3FD6-4E0F-ABB7-45B52B3420FA}" dt="2020-07-28T18:56:49.587" v="3489" actId="20577"/>
          <ac:spMkLst>
            <pc:docMk/>
            <pc:sldMk cId="3645965576" sldId="320"/>
            <ac:spMk id="5" creationId="{C8FC4A85-2CC5-4BD1-9CD4-7D89C046343B}"/>
          </ac:spMkLst>
        </pc:spChg>
        <pc:spChg chg="mod">
          <ac:chgData name="Wang, Charles" userId="b1269e5f-19cd-4bc8-97bb-dd1e093c722b" providerId="ADAL" clId="{9EDB307E-3FD6-4E0F-ABB7-45B52B3420FA}" dt="2020-07-28T18:56:18.078" v="3471" actId="20577"/>
          <ac:spMkLst>
            <pc:docMk/>
            <pc:sldMk cId="3645965576" sldId="320"/>
            <ac:spMk id="6" creationId="{4E33A130-B1B2-4E4C-A450-FDC3E4D6210F}"/>
          </ac:spMkLst>
        </pc:spChg>
        <pc:spChg chg="del">
          <ac:chgData name="Wang, Charles" userId="b1269e5f-19cd-4bc8-97bb-dd1e093c722b" providerId="ADAL" clId="{9EDB307E-3FD6-4E0F-ABB7-45B52B3420FA}" dt="2020-07-28T18:56:07.636" v="3440" actId="478"/>
          <ac:spMkLst>
            <pc:docMk/>
            <pc:sldMk cId="3645965576" sldId="320"/>
            <ac:spMk id="7" creationId="{3ACDB90D-13DF-4904-939D-BD00754BDEAA}"/>
          </ac:spMkLst>
        </pc:spChg>
      </pc:sldChg>
      <pc:sldChg chg="modSp add mod">
        <pc:chgData name="Wang, Charles" userId="b1269e5f-19cd-4bc8-97bb-dd1e093c722b" providerId="ADAL" clId="{9EDB307E-3FD6-4E0F-ABB7-45B52B3420FA}" dt="2020-07-29T14:50:03.068" v="3566" actId="20577"/>
        <pc:sldMkLst>
          <pc:docMk/>
          <pc:sldMk cId="1804022799" sldId="321"/>
        </pc:sldMkLst>
        <pc:spChg chg="mod">
          <ac:chgData name="Wang, Charles" userId="b1269e5f-19cd-4bc8-97bb-dd1e093c722b" providerId="ADAL" clId="{9EDB307E-3FD6-4E0F-ABB7-45B52B3420FA}" dt="2020-07-29T14:50:03.068" v="3566" actId="20577"/>
          <ac:spMkLst>
            <pc:docMk/>
            <pc:sldMk cId="1804022799" sldId="321"/>
            <ac:spMk id="3" creationId="{E6A666D6-AB47-4AC5-AF89-E91B76A86F1C}"/>
          </ac:spMkLst>
        </pc:spChg>
      </pc:sldChg>
      <pc:sldChg chg="add">
        <pc:chgData name="Wang, Charles" userId="b1269e5f-19cd-4bc8-97bb-dd1e093c722b" providerId="ADAL" clId="{9EDB307E-3FD6-4E0F-ABB7-45B52B3420FA}" dt="2020-07-29T14:50:07.445" v="3567" actId="22"/>
        <pc:sldMkLst>
          <pc:docMk/>
          <pc:sldMk cId="3073856346" sldId="322"/>
        </pc:sldMkLst>
      </pc:sldChg>
      <pc:sldChg chg="modSp add mod">
        <pc:chgData name="Wang, Charles" userId="b1269e5f-19cd-4bc8-97bb-dd1e093c722b" providerId="ADAL" clId="{9EDB307E-3FD6-4E0F-ABB7-45B52B3420FA}" dt="2020-07-29T18:53:34.902" v="4146" actId="14"/>
        <pc:sldMkLst>
          <pc:docMk/>
          <pc:sldMk cId="2986473969" sldId="323"/>
        </pc:sldMkLst>
        <pc:spChg chg="mod">
          <ac:chgData name="Wang, Charles" userId="b1269e5f-19cd-4bc8-97bb-dd1e093c722b" providerId="ADAL" clId="{9EDB307E-3FD6-4E0F-ABB7-45B52B3420FA}" dt="2020-07-29T18:53:34.902" v="4146" actId="14"/>
          <ac:spMkLst>
            <pc:docMk/>
            <pc:sldMk cId="2986473969" sldId="323"/>
            <ac:spMk id="3" creationId="{E6A666D6-AB47-4AC5-AF89-E91B76A86F1C}"/>
          </ac:spMkLst>
        </pc:spChg>
      </pc:sldChg>
      <pc:sldChg chg="modSp add mod">
        <pc:chgData name="Wang, Charles" userId="b1269e5f-19cd-4bc8-97bb-dd1e093c722b" providerId="ADAL" clId="{9EDB307E-3FD6-4E0F-ABB7-45B52B3420FA}" dt="2020-07-29T14:53:57.967" v="3890" actId="20577"/>
        <pc:sldMkLst>
          <pc:docMk/>
          <pc:sldMk cId="1350988047" sldId="324"/>
        </pc:sldMkLst>
        <pc:spChg chg="mod">
          <ac:chgData name="Wang, Charles" userId="b1269e5f-19cd-4bc8-97bb-dd1e093c722b" providerId="ADAL" clId="{9EDB307E-3FD6-4E0F-ABB7-45B52B3420FA}" dt="2020-07-29T14:53:57.967" v="3890" actId="20577"/>
          <ac:spMkLst>
            <pc:docMk/>
            <pc:sldMk cId="1350988047" sldId="324"/>
            <ac:spMk id="3" creationId="{E6A666D6-AB47-4AC5-AF89-E91B76A86F1C}"/>
          </ac:spMkLst>
        </pc:spChg>
      </pc:sldChg>
      <pc:sldChg chg="add">
        <pc:chgData name="Wang, Charles" userId="b1269e5f-19cd-4bc8-97bb-dd1e093c722b" providerId="ADAL" clId="{9EDB307E-3FD6-4E0F-ABB7-45B52B3420FA}" dt="2020-07-29T14:54:04.001" v="3891" actId="22"/>
        <pc:sldMkLst>
          <pc:docMk/>
          <pc:sldMk cId="2528994817" sldId="325"/>
        </pc:sldMkLst>
      </pc:sldChg>
      <pc:sldChg chg="modSp add mod">
        <pc:chgData name="Wang, Charles" userId="b1269e5f-19cd-4bc8-97bb-dd1e093c722b" providerId="ADAL" clId="{9EDB307E-3FD6-4E0F-ABB7-45B52B3420FA}" dt="2020-07-29T18:56:04.426" v="4200" actId="20577"/>
        <pc:sldMkLst>
          <pc:docMk/>
          <pc:sldMk cId="3399691402" sldId="326"/>
        </pc:sldMkLst>
        <pc:spChg chg="mod">
          <ac:chgData name="Wang, Charles" userId="b1269e5f-19cd-4bc8-97bb-dd1e093c722b" providerId="ADAL" clId="{9EDB307E-3FD6-4E0F-ABB7-45B52B3420FA}" dt="2020-07-29T18:56:04.426" v="4200" actId="20577"/>
          <ac:spMkLst>
            <pc:docMk/>
            <pc:sldMk cId="3399691402" sldId="326"/>
            <ac:spMk id="3" creationId="{E6A666D6-AB47-4AC5-AF89-E91B76A86F1C}"/>
          </ac:spMkLst>
        </pc:spChg>
      </pc:sldChg>
      <pc:sldChg chg="modSp add mod">
        <pc:chgData name="Wang, Charles" userId="b1269e5f-19cd-4bc8-97bb-dd1e093c722b" providerId="ADAL" clId="{9EDB307E-3FD6-4E0F-ABB7-45B52B3420FA}" dt="2020-07-29T14:54:39.299" v="3894" actId="20577"/>
        <pc:sldMkLst>
          <pc:docMk/>
          <pc:sldMk cId="4132379827" sldId="327"/>
        </pc:sldMkLst>
        <pc:spChg chg="mod">
          <ac:chgData name="Wang, Charles" userId="b1269e5f-19cd-4bc8-97bb-dd1e093c722b" providerId="ADAL" clId="{9EDB307E-3FD6-4E0F-ABB7-45B52B3420FA}" dt="2020-07-29T14:54:39.299" v="3894" actId="20577"/>
          <ac:spMkLst>
            <pc:docMk/>
            <pc:sldMk cId="4132379827" sldId="327"/>
            <ac:spMk id="3" creationId="{E6A666D6-AB47-4AC5-AF89-E91B76A86F1C}"/>
          </ac:spMkLst>
        </pc:spChg>
      </pc:sldChg>
      <pc:sldChg chg="add">
        <pc:chgData name="Wang, Charles" userId="b1269e5f-19cd-4bc8-97bb-dd1e093c722b" providerId="ADAL" clId="{9EDB307E-3FD6-4E0F-ABB7-45B52B3420FA}" dt="2020-07-29T14:54:43.352" v="3895" actId="22"/>
        <pc:sldMkLst>
          <pc:docMk/>
          <pc:sldMk cId="3813879795" sldId="328"/>
        </pc:sldMkLst>
      </pc:sldChg>
      <pc:sldChg chg="modSp add mod">
        <pc:chgData name="Wang, Charles" userId="b1269e5f-19cd-4bc8-97bb-dd1e093c722b" providerId="ADAL" clId="{9EDB307E-3FD6-4E0F-ABB7-45B52B3420FA}" dt="2020-07-29T20:12:51.300" v="4364" actId="20577"/>
        <pc:sldMkLst>
          <pc:docMk/>
          <pc:sldMk cId="75336071" sldId="329"/>
        </pc:sldMkLst>
        <pc:spChg chg="mod">
          <ac:chgData name="Wang, Charles" userId="b1269e5f-19cd-4bc8-97bb-dd1e093c722b" providerId="ADAL" clId="{9EDB307E-3FD6-4E0F-ABB7-45B52B3420FA}" dt="2020-07-29T20:12:51.300" v="4364" actId="20577"/>
          <ac:spMkLst>
            <pc:docMk/>
            <pc:sldMk cId="75336071" sldId="329"/>
            <ac:spMk id="3" creationId="{E6A666D6-AB47-4AC5-AF89-E91B76A86F1C}"/>
          </ac:spMkLst>
        </pc:spChg>
      </pc:sldChg>
      <pc:sldChg chg="modSp add mod">
        <pc:chgData name="Wang, Charles" userId="b1269e5f-19cd-4bc8-97bb-dd1e093c722b" providerId="ADAL" clId="{9EDB307E-3FD6-4E0F-ABB7-45B52B3420FA}" dt="2020-07-29T14:56:17.278" v="4052" actId="20577"/>
        <pc:sldMkLst>
          <pc:docMk/>
          <pc:sldMk cId="3768218253" sldId="330"/>
        </pc:sldMkLst>
        <pc:spChg chg="mod">
          <ac:chgData name="Wang, Charles" userId="b1269e5f-19cd-4bc8-97bb-dd1e093c722b" providerId="ADAL" clId="{9EDB307E-3FD6-4E0F-ABB7-45B52B3420FA}" dt="2020-07-29T14:56:17.278" v="4052" actId="20577"/>
          <ac:spMkLst>
            <pc:docMk/>
            <pc:sldMk cId="3768218253" sldId="330"/>
            <ac:spMk id="3" creationId="{E6A666D6-AB47-4AC5-AF89-E91B76A86F1C}"/>
          </ac:spMkLst>
        </pc:spChg>
      </pc:sldChg>
      <pc:sldChg chg="add">
        <pc:chgData name="Wang, Charles" userId="b1269e5f-19cd-4bc8-97bb-dd1e093c722b" providerId="ADAL" clId="{9EDB307E-3FD6-4E0F-ABB7-45B52B3420FA}" dt="2020-07-29T14:56:24.577" v="4053" actId="22"/>
        <pc:sldMkLst>
          <pc:docMk/>
          <pc:sldMk cId="3744590003" sldId="331"/>
        </pc:sldMkLst>
      </pc:sldChg>
      <pc:sldChg chg="modSp add mod">
        <pc:chgData name="Wang, Charles" userId="b1269e5f-19cd-4bc8-97bb-dd1e093c722b" providerId="ADAL" clId="{9EDB307E-3FD6-4E0F-ABB7-45B52B3420FA}" dt="2020-07-29T19:02:40.916" v="4272" actId="20577"/>
        <pc:sldMkLst>
          <pc:docMk/>
          <pc:sldMk cId="3753126751" sldId="332"/>
        </pc:sldMkLst>
        <pc:spChg chg="mod">
          <ac:chgData name="Wang, Charles" userId="b1269e5f-19cd-4bc8-97bb-dd1e093c722b" providerId="ADAL" clId="{9EDB307E-3FD6-4E0F-ABB7-45B52B3420FA}" dt="2020-07-29T19:02:40.916" v="4272" actId="20577"/>
          <ac:spMkLst>
            <pc:docMk/>
            <pc:sldMk cId="3753126751" sldId="332"/>
            <ac:spMk id="3" creationId="{E6A666D6-AB47-4AC5-AF89-E91B76A86F1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E5AD6B-3370-4FCF-A6D3-B10939C2535B}" type="datetimeFigureOut">
              <a:rPr lang="en-US" smtClean="0"/>
              <a:t>8/4/2020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C2CD94-9EA4-4D95-B6CB-D655DEEB3A53}" type="slidenum">
              <a:rPr lang="en-US" smtClean="0"/>
              <a:t>‹#›</a:t>
            </a:fld>
            <a:endParaRPr lang="en-US"/>
          </a:p>
        </p:txBody>
      </p:sp>
    </p:spTree>
    <p:extLst>
      <p:ext uri="{BB962C8B-B14F-4D97-AF65-F5344CB8AC3E}">
        <p14:creationId xmlns:p14="http://schemas.microsoft.com/office/powerpoint/2010/main" val="2122296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a:t>
            </a:r>
          </a:p>
        </p:txBody>
      </p:sp>
      <p:sp>
        <p:nvSpPr>
          <p:cNvPr id="4" name="Slide Number Placeholder 3"/>
          <p:cNvSpPr>
            <a:spLocks noGrp="1"/>
          </p:cNvSpPr>
          <p:nvPr>
            <p:ph type="sldNum" sz="quarter" idx="5"/>
          </p:nvPr>
        </p:nvSpPr>
        <p:spPr/>
        <p:txBody>
          <a:bodyPr/>
          <a:lstStyle/>
          <a:p>
            <a:fld id="{A22EFDB4-0BC3-4CB3-A7B2-14BE3B37D75F}" type="slidenum">
              <a:rPr lang="en-US" smtClean="0"/>
              <a:t>1</a:t>
            </a:fld>
            <a:endParaRPr lang="en-US"/>
          </a:p>
        </p:txBody>
      </p:sp>
    </p:spTree>
    <p:extLst>
      <p:ext uri="{BB962C8B-B14F-4D97-AF65-F5344CB8AC3E}">
        <p14:creationId xmlns:p14="http://schemas.microsoft.com/office/powerpoint/2010/main" val="37164432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12</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14</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15</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16</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17</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18</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19</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20</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21</a:t>
            </a:fld>
            <a:endParaRPr lang="en-US"/>
          </a:p>
        </p:txBody>
      </p:sp>
    </p:spTree>
    <p:extLst>
      <p:ext uri="{BB962C8B-B14F-4D97-AF65-F5344CB8AC3E}">
        <p14:creationId xmlns:p14="http://schemas.microsoft.com/office/powerpoint/2010/main" val="480839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22</a:t>
            </a:fld>
            <a:endParaRPr lang="en-US"/>
          </a:p>
        </p:txBody>
      </p:sp>
    </p:spTree>
    <p:extLst>
      <p:ext uri="{BB962C8B-B14F-4D97-AF65-F5344CB8AC3E}">
        <p14:creationId xmlns:p14="http://schemas.microsoft.com/office/powerpoint/2010/main" val="480839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3</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23</a:t>
            </a:fld>
            <a:endParaRPr lang="en-US"/>
          </a:p>
        </p:txBody>
      </p:sp>
    </p:spTree>
    <p:extLst>
      <p:ext uri="{BB962C8B-B14F-4D97-AF65-F5344CB8AC3E}">
        <p14:creationId xmlns:p14="http://schemas.microsoft.com/office/powerpoint/2010/main" val="480839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24</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25</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26</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28</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29</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30</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31</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32</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33</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5</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34</a:t>
            </a:fld>
            <a:endParaRPr lang="en-US"/>
          </a:p>
        </p:txBody>
      </p:sp>
    </p:spTree>
    <p:extLst>
      <p:ext uri="{BB962C8B-B14F-4D97-AF65-F5344CB8AC3E}">
        <p14:creationId xmlns:p14="http://schemas.microsoft.com/office/powerpoint/2010/main" val="4808398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35</a:t>
            </a:fld>
            <a:endParaRPr lang="en-US"/>
          </a:p>
        </p:txBody>
      </p:sp>
    </p:spTree>
    <p:extLst>
      <p:ext uri="{BB962C8B-B14F-4D97-AF65-F5344CB8AC3E}">
        <p14:creationId xmlns:p14="http://schemas.microsoft.com/office/powerpoint/2010/main" val="4808398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36</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37</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38</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2CD94-9EA4-4D95-B6CB-D655DEEB3A53}" type="slidenum">
              <a:rPr lang="en-US" smtClean="0"/>
              <a:t>39</a:t>
            </a:fld>
            <a:endParaRPr lang="en-US"/>
          </a:p>
        </p:txBody>
      </p:sp>
    </p:spTree>
    <p:extLst>
      <p:ext uri="{BB962C8B-B14F-4D97-AF65-F5344CB8AC3E}">
        <p14:creationId xmlns:p14="http://schemas.microsoft.com/office/powerpoint/2010/main" val="24018327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40</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41</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42</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43</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6</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44</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45</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46</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47</a:t>
            </a:fld>
            <a:endParaRPr lang="en-US"/>
          </a:p>
        </p:txBody>
      </p:sp>
    </p:spTree>
    <p:extLst>
      <p:ext uri="{BB962C8B-B14F-4D97-AF65-F5344CB8AC3E}">
        <p14:creationId xmlns:p14="http://schemas.microsoft.com/office/powerpoint/2010/main" val="4808398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48</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49</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7</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8</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9</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10</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11</a:t>
            </a:fld>
            <a:endParaRPr lang="en-US"/>
          </a:p>
        </p:txBody>
      </p:sp>
    </p:spTree>
    <p:extLst>
      <p:ext uri="{BB962C8B-B14F-4D97-AF65-F5344CB8AC3E}">
        <p14:creationId xmlns:p14="http://schemas.microsoft.com/office/powerpoint/2010/main" val="1229320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C9ECA7-BA48-437F-8263-1ED39610FBF4}"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F4AD7-3E10-4FD7-87C3-FBA19AD2F74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255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C9ECA7-BA48-437F-8263-1ED39610FBF4}"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F4AD7-3E10-4FD7-87C3-FBA19AD2F749}" type="slidenum">
              <a:rPr lang="en-US" smtClean="0"/>
              <a:t>‹#›</a:t>
            </a:fld>
            <a:endParaRPr lang="en-US"/>
          </a:p>
        </p:txBody>
      </p:sp>
    </p:spTree>
    <p:extLst>
      <p:ext uri="{BB962C8B-B14F-4D97-AF65-F5344CB8AC3E}">
        <p14:creationId xmlns:p14="http://schemas.microsoft.com/office/powerpoint/2010/main" val="398888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C9ECA7-BA48-437F-8263-1ED39610FBF4}"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F4AD7-3E10-4FD7-87C3-FBA19AD2F749}" type="slidenum">
              <a:rPr lang="en-US" smtClean="0"/>
              <a:t>‹#›</a:t>
            </a:fld>
            <a:endParaRPr lang="en-US"/>
          </a:p>
        </p:txBody>
      </p:sp>
    </p:spTree>
    <p:extLst>
      <p:ext uri="{BB962C8B-B14F-4D97-AF65-F5344CB8AC3E}">
        <p14:creationId xmlns:p14="http://schemas.microsoft.com/office/powerpoint/2010/main" val="682744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C9ECA7-BA48-437F-8263-1ED39610FBF4}"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F4AD7-3E10-4FD7-87C3-FBA19AD2F749}" type="slidenum">
              <a:rPr lang="en-US" smtClean="0"/>
              <a:t>‹#›</a:t>
            </a:fld>
            <a:endParaRPr lang="en-US"/>
          </a:p>
        </p:txBody>
      </p:sp>
    </p:spTree>
    <p:extLst>
      <p:ext uri="{BB962C8B-B14F-4D97-AF65-F5344CB8AC3E}">
        <p14:creationId xmlns:p14="http://schemas.microsoft.com/office/powerpoint/2010/main" val="309719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C9ECA7-BA48-437F-8263-1ED39610FBF4}"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F4AD7-3E10-4FD7-87C3-FBA19AD2F74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946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C9ECA7-BA48-437F-8263-1ED39610FBF4}" type="datetimeFigureOut">
              <a:rPr lang="en-US" smtClean="0"/>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BF4AD7-3E10-4FD7-87C3-FBA19AD2F749}" type="slidenum">
              <a:rPr lang="en-US" smtClean="0"/>
              <a:t>‹#›</a:t>
            </a:fld>
            <a:endParaRPr lang="en-US"/>
          </a:p>
        </p:txBody>
      </p:sp>
    </p:spTree>
    <p:extLst>
      <p:ext uri="{BB962C8B-B14F-4D97-AF65-F5344CB8AC3E}">
        <p14:creationId xmlns:p14="http://schemas.microsoft.com/office/powerpoint/2010/main" val="1673665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C9ECA7-BA48-437F-8263-1ED39610FBF4}" type="datetimeFigureOut">
              <a:rPr lang="en-US" smtClean="0"/>
              <a:t>8/4/2020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BF4AD7-3E10-4FD7-87C3-FBA19AD2F749}" type="slidenum">
              <a:rPr lang="en-US" smtClean="0"/>
              <a:t>‹#›</a:t>
            </a:fld>
            <a:endParaRPr lang="en-US"/>
          </a:p>
        </p:txBody>
      </p:sp>
    </p:spTree>
    <p:extLst>
      <p:ext uri="{BB962C8B-B14F-4D97-AF65-F5344CB8AC3E}">
        <p14:creationId xmlns:p14="http://schemas.microsoft.com/office/powerpoint/2010/main" val="1375332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C9ECA7-BA48-437F-8263-1ED39610FBF4}" type="datetimeFigureOut">
              <a:rPr lang="en-US" smtClean="0"/>
              <a:t>8/4/2020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BF4AD7-3E10-4FD7-87C3-FBA19AD2F749}" type="slidenum">
              <a:rPr lang="en-US" smtClean="0"/>
              <a:t>‹#›</a:t>
            </a:fld>
            <a:endParaRPr lang="en-US"/>
          </a:p>
        </p:txBody>
      </p:sp>
    </p:spTree>
    <p:extLst>
      <p:ext uri="{BB962C8B-B14F-4D97-AF65-F5344CB8AC3E}">
        <p14:creationId xmlns:p14="http://schemas.microsoft.com/office/powerpoint/2010/main" val="2750714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BC9ECA7-BA48-437F-8263-1ED39610FBF4}" type="datetimeFigureOut">
              <a:rPr lang="en-US" smtClean="0"/>
              <a:t>8/4/2020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7BF4AD7-3E10-4FD7-87C3-FBA19AD2F749}" type="slidenum">
              <a:rPr lang="en-US" smtClean="0"/>
              <a:t>‹#›</a:t>
            </a:fld>
            <a:endParaRPr lang="en-US"/>
          </a:p>
        </p:txBody>
      </p:sp>
    </p:spTree>
    <p:extLst>
      <p:ext uri="{BB962C8B-B14F-4D97-AF65-F5344CB8AC3E}">
        <p14:creationId xmlns:p14="http://schemas.microsoft.com/office/powerpoint/2010/main" val="2004956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BC9ECA7-BA48-437F-8263-1ED39610FBF4}" type="datetimeFigureOut">
              <a:rPr lang="en-US" smtClean="0"/>
              <a:t>8/4/2020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7BF4AD7-3E10-4FD7-87C3-FBA19AD2F749}" type="slidenum">
              <a:rPr lang="en-US" smtClean="0"/>
              <a:t>‹#›</a:t>
            </a:fld>
            <a:endParaRPr lang="en-US"/>
          </a:p>
        </p:txBody>
      </p:sp>
    </p:spTree>
    <p:extLst>
      <p:ext uri="{BB962C8B-B14F-4D97-AF65-F5344CB8AC3E}">
        <p14:creationId xmlns:p14="http://schemas.microsoft.com/office/powerpoint/2010/main" val="1795207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C9ECA7-BA48-437F-8263-1ED39610FBF4}" type="datetimeFigureOut">
              <a:rPr lang="en-US" smtClean="0"/>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BF4AD7-3E10-4FD7-87C3-FBA19AD2F749}" type="slidenum">
              <a:rPr lang="en-US" smtClean="0"/>
              <a:t>‹#›</a:t>
            </a:fld>
            <a:endParaRPr lang="en-US"/>
          </a:p>
        </p:txBody>
      </p:sp>
    </p:spTree>
    <p:extLst>
      <p:ext uri="{BB962C8B-B14F-4D97-AF65-F5344CB8AC3E}">
        <p14:creationId xmlns:p14="http://schemas.microsoft.com/office/powerpoint/2010/main" val="1239944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BC9ECA7-BA48-437F-8263-1ED39610FBF4}" type="datetimeFigureOut">
              <a:rPr lang="en-US" smtClean="0"/>
              <a:t>8/4/2020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7BF4AD7-3E10-4FD7-87C3-FBA19AD2F74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96015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forms.gle/wRuj8Bzh3cTPFR4T6"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oracle.com/javase/7/docs/api/java/util/Scanner.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docs.oracle.com/javase/7/docs/api/java/util/Scanner.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forms.gle/wRuj8Bzh3cTPFR4T6"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docs.oracle.com/javase/7/docs/api/java/util/Scanner.html"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forms.gle/wRuj8Bzh3cTPFR4T6"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forms.gle/wRuj8Bzh3cTPFR4T6"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1A829-BAEC-41F1-B2AD-76E090DA95A8}"/>
              </a:ext>
            </a:extLst>
          </p:cNvPr>
          <p:cNvSpPr>
            <a:spLocks noGrp="1"/>
          </p:cNvSpPr>
          <p:nvPr>
            <p:ph type="ctrTitle"/>
          </p:nvPr>
        </p:nvSpPr>
        <p:spPr/>
        <p:txBody>
          <a:bodyPr/>
          <a:lstStyle/>
          <a:p>
            <a:r>
              <a:rPr lang="en-US" dirty="0"/>
              <a:t>Unit 01</a:t>
            </a:r>
          </a:p>
        </p:txBody>
      </p:sp>
      <p:sp>
        <p:nvSpPr>
          <p:cNvPr id="3" name="Subtitle 2">
            <a:extLst>
              <a:ext uri="{FF2B5EF4-FFF2-40B4-BE49-F238E27FC236}">
                <a16:creationId xmlns:a16="http://schemas.microsoft.com/office/drawing/2014/main" id="{1E2CB2BF-38B4-4EA1-8D18-B0E87843728A}"/>
              </a:ext>
            </a:extLst>
          </p:cNvPr>
          <p:cNvSpPr>
            <a:spLocks noGrp="1"/>
          </p:cNvSpPr>
          <p:nvPr>
            <p:ph type="subTitle" idx="1"/>
          </p:nvPr>
        </p:nvSpPr>
        <p:spPr/>
        <p:txBody>
          <a:bodyPr/>
          <a:lstStyle/>
          <a:p>
            <a:r>
              <a:rPr lang="en-US" dirty="0"/>
              <a:t>User Input</a:t>
            </a:r>
          </a:p>
        </p:txBody>
      </p:sp>
    </p:spTree>
    <p:extLst>
      <p:ext uri="{BB962C8B-B14F-4D97-AF65-F5344CB8AC3E}">
        <p14:creationId xmlns:p14="http://schemas.microsoft.com/office/powerpoint/2010/main" val="2280867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Import Code</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a:xfrm>
            <a:off x="1097280" y="2067952"/>
            <a:ext cx="10058400" cy="3801142"/>
          </a:xfrm>
        </p:spPr>
        <p:txBody>
          <a:bodyPr>
            <a:normAutofit lnSpcReduction="10000"/>
          </a:bodyPr>
          <a:lstStyle/>
          <a:p>
            <a:pPr marL="0" indent="0">
              <a:buNone/>
            </a:pPr>
            <a:r>
              <a:rPr lang="en-US" sz="2800" dirty="0"/>
              <a:t>import </a:t>
            </a:r>
            <a:r>
              <a:rPr lang="en-US" sz="2800" dirty="0" err="1"/>
              <a:t>java.util.Scanner</a:t>
            </a:r>
            <a:r>
              <a:rPr lang="en-US" sz="2800" dirty="0"/>
              <a:t>;</a:t>
            </a:r>
          </a:p>
          <a:p>
            <a:pPr marL="0" indent="0">
              <a:buNone/>
            </a:pPr>
            <a:r>
              <a:rPr lang="en-US" sz="2800" dirty="0"/>
              <a:t>public class Main{</a:t>
            </a:r>
          </a:p>
          <a:p>
            <a:pPr marL="0" indent="0">
              <a:buNone/>
            </a:pPr>
            <a:r>
              <a:rPr lang="en-US" sz="2800" dirty="0"/>
              <a:t>    public static void main(String[] </a:t>
            </a:r>
            <a:r>
              <a:rPr lang="en-US" sz="2800" dirty="0" err="1"/>
              <a:t>args</a:t>
            </a:r>
            <a:r>
              <a:rPr lang="en-US" sz="2800" dirty="0"/>
              <a:t>){</a:t>
            </a:r>
          </a:p>
          <a:p>
            <a:pPr marL="0" indent="0">
              <a:buNone/>
            </a:pPr>
            <a:endParaRPr lang="en-US" sz="2800" dirty="0"/>
          </a:p>
          <a:p>
            <a:pPr marL="0" indent="0">
              <a:buNone/>
            </a:pPr>
            <a:endParaRPr lang="en-US" sz="2800" dirty="0"/>
          </a:p>
          <a:p>
            <a:pPr marL="0" indent="0">
              <a:buNone/>
            </a:pPr>
            <a:r>
              <a:rPr lang="en-US" sz="2800" dirty="0"/>
              <a:t>    }</a:t>
            </a:r>
          </a:p>
          <a:p>
            <a:pPr marL="0" indent="0">
              <a:buNone/>
            </a:pPr>
            <a:r>
              <a:rPr lang="en-US" sz="2800" dirty="0"/>
              <a:t>}</a:t>
            </a:r>
          </a:p>
        </p:txBody>
      </p:sp>
    </p:spTree>
    <p:extLst>
      <p:ext uri="{BB962C8B-B14F-4D97-AF65-F5344CB8AC3E}">
        <p14:creationId xmlns:p14="http://schemas.microsoft.com/office/powerpoint/2010/main" val="3419122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understand the purpose of importing code</a:t>
            </a:r>
          </a:p>
          <a:p>
            <a:r>
              <a:rPr lang="en-US" dirty="0"/>
              <a:t>I can import the Scanner class</a:t>
            </a:r>
          </a:p>
        </p:txBody>
      </p:sp>
    </p:spTree>
    <p:extLst>
      <p:ext uri="{BB962C8B-B14F-4D97-AF65-F5344CB8AC3E}">
        <p14:creationId xmlns:p14="http://schemas.microsoft.com/office/powerpoint/2010/main" val="3073856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Follow Up</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Sample Code</a:t>
            </a:r>
          </a:p>
          <a:p>
            <a:pPr lvl="1"/>
            <a:r>
              <a:rPr lang="en-US" dirty="0"/>
              <a:t>Import Scanner </a:t>
            </a:r>
          </a:p>
          <a:p>
            <a:r>
              <a:rPr lang="en-US" dirty="0"/>
              <a:t>Worksheet</a:t>
            </a:r>
          </a:p>
          <a:p>
            <a:pPr lvl="1"/>
            <a:r>
              <a:rPr lang="en-US" dirty="0"/>
              <a:t>None</a:t>
            </a:r>
          </a:p>
          <a:p>
            <a:r>
              <a:rPr lang="en-US" dirty="0"/>
              <a:t>Coding Practice</a:t>
            </a:r>
          </a:p>
          <a:p>
            <a:pPr lvl="1"/>
            <a:r>
              <a:rPr lang="en-US" dirty="0"/>
              <a:t>None</a:t>
            </a:r>
          </a:p>
          <a:p>
            <a:r>
              <a:rPr lang="en-US" dirty="0"/>
              <a:t>Scaffolding:</a:t>
            </a:r>
          </a:p>
          <a:p>
            <a:pPr lvl="1"/>
            <a:r>
              <a:rPr lang="en-US" dirty="0"/>
              <a:t>See 01_Scaffolding</a:t>
            </a:r>
          </a:p>
          <a:p>
            <a:r>
              <a:rPr lang="en-US" dirty="0"/>
              <a:t>Leave some Feedback/Questions:</a:t>
            </a:r>
          </a:p>
          <a:p>
            <a:pPr lvl="1"/>
            <a:r>
              <a:rPr lang="en-US" dirty="0"/>
              <a:t>Link: </a:t>
            </a:r>
            <a:r>
              <a:rPr lang="en-US" dirty="0">
                <a:hlinkClick r:id="rId3"/>
              </a:rPr>
              <a:t>https://forms.gle/wRuj8Bzh3cTPFR4T6</a:t>
            </a:r>
            <a:endParaRPr lang="en-US" dirty="0"/>
          </a:p>
        </p:txBody>
      </p:sp>
    </p:spTree>
    <p:extLst>
      <p:ext uri="{BB962C8B-B14F-4D97-AF65-F5344CB8AC3E}">
        <p14:creationId xmlns:p14="http://schemas.microsoft.com/office/powerpoint/2010/main" val="2986473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6BEA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6BB6-AD54-491A-821F-A971BFAAAC5A}"/>
              </a:ext>
            </a:extLst>
          </p:cNvPr>
          <p:cNvSpPr>
            <a:spLocks noGrp="1"/>
          </p:cNvSpPr>
          <p:nvPr>
            <p:ph type="title"/>
          </p:nvPr>
        </p:nvSpPr>
        <p:spPr/>
        <p:txBody>
          <a:bodyPr/>
          <a:lstStyle/>
          <a:p>
            <a:r>
              <a:rPr lang="en-US" dirty="0"/>
              <a:t>Scanner Class</a:t>
            </a:r>
          </a:p>
        </p:txBody>
      </p:sp>
      <p:sp>
        <p:nvSpPr>
          <p:cNvPr id="3" name="Text Placeholder 2">
            <a:extLst>
              <a:ext uri="{FF2B5EF4-FFF2-40B4-BE49-F238E27FC236}">
                <a16:creationId xmlns:a16="http://schemas.microsoft.com/office/drawing/2014/main" id="{9CE48ECA-39E3-4158-B9CF-E5C85D0666C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1828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understand “Googling” is essential to a programmer</a:t>
            </a:r>
          </a:p>
          <a:p>
            <a:r>
              <a:rPr lang="en-US" dirty="0"/>
              <a:t>I understand how to search and read documentation (more practice on this later!)</a:t>
            </a:r>
          </a:p>
          <a:p>
            <a:r>
              <a:rPr lang="en-US" dirty="0"/>
              <a:t>I can use the following Scanner methods:</a:t>
            </a:r>
          </a:p>
          <a:p>
            <a:pPr lvl="1"/>
            <a:r>
              <a:rPr lang="en-US" dirty="0" err="1"/>
              <a:t>nextInt</a:t>
            </a:r>
            <a:r>
              <a:rPr lang="en-US" dirty="0"/>
              <a:t>()</a:t>
            </a:r>
          </a:p>
          <a:p>
            <a:pPr lvl="1"/>
            <a:r>
              <a:rPr lang="en-US" dirty="0" err="1"/>
              <a:t>nextDouble</a:t>
            </a:r>
            <a:r>
              <a:rPr lang="en-US" dirty="0"/>
              <a:t>()</a:t>
            </a:r>
          </a:p>
          <a:p>
            <a:pPr lvl="1"/>
            <a:r>
              <a:rPr lang="en-US" dirty="0"/>
              <a:t>next()</a:t>
            </a:r>
          </a:p>
          <a:p>
            <a:pPr lvl="1"/>
            <a:r>
              <a:rPr lang="en-US" dirty="0" err="1"/>
              <a:t>nextLine</a:t>
            </a:r>
            <a:r>
              <a:rPr lang="en-US" dirty="0"/>
              <a:t>()</a:t>
            </a:r>
          </a:p>
        </p:txBody>
      </p:sp>
    </p:spTree>
    <p:extLst>
      <p:ext uri="{BB962C8B-B14F-4D97-AF65-F5344CB8AC3E}">
        <p14:creationId xmlns:p14="http://schemas.microsoft.com/office/powerpoint/2010/main" val="1350988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Scanner Class</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a:xfrm>
            <a:off x="1097280" y="2799470"/>
            <a:ext cx="10058400" cy="3069623"/>
          </a:xfrm>
        </p:spPr>
        <p:txBody>
          <a:bodyPr>
            <a:normAutofit/>
          </a:bodyPr>
          <a:lstStyle/>
          <a:p>
            <a:pPr algn="ctr"/>
            <a:r>
              <a:rPr lang="en-US" sz="2800" dirty="0"/>
              <a:t>One class that comes with Java is the Scanner class. This class comes allows us to take in user input while our program is running, allowing us to interact with our program.</a:t>
            </a:r>
          </a:p>
        </p:txBody>
      </p:sp>
    </p:spTree>
    <p:extLst>
      <p:ext uri="{BB962C8B-B14F-4D97-AF65-F5344CB8AC3E}">
        <p14:creationId xmlns:p14="http://schemas.microsoft.com/office/powerpoint/2010/main" val="1113332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Import Code</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a:xfrm>
            <a:off x="1097280" y="2067952"/>
            <a:ext cx="10058400" cy="3801142"/>
          </a:xfrm>
        </p:spPr>
        <p:txBody>
          <a:bodyPr>
            <a:normAutofit lnSpcReduction="10000"/>
          </a:bodyPr>
          <a:lstStyle/>
          <a:p>
            <a:pPr marL="0" indent="0">
              <a:buNone/>
            </a:pPr>
            <a:r>
              <a:rPr lang="en-US" sz="2800" dirty="0"/>
              <a:t>import </a:t>
            </a:r>
            <a:r>
              <a:rPr lang="en-US" sz="2800" dirty="0" err="1"/>
              <a:t>java.util.Scanner</a:t>
            </a:r>
            <a:r>
              <a:rPr lang="en-US" sz="2800" dirty="0"/>
              <a:t>;</a:t>
            </a:r>
          </a:p>
          <a:p>
            <a:pPr marL="0" indent="0">
              <a:buNone/>
            </a:pPr>
            <a:r>
              <a:rPr lang="en-US" sz="2800" dirty="0"/>
              <a:t>public class Main{</a:t>
            </a:r>
          </a:p>
          <a:p>
            <a:pPr marL="0" indent="0">
              <a:buNone/>
            </a:pPr>
            <a:r>
              <a:rPr lang="en-US" sz="2800" dirty="0"/>
              <a:t>    public static void main(String[] </a:t>
            </a:r>
            <a:r>
              <a:rPr lang="en-US" sz="2800" dirty="0" err="1"/>
              <a:t>args</a:t>
            </a:r>
            <a:r>
              <a:rPr lang="en-US" sz="2800" dirty="0"/>
              <a:t>){</a:t>
            </a:r>
          </a:p>
          <a:p>
            <a:pPr marL="0" indent="0">
              <a:buNone/>
            </a:pPr>
            <a:endParaRPr lang="en-US" sz="2800" dirty="0"/>
          </a:p>
          <a:p>
            <a:pPr marL="0" indent="0">
              <a:buNone/>
            </a:pPr>
            <a:endParaRPr lang="en-US" sz="2800" dirty="0"/>
          </a:p>
          <a:p>
            <a:pPr marL="0" indent="0">
              <a:buNone/>
            </a:pPr>
            <a:r>
              <a:rPr lang="en-US" sz="2800" dirty="0"/>
              <a:t>    }</a:t>
            </a:r>
          </a:p>
          <a:p>
            <a:pPr marL="0" indent="0">
              <a:buNone/>
            </a:pPr>
            <a:r>
              <a:rPr lang="en-US" sz="2800" dirty="0"/>
              <a:t>}</a:t>
            </a:r>
          </a:p>
        </p:txBody>
      </p:sp>
    </p:spTree>
    <p:extLst>
      <p:ext uri="{BB962C8B-B14F-4D97-AF65-F5344CB8AC3E}">
        <p14:creationId xmlns:p14="http://schemas.microsoft.com/office/powerpoint/2010/main" val="1295000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Scanner Class</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a:xfrm>
            <a:off x="1097280" y="2799471"/>
            <a:ext cx="10058400" cy="629530"/>
          </a:xfrm>
        </p:spPr>
        <p:txBody>
          <a:bodyPr>
            <a:normAutofit/>
          </a:bodyPr>
          <a:lstStyle/>
          <a:p>
            <a:pPr algn="ctr"/>
            <a:r>
              <a:rPr lang="en-US" sz="2800" dirty="0"/>
              <a:t>Now that we have imported this code, how do we use it?</a:t>
            </a:r>
          </a:p>
        </p:txBody>
      </p:sp>
      <p:sp>
        <p:nvSpPr>
          <p:cNvPr id="4" name="Content Placeholder 5">
            <a:extLst>
              <a:ext uri="{FF2B5EF4-FFF2-40B4-BE49-F238E27FC236}">
                <a16:creationId xmlns:a16="http://schemas.microsoft.com/office/drawing/2014/main" id="{61436921-2187-4F8C-80E4-2BCBCED074AF}"/>
              </a:ext>
            </a:extLst>
          </p:cNvPr>
          <p:cNvSpPr txBox="1">
            <a:spLocks/>
          </p:cNvSpPr>
          <p:nvPr/>
        </p:nvSpPr>
        <p:spPr>
          <a:xfrm>
            <a:off x="1097280" y="4491112"/>
            <a:ext cx="10058400" cy="62953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2800" dirty="0"/>
              <a:t>Introducing: Documentation!</a:t>
            </a:r>
          </a:p>
          <a:p>
            <a:pPr algn="ctr"/>
            <a:endParaRPr lang="en-US" sz="2800" dirty="0"/>
          </a:p>
        </p:txBody>
      </p:sp>
    </p:spTree>
    <p:extLst>
      <p:ext uri="{BB962C8B-B14F-4D97-AF65-F5344CB8AC3E}">
        <p14:creationId xmlns:p14="http://schemas.microsoft.com/office/powerpoint/2010/main" val="1865812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Scanner Class</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a:xfrm>
            <a:off x="1097280" y="2096086"/>
            <a:ext cx="10058400" cy="2715065"/>
          </a:xfrm>
        </p:spPr>
        <p:txBody>
          <a:bodyPr>
            <a:normAutofit lnSpcReduction="10000"/>
          </a:bodyPr>
          <a:lstStyle/>
          <a:p>
            <a:pPr algn="ctr"/>
            <a:r>
              <a:rPr lang="en-US" sz="3000" dirty="0"/>
              <a:t>Documentation essentially describes how to use the code. Documentation also frequently gives examples of how to use the code.</a:t>
            </a:r>
          </a:p>
          <a:p>
            <a:pPr algn="ctr"/>
            <a:endParaRPr lang="en-US" sz="3000" dirty="0"/>
          </a:p>
          <a:p>
            <a:r>
              <a:rPr lang="en-US" sz="3000" dirty="0"/>
              <a:t>*If you are a programmer, you will need to learn how to use documentation!</a:t>
            </a:r>
          </a:p>
          <a:p>
            <a:pPr algn="ctr"/>
            <a:endParaRPr lang="en-US" sz="3000" dirty="0"/>
          </a:p>
        </p:txBody>
      </p:sp>
      <p:sp>
        <p:nvSpPr>
          <p:cNvPr id="7" name="TextBox 6">
            <a:extLst>
              <a:ext uri="{FF2B5EF4-FFF2-40B4-BE49-F238E27FC236}">
                <a16:creationId xmlns:a16="http://schemas.microsoft.com/office/drawing/2014/main" id="{D3C83658-AAF6-4A21-AAA9-11352C247F24}"/>
              </a:ext>
            </a:extLst>
          </p:cNvPr>
          <p:cNvSpPr txBox="1"/>
          <p:nvPr/>
        </p:nvSpPr>
        <p:spPr>
          <a:xfrm>
            <a:off x="1971235" y="5120641"/>
            <a:ext cx="8249529" cy="923330"/>
          </a:xfrm>
          <a:prstGeom prst="rect">
            <a:avLst/>
          </a:prstGeom>
          <a:noFill/>
        </p:spPr>
        <p:txBody>
          <a:bodyPr wrap="square">
            <a:spAutoFit/>
          </a:bodyPr>
          <a:lstStyle/>
          <a:p>
            <a:r>
              <a:rPr lang="en-US" dirty="0"/>
              <a:t>Scanner Class Documentation: </a:t>
            </a:r>
            <a:r>
              <a:rPr lang="en-US" dirty="0">
                <a:hlinkClick r:id="rId3"/>
              </a:rPr>
              <a:t>https://docs.oracle.com/javase/7/docs/api/java/util/Scanner.html</a:t>
            </a:r>
            <a:endParaRPr lang="en-US" dirty="0"/>
          </a:p>
          <a:p>
            <a:endParaRPr lang="en-US" dirty="0"/>
          </a:p>
        </p:txBody>
      </p:sp>
    </p:spTree>
    <p:extLst>
      <p:ext uri="{BB962C8B-B14F-4D97-AF65-F5344CB8AC3E}">
        <p14:creationId xmlns:p14="http://schemas.microsoft.com/office/powerpoint/2010/main" val="2375615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Scanner Class</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a:xfrm>
            <a:off x="1097280" y="2067952"/>
            <a:ext cx="10058400" cy="3801142"/>
          </a:xfrm>
        </p:spPr>
        <p:txBody>
          <a:bodyPr>
            <a:normAutofit lnSpcReduction="10000"/>
          </a:bodyPr>
          <a:lstStyle/>
          <a:p>
            <a:pPr marL="0" indent="0">
              <a:buNone/>
            </a:pPr>
            <a:r>
              <a:rPr lang="en-US" sz="2800" dirty="0"/>
              <a:t>import </a:t>
            </a:r>
            <a:r>
              <a:rPr lang="en-US" sz="2800" dirty="0" err="1"/>
              <a:t>java.util.Scanner</a:t>
            </a:r>
            <a:r>
              <a:rPr lang="en-US" sz="2800" dirty="0"/>
              <a:t>;</a:t>
            </a:r>
          </a:p>
          <a:p>
            <a:pPr marL="0" indent="0">
              <a:buNone/>
            </a:pPr>
            <a:r>
              <a:rPr lang="en-US" sz="2800" dirty="0"/>
              <a:t>public class Main{</a:t>
            </a:r>
          </a:p>
          <a:p>
            <a:pPr marL="0" indent="0">
              <a:buNone/>
            </a:pPr>
            <a:r>
              <a:rPr lang="en-US" sz="2800" dirty="0"/>
              <a:t>    public static void main(String[] </a:t>
            </a:r>
            <a:r>
              <a:rPr lang="en-US" sz="2800" dirty="0" err="1"/>
              <a:t>args</a:t>
            </a:r>
            <a:r>
              <a:rPr lang="en-US" sz="2800" dirty="0"/>
              <a:t>){</a:t>
            </a:r>
          </a:p>
          <a:p>
            <a:pPr marL="0" indent="0">
              <a:buNone/>
            </a:pPr>
            <a:r>
              <a:rPr lang="en-US" sz="2800" dirty="0"/>
              <a:t>        Scanner kb = new Scanner(System.in);</a:t>
            </a:r>
          </a:p>
          <a:p>
            <a:pPr marL="0" indent="0">
              <a:buNone/>
            </a:pPr>
            <a:endParaRPr lang="en-US" sz="2800" dirty="0"/>
          </a:p>
          <a:p>
            <a:pPr marL="0" indent="0">
              <a:buNone/>
            </a:pPr>
            <a:r>
              <a:rPr lang="en-US" sz="2800" dirty="0"/>
              <a:t>    }</a:t>
            </a:r>
          </a:p>
          <a:p>
            <a:pPr marL="0" indent="0">
              <a:buNone/>
            </a:pPr>
            <a:r>
              <a:rPr lang="en-US" sz="2800" dirty="0"/>
              <a:t>}</a:t>
            </a:r>
          </a:p>
        </p:txBody>
      </p:sp>
    </p:spTree>
    <p:extLst>
      <p:ext uri="{BB962C8B-B14F-4D97-AF65-F5344CB8AC3E}">
        <p14:creationId xmlns:p14="http://schemas.microsoft.com/office/powerpoint/2010/main" val="3850416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BEA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E50B1-1BEF-4593-9559-A3295F2E0514}"/>
              </a:ext>
            </a:extLst>
          </p:cNvPr>
          <p:cNvSpPr>
            <a:spLocks noGrp="1"/>
          </p:cNvSpPr>
          <p:nvPr>
            <p:ph type="title"/>
          </p:nvPr>
        </p:nvSpPr>
        <p:spPr/>
        <p:txBody>
          <a:bodyPr/>
          <a:lstStyle/>
          <a:p>
            <a:r>
              <a:rPr lang="en-US" dirty="0"/>
              <a:t>Day 6</a:t>
            </a:r>
          </a:p>
        </p:txBody>
      </p:sp>
      <p:sp>
        <p:nvSpPr>
          <p:cNvPr id="3" name="Text Placeholder 2">
            <a:extLst>
              <a:ext uri="{FF2B5EF4-FFF2-40B4-BE49-F238E27FC236}">
                <a16:creationId xmlns:a16="http://schemas.microsoft.com/office/drawing/2014/main" id="{9B92FD1B-FE44-487F-A90E-99566DE74CF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0736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Scanner Class</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a:xfrm>
            <a:off x="1097280" y="2067952"/>
            <a:ext cx="10058400" cy="3801142"/>
          </a:xfrm>
        </p:spPr>
        <p:txBody>
          <a:bodyPr>
            <a:normAutofit lnSpcReduction="10000"/>
          </a:bodyPr>
          <a:lstStyle/>
          <a:p>
            <a:pPr marL="0" indent="0">
              <a:buNone/>
            </a:pPr>
            <a:r>
              <a:rPr lang="en-US" sz="2800" dirty="0"/>
              <a:t>import </a:t>
            </a:r>
            <a:r>
              <a:rPr lang="en-US" sz="2800" dirty="0" err="1"/>
              <a:t>java.util.Scanner</a:t>
            </a:r>
            <a:r>
              <a:rPr lang="en-US" sz="2800" dirty="0"/>
              <a:t>;</a:t>
            </a:r>
          </a:p>
          <a:p>
            <a:pPr marL="0" indent="0">
              <a:buNone/>
            </a:pPr>
            <a:r>
              <a:rPr lang="en-US" sz="2800" dirty="0"/>
              <a:t>public class Main{</a:t>
            </a:r>
          </a:p>
          <a:p>
            <a:pPr marL="0" indent="0">
              <a:buNone/>
            </a:pPr>
            <a:r>
              <a:rPr lang="en-US" sz="2800" dirty="0"/>
              <a:t>    public static void main(String[] </a:t>
            </a:r>
            <a:r>
              <a:rPr lang="en-US" sz="2800" dirty="0" err="1"/>
              <a:t>args</a:t>
            </a:r>
            <a:r>
              <a:rPr lang="en-US" sz="2800" dirty="0"/>
              <a:t>){</a:t>
            </a:r>
          </a:p>
          <a:p>
            <a:pPr marL="0" indent="0">
              <a:buNone/>
            </a:pPr>
            <a:r>
              <a:rPr lang="en-US" sz="2800" dirty="0"/>
              <a:t>        Scanner kb = new Scanner(System.in);</a:t>
            </a:r>
          </a:p>
          <a:p>
            <a:pPr marL="0" indent="0">
              <a:buNone/>
            </a:pPr>
            <a:r>
              <a:rPr lang="en-US" sz="2800" dirty="0"/>
              <a:t>        // [</a:t>
            </a:r>
            <a:r>
              <a:rPr lang="en-US" sz="2800" dirty="0" err="1"/>
              <a:t>ClassName</a:t>
            </a:r>
            <a:r>
              <a:rPr lang="en-US" sz="2800" dirty="0"/>
              <a:t>] [</a:t>
            </a:r>
            <a:r>
              <a:rPr lang="en-US" sz="2800" dirty="0" err="1"/>
              <a:t>variableName</a:t>
            </a:r>
            <a:r>
              <a:rPr lang="en-US" sz="2800" dirty="0"/>
              <a:t>] = new [</a:t>
            </a:r>
            <a:r>
              <a:rPr lang="en-US" sz="2800" dirty="0" err="1"/>
              <a:t>ClassConstructorCall</a:t>
            </a:r>
            <a:r>
              <a:rPr lang="en-US" sz="2800" dirty="0"/>
              <a:t>()];</a:t>
            </a:r>
          </a:p>
          <a:p>
            <a:pPr marL="0" indent="0">
              <a:buNone/>
            </a:pPr>
            <a:r>
              <a:rPr lang="en-US" sz="2800" dirty="0"/>
              <a:t>    }</a:t>
            </a:r>
          </a:p>
          <a:p>
            <a:pPr marL="0" indent="0">
              <a:buNone/>
            </a:pPr>
            <a:r>
              <a:rPr lang="en-US" sz="2800" dirty="0"/>
              <a:t>}</a:t>
            </a:r>
          </a:p>
        </p:txBody>
      </p:sp>
    </p:spTree>
    <p:extLst>
      <p:ext uri="{BB962C8B-B14F-4D97-AF65-F5344CB8AC3E}">
        <p14:creationId xmlns:p14="http://schemas.microsoft.com/office/powerpoint/2010/main" val="3289439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Scanner Class – Need to Know</a:t>
            </a:r>
          </a:p>
        </p:txBody>
      </p:sp>
      <p:graphicFrame>
        <p:nvGraphicFramePr>
          <p:cNvPr id="6" name="Table 6">
            <a:extLst>
              <a:ext uri="{FF2B5EF4-FFF2-40B4-BE49-F238E27FC236}">
                <a16:creationId xmlns:a16="http://schemas.microsoft.com/office/drawing/2014/main" id="{A581EB62-2843-400E-BBB7-3209ECC99DFA}"/>
              </a:ext>
            </a:extLst>
          </p:cNvPr>
          <p:cNvGraphicFramePr>
            <a:graphicFrameLocks noGrp="1"/>
          </p:cNvGraphicFramePr>
          <p:nvPr>
            <p:extLst>
              <p:ext uri="{D42A27DB-BD31-4B8C-83A1-F6EECF244321}">
                <p14:modId xmlns:p14="http://schemas.microsoft.com/office/powerpoint/2010/main" val="2965424397"/>
              </p:ext>
            </p:extLst>
          </p:nvPr>
        </p:nvGraphicFramePr>
        <p:xfrm>
          <a:off x="1097280" y="1885072"/>
          <a:ext cx="10058400" cy="4079631"/>
        </p:xfrm>
        <a:graphic>
          <a:graphicData uri="http://schemas.openxmlformats.org/drawingml/2006/table">
            <a:tbl>
              <a:tblPr firstRow="1" bandRow="1">
                <a:tableStyleId>{5C22544A-7EE6-4342-B048-85BDC9FD1C3A}</a:tableStyleId>
              </a:tblPr>
              <a:tblGrid>
                <a:gridCol w="2025748">
                  <a:extLst>
                    <a:ext uri="{9D8B030D-6E8A-4147-A177-3AD203B41FA5}">
                      <a16:colId xmlns:a16="http://schemas.microsoft.com/office/drawing/2014/main" val="1678283242"/>
                    </a:ext>
                  </a:extLst>
                </a:gridCol>
                <a:gridCol w="8032652">
                  <a:extLst>
                    <a:ext uri="{9D8B030D-6E8A-4147-A177-3AD203B41FA5}">
                      <a16:colId xmlns:a16="http://schemas.microsoft.com/office/drawing/2014/main" val="601422656"/>
                    </a:ext>
                  </a:extLst>
                </a:gridCol>
              </a:tblGrid>
              <a:tr h="712471">
                <a:tc>
                  <a:txBody>
                    <a:bodyPr/>
                    <a:lstStyle/>
                    <a:p>
                      <a:r>
                        <a:rPr lang="en-US" dirty="0"/>
                        <a:t>Method Name</a:t>
                      </a:r>
                    </a:p>
                  </a:txBody>
                  <a:tcPr/>
                </a:tc>
                <a:tc>
                  <a:txBody>
                    <a:bodyPr/>
                    <a:lstStyle/>
                    <a:p>
                      <a:r>
                        <a:rPr lang="en-US" dirty="0"/>
                        <a:t>What It Does</a:t>
                      </a:r>
                    </a:p>
                  </a:txBody>
                  <a:tcPr/>
                </a:tc>
                <a:extLst>
                  <a:ext uri="{0D108BD9-81ED-4DB2-BD59-A6C34878D82A}">
                    <a16:rowId xmlns:a16="http://schemas.microsoft.com/office/drawing/2014/main" val="3387674829"/>
                  </a:ext>
                </a:extLst>
              </a:tr>
              <a:tr h="712471">
                <a:tc>
                  <a:txBody>
                    <a:bodyPr/>
                    <a:lstStyle/>
                    <a:p>
                      <a:r>
                        <a:rPr lang="en-US" dirty="0" err="1"/>
                        <a:t>nextInt</a:t>
                      </a:r>
                      <a:r>
                        <a:rPr lang="en-US" dirty="0"/>
                        <a:t>()</a:t>
                      </a:r>
                    </a:p>
                  </a:txBody>
                  <a:tcPr/>
                </a:tc>
                <a:tc>
                  <a:txBody>
                    <a:bodyPr/>
                    <a:lstStyle/>
                    <a:p>
                      <a:r>
                        <a:rPr lang="en-US" dirty="0"/>
                        <a:t>return the next int value</a:t>
                      </a:r>
                    </a:p>
                  </a:txBody>
                  <a:tcPr/>
                </a:tc>
                <a:extLst>
                  <a:ext uri="{0D108BD9-81ED-4DB2-BD59-A6C34878D82A}">
                    <a16:rowId xmlns:a16="http://schemas.microsoft.com/office/drawing/2014/main" val="3666462886"/>
                  </a:ext>
                </a:extLst>
              </a:tr>
              <a:tr h="712471">
                <a:tc>
                  <a:txBody>
                    <a:bodyPr/>
                    <a:lstStyle/>
                    <a:p>
                      <a:r>
                        <a:rPr lang="en-US" dirty="0" err="1"/>
                        <a:t>nextDouble</a:t>
                      </a:r>
                      <a:r>
                        <a:rPr lang="en-US" dirty="0"/>
                        <a:t>()</a:t>
                      </a:r>
                    </a:p>
                  </a:txBody>
                  <a:tcPr/>
                </a:tc>
                <a:tc>
                  <a:txBody>
                    <a:bodyPr/>
                    <a:lstStyle/>
                    <a:p>
                      <a:r>
                        <a:rPr lang="en-US" dirty="0"/>
                        <a:t>return the next double value</a:t>
                      </a:r>
                    </a:p>
                  </a:txBody>
                  <a:tcPr/>
                </a:tc>
                <a:extLst>
                  <a:ext uri="{0D108BD9-81ED-4DB2-BD59-A6C34878D82A}">
                    <a16:rowId xmlns:a16="http://schemas.microsoft.com/office/drawing/2014/main" val="280728521"/>
                  </a:ext>
                </a:extLst>
              </a:tr>
              <a:tr h="1229747">
                <a:tc>
                  <a:txBody>
                    <a:bodyPr/>
                    <a:lstStyle/>
                    <a:p>
                      <a:r>
                        <a:rPr lang="en-US" dirty="0"/>
                        <a:t>next()</a:t>
                      </a:r>
                    </a:p>
                  </a:txBody>
                  <a:tcPr/>
                </a:tc>
                <a:tc>
                  <a:txBody>
                    <a:bodyPr/>
                    <a:lstStyle/>
                    <a:p>
                      <a:r>
                        <a:rPr lang="en-US" dirty="0"/>
                        <a:t>return the next word </a:t>
                      </a:r>
                    </a:p>
                  </a:txBody>
                  <a:tcPr/>
                </a:tc>
                <a:extLst>
                  <a:ext uri="{0D108BD9-81ED-4DB2-BD59-A6C34878D82A}">
                    <a16:rowId xmlns:a16="http://schemas.microsoft.com/office/drawing/2014/main" val="3059508888"/>
                  </a:ext>
                </a:extLst>
              </a:tr>
              <a:tr h="712471">
                <a:tc>
                  <a:txBody>
                    <a:bodyPr/>
                    <a:lstStyle/>
                    <a:p>
                      <a:r>
                        <a:rPr lang="en-US" dirty="0" err="1"/>
                        <a:t>nextLine</a:t>
                      </a:r>
                      <a:r>
                        <a:rPr lang="en-US" dirty="0"/>
                        <a:t>()</a:t>
                      </a:r>
                    </a:p>
                  </a:txBody>
                  <a:tcPr/>
                </a:tc>
                <a:tc>
                  <a:txBody>
                    <a:bodyPr/>
                    <a:lstStyle/>
                    <a:p>
                      <a:r>
                        <a:rPr lang="en-US" dirty="0"/>
                        <a:t>return the next phrase</a:t>
                      </a:r>
                    </a:p>
                  </a:txBody>
                  <a:tcPr/>
                </a:tc>
                <a:extLst>
                  <a:ext uri="{0D108BD9-81ED-4DB2-BD59-A6C34878D82A}">
                    <a16:rowId xmlns:a16="http://schemas.microsoft.com/office/drawing/2014/main" val="3183189646"/>
                  </a:ext>
                </a:extLst>
              </a:tr>
            </a:tbl>
          </a:graphicData>
        </a:graphic>
      </p:graphicFrame>
    </p:spTree>
    <p:extLst>
      <p:ext uri="{BB962C8B-B14F-4D97-AF65-F5344CB8AC3E}">
        <p14:creationId xmlns:p14="http://schemas.microsoft.com/office/powerpoint/2010/main" val="1773373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Scanner Class – Need to Know</a:t>
            </a:r>
          </a:p>
        </p:txBody>
      </p:sp>
      <p:grpSp>
        <p:nvGrpSpPr>
          <p:cNvPr id="9" name="Group 8">
            <a:extLst>
              <a:ext uri="{FF2B5EF4-FFF2-40B4-BE49-F238E27FC236}">
                <a16:creationId xmlns:a16="http://schemas.microsoft.com/office/drawing/2014/main" id="{C6E413D3-2068-47C2-B8F8-AC667D062777}"/>
              </a:ext>
            </a:extLst>
          </p:cNvPr>
          <p:cNvGrpSpPr/>
          <p:nvPr/>
        </p:nvGrpSpPr>
        <p:grpSpPr>
          <a:xfrm>
            <a:off x="246184" y="2582054"/>
            <a:ext cx="11760591" cy="2011680"/>
            <a:chOff x="1950167" y="2582054"/>
            <a:chExt cx="8745170" cy="1400371"/>
          </a:xfrm>
        </p:grpSpPr>
        <p:pic>
          <p:nvPicPr>
            <p:cNvPr id="3" name="Picture 2">
              <a:extLst>
                <a:ext uri="{FF2B5EF4-FFF2-40B4-BE49-F238E27FC236}">
                  <a16:creationId xmlns:a16="http://schemas.microsoft.com/office/drawing/2014/main" id="{78A699BC-F119-4E9E-A5DF-D95B5A9F7957}"/>
                </a:ext>
              </a:extLst>
            </p:cNvPr>
            <p:cNvPicPr>
              <a:picLocks noChangeAspect="1"/>
            </p:cNvPicPr>
            <p:nvPr/>
          </p:nvPicPr>
          <p:blipFill>
            <a:blip r:embed="rId3"/>
            <a:stretch>
              <a:fillRect/>
            </a:stretch>
          </p:blipFill>
          <p:spPr>
            <a:xfrm>
              <a:off x="1950167" y="2582054"/>
              <a:ext cx="7925906" cy="371527"/>
            </a:xfrm>
            <a:prstGeom prst="rect">
              <a:avLst/>
            </a:prstGeom>
          </p:spPr>
        </p:pic>
        <p:pic>
          <p:nvPicPr>
            <p:cNvPr id="4" name="Picture 3">
              <a:extLst>
                <a:ext uri="{FF2B5EF4-FFF2-40B4-BE49-F238E27FC236}">
                  <a16:creationId xmlns:a16="http://schemas.microsoft.com/office/drawing/2014/main" id="{32D6F20B-FDBD-4303-B4C8-416E4FDFF93B}"/>
                </a:ext>
              </a:extLst>
            </p:cNvPr>
            <p:cNvPicPr>
              <a:picLocks noChangeAspect="1"/>
            </p:cNvPicPr>
            <p:nvPr/>
          </p:nvPicPr>
          <p:blipFill>
            <a:blip r:embed="rId4"/>
            <a:stretch>
              <a:fillRect/>
            </a:stretch>
          </p:blipFill>
          <p:spPr>
            <a:xfrm>
              <a:off x="1950167" y="2953581"/>
              <a:ext cx="8125959" cy="314369"/>
            </a:xfrm>
            <a:prstGeom prst="rect">
              <a:avLst/>
            </a:prstGeom>
          </p:spPr>
        </p:pic>
        <p:pic>
          <p:nvPicPr>
            <p:cNvPr id="5" name="Picture 4">
              <a:extLst>
                <a:ext uri="{FF2B5EF4-FFF2-40B4-BE49-F238E27FC236}">
                  <a16:creationId xmlns:a16="http://schemas.microsoft.com/office/drawing/2014/main" id="{18532CA3-B7C8-4DDD-A30B-69BBE5710461}"/>
                </a:ext>
              </a:extLst>
            </p:cNvPr>
            <p:cNvPicPr>
              <a:picLocks noChangeAspect="1"/>
            </p:cNvPicPr>
            <p:nvPr/>
          </p:nvPicPr>
          <p:blipFill>
            <a:blip r:embed="rId5"/>
            <a:stretch>
              <a:fillRect/>
            </a:stretch>
          </p:blipFill>
          <p:spPr>
            <a:xfrm>
              <a:off x="1950167" y="3307523"/>
              <a:ext cx="8745170" cy="342948"/>
            </a:xfrm>
            <a:prstGeom prst="rect">
              <a:avLst/>
            </a:prstGeom>
          </p:spPr>
        </p:pic>
        <p:pic>
          <p:nvPicPr>
            <p:cNvPr id="7" name="Picture 6">
              <a:extLst>
                <a:ext uri="{FF2B5EF4-FFF2-40B4-BE49-F238E27FC236}">
                  <a16:creationId xmlns:a16="http://schemas.microsoft.com/office/drawing/2014/main" id="{681E20F5-77EA-4665-A6C5-3DD848818EC5}"/>
                </a:ext>
              </a:extLst>
            </p:cNvPr>
            <p:cNvPicPr>
              <a:picLocks noChangeAspect="1"/>
            </p:cNvPicPr>
            <p:nvPr/>
          </p:nvPicPr>
          <p:blipFill>
            <a:blip r:embed="rId6"/>
            <a:stretch>
              <a:fillRect/>
            </a:stretch>
          </p:blipFill>
          <p:spPr>
            <a:xfrm>
              <a:off x="1950167" y="3639477"/>
              <a:ext cx="8697539" cy="342948"/>
            </a:xfrm>
            <a:prstGeom prst="rect">
              <a:avLst/>
            </a:prstGeom>
          </p:spPr>
        </p:pic>
      </p:grpSp>
      <p:sp>
        <p:nvSpPr>
          <p:cNvPr id="8" name="TextBox 7">
            <a:extLst>
              <a:ext uri="{FF2B5EF4-FFF2-40B4-BE49-F238E27FC236}">
                <a16:creationId xmlns:a16="http://schemas.microsoft.com/office/drawing/2014/main" id="{8DF4023E-7906-4AC8-98DF-742553DEA351}"/>
              </a:ext>
            </a:extLst>
          </p:cNvPr>
          <p:cNvSpPr txBox="1"/>
          <p:nvPr/>
        </p:nvSpPr>
        <p:spPr>
          <a:xfrm>
            <a:off x="1971235" y="5120641"/>
            <a:ext cx="8249529" cy="923330"/>
          </a:xfrm>
          <a:prstGeom prst="rect">
            <a:avLst/>
          </a:prstGeom>
          <a:noFill/>
        </p:spPr>
        <p:txBody>
          <a:bodyPr wrap="square">
            <a:spAutoFit/>
          </a:bodyPr>
          <a:lstStyle/>
          <a:p>
            <a:r>
              <a:rPr lang="en-US" dirty="0"/>
              <a:t>Scanner Class Documentation: </a:t>
            </a:r>
            <a:r>
              <a:rPr lang="en-US" dirty="0">
                <a:hlinkClick r:id="rId7"/>
              </a:rPr>
              <a:t>https://docs.oracle.com/javase/7/docs/api/java/util/Scanner.html</a:t>
            </a:r>
            <a:endParaRPr lang="en-US" dirty="0"/>
          </a:p>
          <a:p>
            <a:endParaRPr lang="en-US" dirty="0"/>
          </a:p>
        </p:txBody>
      </p:sp>
    </p:spTree>
    <p:extLst>
      <p:ext uri="{BB962C8B-B14F-4D97-AF65-F5344CB8AC3E}">
        <p14:creationId xmlns:p14="http://schemas.microsoft.com/office/powerpoint/2010/main" val="4271232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Scanner Class – Do Not Need to Know</a:t>
            </a:r>
          </a:p>
        </p:txBody>
      </p:sp>
      <p:graphicFrame>
        <p:nvGraphicFramePr>
          <p:cNvPr id="6" name="Table 6">
            <a:extLst>
              <a:ext uri="{FF2B5EF4-FFF2-40B4-BE49-F238E27FC236}">
                <a16:creationId xmlns:a16="http://schemas.microsoft.com/office/drawing/2014/main" id="{A581EB62-2843-400E-BBB7-3209ECC99DFA}"/>
              </a:ext>
            </a:extLst>
          </p:cNvPr>
          <p:cNvGraphicFramePr>
            <a:graphicFrameLocks noGrp="1"/>
          </p:cNvGraphicFramePr>
          <p:nvPr>
            <p:extLst>
              <p:ext uri="{D42A27DB-BD31-4B8C-83A1-F6EECF244321}">
                <p14:modId xmlns:p14="http://schemas.microsoft.com/office/powerpoint/2010/main" val="4031189323"/>
              </p:ext>
            </p:extLst>
          </p:nvPr>
        </p:nvGraphicFramePr>
        <p:xfrm>
          <a:off x="1097280" y="1885072"/>
          <a:ext cx="10058400" cy="4079631"/>
        </p:xfrm>
        <a:graphic>
          <a:graphicData uri="http://schemas.openxmlformats.org/drawingml/2006/table">
            <a:tbl>
              <a:tblPr firstRow="1" bandRow="1">
                <a:tableStyleId>{5C22544A-7EE6-4342-B048-85BDC9FD1C3A}</a:tableStyleId>
              </a:tblPr>
              <a:tblGrid>
                <a:gridCol w="2025748">
                  <a:extLst>
                    <a:ext uri="{9D8B030D-6E8A-4147-A177-3AD203B41FA5}">
                      <a16:colId xmlns:a16="http://schemas.microsoft.com/office/drawing/2014/main" val="1678283242"/>
                    </a:ext>
                  </a:extLst>
                </a:gridCol>
                <a:gridCol w="8032652">
                  <a:extLst>
                    <a:ext uri="{9D8B030D-6E8A-4147-A177-3AD203B41FA5}">
                      <a16:colId xmlns:a16="http://schemas.microsoft.com/office/drawing/2014/main" val="601422656"/>
                    </a:ext>
                  </a:extLst>
                </a:gridCol>
              </a:tblGrid>
              <a:tr h="712471">
                <a:tc>
                  <a:txBody>
                    <a:bodyPr/>
                    <a:lstStyle/>
                    <a:p>
                      <a:r>
                        <a:rPr lang="en-US" dirty="0"/>
                        <a:t>Method Name</a:t>
                      </a:r>
                    </a:p>
                  </a:txBody>
                  <a:tcPr/>
                </a:tc>
                <a:tc>
                  <a:txBody>
                    <a:bodyPr/>
                    <a:lstStyle/>
                    <a:p>
                      <a:r>
                        <a:rPr lang="en-US" dirty="0"/>
                        <a:t>What It Does</a:t>
                      </a:r>
                    </a:p>
                  </a:txBody>
                  <a:tcPr/>
                </a:tc>
                <a:extLst>
                  <a:ext uri="{0D108BD9-81ED-4DB2-BD59-A6C34878D82A}">
                    <a16:rowId xmlns:a16="http://schemas.microsoft.com/office/drawing/2014/main" val="3387674829"/>
                  </a:ext>
                </a:extLst>
              </a:tr>
              <a:tr h="712471">
                <a:tc>
                  <a:txBody>
                    <a:bodyPr/>
                    <a:lstStyle/>
                    <a:p>
                      <a:r>
                        <a:rPr lang="en-US" dirty="0" err="1"/>
                        <a:t>nextByte</a:t>
                      </a:r>
                      <a:r>
                        <a:rPr lang="en-US" dirty="0"/>
                        <a:t>()</a:t>
                      </a:r>
                    </a:p>
                  </a:txBody>
                  <a:tcPr/>
                </a:tc>
                <a:tc>
                  <a:txBody>
                    <a:bodyPr/>
                    <a:lstStyle/>
                    <a:p>
                      <a:r>
                        <a:rPr lang="en-US" dirty="0"/>
                        <a:t>?</a:t>
                      </a:r>
                    </a:p>
                  </a:txBody>
                  <a:tcPr/>
                </a:tc>
                <a:extLst>
                  <a:ext uri="{0D108BD9-81ED-4DB2-BD59-A6C34878D82A}">
                    <a16:rowId xmlns:a16="http://schemas.microsoft.com/office/drawing/2014/main" val="3666462886"/>
                  </a:ext>
                </a:extLst>
              </a:tr>
              <a:tr h="712471">
                <a:tc>
                  <a:txBody>
                    <a:bodyPr/>
                    <a:lstStyle/>
                    <a:p>
                      <a:r>
                        <a:rPr lang="en-US" dirty="0" err="1"/>
                        <a:t>nextShort</a:t>
                      </a:r>
                      <a:r>
                        <a:rPr lang="en-US" dirty="0"/>
                        <a:t>()</a:t>
                      </a:r>
                    </a:p>
                  </a:txBody>
                  <a:tcPr/>
                </a:tc>
                <a:tc>
                  <a:txBody>
                    <a:bodyPr/>
                    <a:lstStyle/>
                    <a:p>
                      <a:r>
                        <a:rPr lang="en-US" dirty="0"/>
                        <a:t>?</a:t>
                      </a:r>
                    </a:p>
                  </a:txBody>
                  <a:tcPr/>
                </a:tc>
                <a:extLst>
                  <a:ext uri="{0D108BD9-81ED-4DB2-BD59-A6C34878D82A}">
                    <a16:rowId xmlns:a16="http://schemas.microsoft.com/office/drawing/2014/main" val="280728521"/>
                  </a:ext>
                </a:extLst>
              </a:tr>
              <a:tr h="1229747">
                <a:tc>
                  <a:txBody>
                    <a:bodyPr/>
                    <a:lstStyle/>
                    <a:p>
                      <a:r>
                        <a:rPr lang="en-US" dirty="0" err="1"/>
                        <a:t>nextLong</a:t>
                      </a:r>
                      <a:r>
                        <a:rPr lang="en-US" dirty="0"/>
                        <a:t>()</a:t>
                      </a:r>
                    </a:p>
                  </a:txBody>
                  <a:tcPr/>
                </a:tc>
                <a:tc>
                  <a:txBody>
                    <a:bodyPr/>
                    <a:lstStyle/>
                    <a:p>
                      <a:r>
                        <a:rPr lang="en-US" dirty="0"/>
                        <a:t>?</a:t>
                      </a:r>
                    </a:p>
                  </a:txBody>
                  <a:tcPr/>
                </a:tc>
                <a:extLst>
                  <a:ext uri="{0D108BD9-81ED-4DB2-BD59-A6C34878D82A}">
                    <a16:rowId xmlns:a16="http://schemas.microsoft.com/office/drawing/2014/main" val="3059508888"/>
                  </a:ext>
                </a:extLst>
              </a:tr>
              <a:tr h="712471">
                <a:tc>
                  <a:txBody>
                    <a:bodyPr/>
                    <a:lstStyle/>
                    <a:p>
                      <a:r>
                        <a:rPr lang="en-US" dirty="0" err="1"/>
                        <a:t>nextFloat</a:t>
                      </a:r>
                      <a:r>
                        <a:rPr lang="en-US" dirty="0"/>
                        <a:t>()</a:t>
                      </a:r>
                    </a:p>
                  </a:txBody>
                  <a:tcPr/>
                </a:tc>
                <a:tc>
                  <a:txBody>
                    <a:bodyPr/>
                    <a:lstStyle/>
                    <a:p>
                      <a:r>
                        <a:rPr lang="en-US" dirty="0"/>
                        <a:t>?</a:t>
                      </a:r>
                    </a:p>
                  </a:txBody>
                  <a:tcPr/>
                </a:tc>
                <a:extLst>
                  <a:ext uri="{0D108BD9-81ED-4DB2-BD59-A6C34878D82A}">
                    <a16:rowId xmlns:a16="http://schemas.microsoft.com/office/drawing/2014/main" val="3183189646"/>
                  </a:ext>
                </a:extLst>
              </a:tr>
            </a:tbl>
          </a:graphicData>
        </a:graphic>
      </p:graphicFrame>
    </p:spTree>
    <p:extLst>
      <p:ext uri="{BB962C8B-B14F-4D97-AF65-F5344CB8AC3E}">
        <p14:creationId xmlns:p14="http://schemas.microsoft.com/office/powerpoint/2010/main" val="1557034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Scanner Class</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a:xfrm>
            <a:off x="1097280" y="2067952"/>
            <a:ext cx="10058400" cy="3801142"/>
          </a:xfrm>
        </p:spPr>
        <p:txBody>
          <a:bodyPr>
            <a:normAutofit lnSpcReduction="10000"/>
          </a:bodyPr>
          <a:lstStyle/>
          <a:p>
            <a:pPr marL="0" indent="0">
              <a:buNone/>
            </a:pPr>
            <a:r>
              <a:rPr lang="en-US" sz="2800" dirty="0"/>
              <a:t>import </a:t>
            </a:r>
            <a:r>
              <a:rPr lang="en-US" sz="2800" dirty="0" err="1"/>
              <a:t>java.util.Scanner</a:t>
            </a:r>
            <a:r>
              <a:rPr lang="en-US" sz="2800" dirty="0"/>
              <a:t>;</a:t>
            </a:r>
          </a:p>
          <a:p>
            <a:pPr marL="0" indent="0">
              <a:buNone/>
            </a:pPr>
            <a:r>
              <a:rPr lang="en-US" sz="2800" dirty="0"/>
              <a:t>public class Main{</a:t>
            </a:r>
          </a:p>
          <a:p>
            <a:pPr marL="0" indent="0">
              <a:buNone/>
            </a:pPr>
            <a:r>
              <a:rPr lang="en-US" sz="2800" dirty="0"/>
              <a:t>    public static void main(String[] </a:t>
            </a:r>
            <a:r>
              <a:rPr lang="en-US" sz="2800" dirty="0" err="1"/>
              <a:t>args</a:t>
            </a:r>
            <a:r>
              <a:rPr lang="en-US" sz="2800" dirty="0"/>
              <a:t>){</a:t>
            </a:r>
          </a:p>
          <a:p>
            <a:pPr marL="0" indent="0">
              <a:buNone/>
            </a:pPr>
            <a:r>
              <a:rPr lang="en-US" sz="2800" dirty="0"/>
              <a:t>        Scanner kb = new Scanner(System.in);</a:t>
            </a:r>
            <a:br>
              <a:rPr lang="en-US" sz="2800" dirty="0"/>
            </a:br>
            <a:r>
              <a:rPr lang="en-US" sz="2800" dirty="0"/>
              <a:t>        </a:t>
            </a:r>
            <a:r>
              <a:rPr lang="en-US" sz="2800" dirty="0" err="1"/>
              <a:t>System.out.println</a:t>
            </a:r>
            <a:r>
              <a:rPr lang="en-US" sz="2800" dirty="0"/>
              <a:t>(“Enter an integer: “);</a:t>
            </a:r>
            <a:br>
              <a:rPr lang="en-US" sz="2800" dirty="0"/>
            </a:br>
            <a:r>
              <a:rPr lang="en-US" sz="2800" dirty="0"/>
              <a:t>        int num = </a:t>
            </a:r>
            <a:r>
              <a:rPr lang="en-US" sz="2800" dirty="0" err="1"/>
              <a:t>kb.nextInt</a:t>
            </a:r>
            <a:r>
              <a:rPr lang="en-US" sz="2800" dirty="0"/>
              <a:t>();</a:t>
            </a:r>
          </a:p>
          <a:p>
            <a:pPr marL="0" indent="0">
              <a:buNone/>
            </a:pPr>
            <a:r>
              <a:rPr lang="en-US" sz="2800" dirty="0"/>
              <a:t>    }</a:t>
            </a:r>
          </a:p>
          <a:p>
            <a:pPr marL="0" indent="0">
              <a:buNone/>
            </a:pPr>
            <a:r>
              <a:rPr lang="en-US" sz="2800" dirty="0"/>
              <a:t>}</a:t>
            </a:r>
          </a:p>
        </p:txBody>
      </p:sp>
    </p:spTree>
    <p:extLst>
      <p:ext uri="{BB962C8B-B14F-4D97-AF65-F5344CB8AC3E}">
        <p14:creationId xmlns:p14="http://schemas.microsoft.com/office/powerpoint/2010/main" val="3997490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understand “Googling” is essential to a programmer</a:t>
            </a:r>
          </a:p>
          <a:p>
            <a:r>
              <a:rPr lang="en-US" dirty="0"/>
              <a:t>I understand how to search and read documentation (more practice on this later!)</a:t>
            </a:r>
          </a:p>
          <a:p>
            <a:r>
              <a:rPr lang="en-US" dirty="0"/>
              <a:t>I can use the following Scanner methods:</a:t>
            </a:r>
          </a:p>
          <a:p>
            <a:pPr lvl="1"/>
            <a:r>
              <a:rPr lang="en-US" dirty="0" err="1"/>
              <a:t>nextInt</a:t>
            </a:r>
            <a:r>
              <a:rPr lang="en-US" dirty="0"/>
              <a:t>()</a:t>
            </a:r>
          </a:p>
          <a:p>
            <a:pPr lvl="1"/>
            <a:r>
              <a:rPr lang="en-US" dirty="0" err="1"/>
              <a:t>nextDouble</a:t>
            </a:r>
            <a:r>
              <a:rPr lang="en-US" dirty="0"/>
              <a:t>()</a:t>
            </a:r>
          </a:p>
          <a:p>
            <a:pPr lvl="1"/>
            <a:r>
              <a:rPr lang="en-US" dirty="0"/>
              <a:t>next()</a:t>
            </a:r>
          </a:p>
          <a:p>
            <a:pPr lvl="1"/>
            <a:r>
              <a:rPr lang="en-US" dirty="0" err="1"/>
              <a:t>nextLine</a:t>
            </a:r>
            <a:r>
              <a:rPr lang="en-US" dirty="0"/>
              <a:t>()</a:t>
            </a:r>
          </a:p>
        </p:txBody>
      </p:sp>
    </p:spTree>
    <p:extLst>
      <p:ext uri="{BB962C8B-B14F-4D97-AF65-F5344CB8AC3E}">
        <p14:creationId xmlns:p14="http://schemas.microsoft.com/office/powerpoint/2010/main" val="25289948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Follow Up</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Sample Code</a:t>
            </a:r>
          </a:p>
          <a:p>
            <a:pPr lvl="1"/>
            <a:r>
              <a:rPr lang="en-US" dirty="0" err="1"/>
              <a:t>ScannerMain</a:t>
            </a:r>
            <a:endParaRPr lang="en-US" dirty="0"/>
          </a:p>
          <a:p>
            <a:r>
              <a:rPr lang="en-US" dirty="0"/>
              <a:t>Worksheet</a:t>
            </a:r>
          </a:p>
          <a:p>
            <a:pPr lvl="1"/>
            <a:r>
              <a:rPr lang="en-US" dirty="0"/>
              <a:t>None</a:t>
            </a:r>
          </a:p>
          <a:p>
            <a:r>
              <a:rPr lang="en-US" dirty="0"/>
              <a:t>Coding Practice</a:t>
            </a:r>
          </a:p>
          <a:p>
            <a:pPr lvl="1"/>
            <a:r>
              <a:rPr lang="en-US" dirty="0"/>
              <a:t>None</a:t>
            </a:r>
          </a:p>
          <a:p>
            <a:r>
              <a:rPr lang="en-US" dirty="0"/>
              <a:t>Scaffolding:</a:t>
            </a:r>
          </a:p>
          <a:p>
            <a:pPr lvl="1"/>
            <a:r>
              <a:rPr lang="en-US" dirty="0"/>
              <a:t>See 01_Scaffolding</a:t>
            </a:r>
          </a:p>
          <a:p>
            <a:r>
              <a:rPr lang="en-US" dirty="0"/>
              <a:t>Leave some Feedback/Questions:</a:t>
            </a:r>
          </a:p>
          <a:p>
            <a:pPr lvl="1"/>
            <a:r>
              <a:rPr lang="en-US" dirty="0"/>
              <a:t>Link: </a:t>
            </a:r>
            <a:r>
              <a:rPr lang="en-US" dirty="0">
                <a:hlinkClick r:id="rId3"/>
              </a:rPr>
              <a:t>https://forms.gle/wRuj8Bzh3cTPFR4T6</a:t>
            </a:r>
            <a:endParaRPr lang="en-US" dirty="0"/>
          </a:p>
        </p:txBody>
      </p:sp>
    </p:spTree>
    <p:extLst>
      <p:ext uri="{BB962C8B-B14F-4D97-AF65-F5344CB8AC3E}">
        <p14:creationId xmlns:p14="http://schemas.microsoft.com/office/powerpoint/2010/main" val="3399691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6BEA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6BB6-AD54-491A-821F-A971BFAAAC5A}"/>
              </a:ext>
            </a:extLst>
          </p:cNvPr>
          <p:cNvSpPr>
            <a:spLocks noGrp="1"/>
          </p:cNvSpPr>
          <p:nvPr>
            <p:ph type="title"/>
          </p:nvPr>
        </p:nvSpPr>
        <p:spPr/>
        <p:txBody>
          <a:bodyPr/>
          <a:lstStyle/>
          <a:p>
            <a:r>
              <a:rPr lang="en-US" dirty="0"/>
              <a:t>Input Practice</a:t>
            </a:r>
          </a:p>
        </p:txBody>
      </p:sp>
      <p:sp>
        <p:nvSpPr>
          <p:cNvPr id="3" name="Text Placeholder 2">
            <a:extLst>
              <a:ext uri="{FF2B5EF4-FFF2-40B4-BE49-F238E27FC236}">
                <a16:creationId xmlns:a16="http://schemas.microsoft.com/office/drawing/2014/main" id="{9CE48ECA-39E3-4158-B9CF-E5C85D0666C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809133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understand how to search and read documentation (more practice on this later!)</a:t>
            </a:r>
          </a:p>
          <a:p>
            <a:r>
              <a:rPr lang="en-US" dirty="0"/>
              <a:t>I can use the following Scanner methods:</a:t>
            </a:r>
          </a:p>
          <a:p>
            <a:pPr lvl="1"/>
            <a:r>
              <a:rPr lang="en-US" dirty="0" err="1"/>
              <a:t>nextInt</a:t>
            </a:r>
            <a:r>
              <a:rPr lang="en-US" dirty="0"/>
              <a:t>()</a:t>
            </a:r>
          </a:p>
          <a:p>
            <a:pPr lvl="1"/>
            <a:r>
              <a:rPr lang="en-US" dirty="0" err="1"/>
              <a:t>nextDouble</a:t>
            </a:r>
            <a:r>
              <a:rPr lang="en-US" dirty="0"/>
              <a:t>()</a:t>
            </a:r>
          </a:p>
          <a:p>
            <a:pPr lvl="1"/>
            <a:r>
              <a:rPr lang="en-US" dirty="0"/>
              <a:t>next()</a:t>
            </a:r>
          </a:p>
          <a:p>
            <a:pPr lvl="1"/>
            <a:r>
              <a:rPr lang="en-US" dirty="0" err="1"/>
              <a:t>nextLine</a:t>
            </a:r>
            <a:r>
              <a:rPr lang="en-US" dirty="0"/>
              <a:t>()</a:t>
            </a:r>
          </a:p>
        </p:txBody>
      </p:sp>
    </p:spTree>
    <p:extLst>
      <p:ext uri="{BB962C8B-B14F-4D97-AF65-F5344CB8AC3E}">
        <p14:creationId xmlns:p14="http://schemas.microsoft.com/office/powerpoint/2010/main" val="4132379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Input Practice</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a:xfrm>
            <a:off x="1097280" y="2067952"/>
            <a:ext cx="10058400" cy="3801142"/>
          </a:xfrm>
        </p:spPr>
        <p:txBody>
          <a:bodyPr>
            <a:normAutofit lnSpcReduction="10000"/>
          </a:bodyPr>
          <a:lstStyle/>
          <a:p>
            <a:pPr marL="0" indent="0">
              <a:buNone/>
            </a:pPr>
            <a:r>
              <a:rPr lang="en-US" sz="2800" dirty="0"/>
              <a:t>import </a:t>
            </a:r>
            <a:r>
              <a:rPr lang="en-US" sz="2800" dirty="0" err="1"/>
              <a:t>java.util.Scanner</a:t>
            </a:r>
            <a:r>
              <a:rPr lang="en-US" sz="2800" dirty="0"/>
              <a:t>;</a:t>
            </a:r>
            <a:br>
              <a:rPr lang="en-US" sz="2800" dirty="0"/>
            </a:br>
            <a:r>
              <a:rPr lang="en-US" sz="2800" dirty="0"/>
              <a:t>public class Main{</a:t>
            </a:r>
            <a:br>
              <a:rPr lang="en-US" sz="2800" dirty="0"/>
            </a:br>
            <a:r>
              <a:rPr lang="en-US" sz="2800" dirty="0"/>
              <a:t>    public static void main(String[] </a:t>
            </a:r>
            <a:r>
              <a:rPr lang="en-US" sz="2800" dirty="0" err="1"/>
              <a:t>args</a:t>
            </a:r>
            <a:r>
              <a:rPr lang="en-US" sz="2800" dirty="0"/>
              <a:t>){</a:t>
            </a:r>
          </a:p>
          <a:p>
            <a:pPr marL="0" indent="0">
              <a:buNone/>
            </a:pPr>
            <a:r>
              <a:rPr lang="en-US" sz="2800" dirty="0"/>
              <a:t>        Scanner kb = new Scanner(System.in);</a:t>
            </a:r>
            <a:br>
              <a:rPr lang="en-US" sz="2800" dirty="0"/>
            </a:br>
            <a:r>
              <a:rPr lang="en-US" sz="2800" dirty="0"/>
              <a:t>        </a:t>
            </a:r>
            <a:r>
              <a:rPr lang="en-US" sz="2800" dirty="0" err="1"/>
              <a:t>System.out.println</a:t>
            </a:r>
            <a:r>
              <a:rPr lang="en-US" sz="2800" dirty="0"/>
              <a:t>(“Enter an integer: “);</a:t>
            </a:r>
            <a:br>
              <a:rPr lang="en-US" sz="2800" dirty="0"/>
            </a:br>
            <a:r>
              <a:rPr lang="en-US" sz="2800" dirty="0"/>
              <a:t>        int num = </a:t>
            </a:r>
            <a:r>
              <a:rPr lang="en-US" sz="2800" dirty="0" err="1"/>
              <a:t>kb.nextInt</a:t>
            </a:r>
            <a:r>
              <a:rPr lang="en-US" sz="2800" dirty="0"/>
              <a:t>();</a:t>
            </a:r>
            <a:br>
              <a:rPr lang="en-US" sz="2800" dirty="0"/>
            </a:br>
            <a:r>
              <a:rPr lang="en-US" sz="2800" dirty="0"/>
              <a:t>        </a:t>
            </a:r>
            <a:r>
              <a:rPr lang="en-US" sz="2800" dirty="0" err="1"/>
              <a:t>System.out.println</a:t>
            </a:r>
            <a:r>
              <a:rPr lang="en-US" sz="2800" dirty="0"/>
              <a:t>(“Your input: “ + num);</a:t>
            </a:r>
          </a:p>
          <a:p>
            <a:pPr marL="0" indent="0">
              <a:buNone/>
            </a:pPr>
            <a:r>
              <a:rPr lang="en-US" sz="2800" dirty="0"/>
              <a:t>    }</a:t>
            </a:r>
            <a:br>
              <a:rPr lang="en-US" sz="2800" dirty="0"/>
            </a:br>
            <a:r>
              <a:rPr lang="en-US" sz="2800" dirty="0"/>
              <a:t>}</a:t>
            </a:r>
          </a:p>
        </p:txBody>
      </p:sp>
      <p:sp>
        <p:nvSpPr>
          <p:cNvPr id="3" name="TextBox 2">
            <a:extLst>
              <a:ext uri="{FF2B5EF4-FFF2-40B4-BE49-F238E27FC236}">
                <a16:creationId xmlns:a16="http://schemas.microsoft.com/office/drawing/2014/main" id="{4576D27B-B847-45BF-8F59-60DE42AA379B}"/>
              </a:ext>
            </a:extLst>
          </p:cNvPr>
          <p:cNvSpPr txBox="1"/>
          <p:nvPr/>
        </p:nvSpPr>
        <p:spPr>
          <a:xfrm>
            <a:off x="7427742" y="1941342"/>
            <a:ext cx="1674055" cy="769441"/>
          </a:xfrm>
          <a:prstGeom prst="rect">
            <a:avLst/>
          </a:prstGeom>
          <a:noFill/>
        </p:spPr>
        <p:txBody>
          <a:bodyPr wrap="square" rtlCol="0">
            <a:spAutoFit/>
          </a:bodyPr>
          <a:lstStyle/>
          <a:p>
            <a:r>
              <a:rPr lang="en-US" sz="2200" dirty="0"/>
              <a:t>Input:</a:t>
            </a:r>
          </a:p>
          <a:p>
            <a:r>
              <a:rPr lang="en-US" sz="2200" dirty="0"/>
              <a:t>5</a:t>
            </a:r>
          </a:p>
        </p:txBody>
      </p:sp>
      <p:sp>
        <p:nvSpPr>
          <p:cNvPr id="5" name="TextBox 4">
            <a:extLst>
              <a:ext uri="{FF2B5EF4-FFF2-40B4-BE49-F238E27FC236}">
                <a16:creationId xmlns:a16="http://schemas.microsoft.com/office/drawing/2014/main" id="{3CA8991A-F4BA-4D63-9247-214C80303252}"/>
              </a:ext>
            </a:extLst>
          </p:cNvPr>
          <p:cNvSpPr txBox="1"/>
          <p:nvPr/>
        </p:nvSpPr>
        <p:spPr>
          <a:xfrm>
            <a:off x="9101797" y="1968695"/>
            <a:ext cx="1992923" cy="769441"/>
          </a:xfrm>
          <a:prstGeom prst="rect">
            <a:avLst/>
          </a:prstGeom>
          <a:noFill/>
        </p:spPr>
        <p:txBody>
          <a:bodyPr wrap="square" rtlCol="0">
            <a:spAutoFit/>
          </a:bodyPr>
          <a:lstStyle/>
          <a:p>
            <a:r>
              <a:rPr lang="en-US" sz="2200" dirty="0"/>
              <a:t>Output:</a:t>
            </a:r>
          </a:p>
          <a:p>
            <a:r>
              <a:rPr lang="en-US" sz="2200" dirty="0"/>
              <a:t>Your input: 5</a:t>
            </a:r>
          </a:p>
        </p:txBody>
      </p:sp>
    </p:spTree>
    <p:extLst>
      <p:ext uri="{BB962C8B-B14F-4D97-AF65-F5344CB8AC3E}">
        <p14:creationId xmlns:p14="http://schemas.microsoft.com/office/powerpoint/2010/main" val="148178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7BF11EC-95EA-4CEC-81CB-8961A028BB2E}"/>
              </a:ext>
            </a:extLst>
          </p:cNvPr>
          <p:cNvSpPr>
            <a:spLocks noGrp="1"/>
          </p:cNvSpPr>
          <p:nvPr>
            <p:ph idx="1"/>
          </p:nvPr>
        </p:nvSpPr>
        <p:spPr/>
        <p:txBody>
          <a:bodyPr/>
          <a:lstStyle/>
          <a:p>
            <a:r>
              <a:rPr lang="en-US" dirty="0"/>
              <a:t>Import Code</a:t>
            </a:r>
          </a:p>
          <a:p>
            <a:r>
              <a:rPr lang="en-US" dirty="0"/>
              <a:t>Scanner Class</a:t>
            </a:r>
          </a:p>
          <a:p>
            <a:r>
              <a:rPr lang="en-US" dirty="0"/>
              <a:t>Input Practice</a:t>
            </a:r>
          </a:p>
          <a:p>
            <a:r>
              <a:rPr lang="en-US" dirty="0"/>
              <a:t>Tricky Stuff</a:t>
            </a:r>
          </a:p>
          <a:p>
            <a:pPr lvl="1"/>
            <a:r>
              <a:rPr lang="en-US" dirty="0"/>
              <a:t>next() vs </a:t>
            </a:r>
            <a:r>
              <a:rPr lang="en-US" dirty="0" err="1"/>
              <a:t>nextLine</a:t>
            </a:r>
            <a:r>
              <a:rPr lang="en-US" dirty="0"/>
              <a:t>()</a:t>
            </a:r>
          </a:p>
          <a:p>
            <a:pPr lvl="1"/>
            <a:r>
              <a:rPr lang="en-US" dirty="0"/>
              <a:t>My program isn’t working!</a:t>
            </a:r>
          </a:p>
        </p:txBody>
      </p:sp>
    </p:spTree>
    <p:extLst>
      <p:ext uri="{BB962C8B-B14F-4D97-AF65-F5344CB8AC3E}">
        <p14:creationId xmlns:p14="http://schemas.microsoft.com/office/powerpoint/2010/main" val="2893643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Input Practice</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a:xfrm>
            <a:off x="1097280" y="2067952"/>
            <a:ext cx="10058400" cy="3801142"/>
          </a:xfrm>
        </p:spPr>
        <p:txBody>
          <a:bodyPr>
            <a:normAutofit lnSpcReduction="10000"/>
          </a:bodyPr>
          <a:lstStyle/>
          <a:p>
            <a:pPr marL="0" indent="0">
              <a:buNone/>
            </a:pPr>
            <a:r>
              <a:rPr lang="en-US" sz="2800" dirty="0"/>
              <a:t>import </a:t>
            </a:r>
            <a:r>
              <a:rPr lang="en-US" sz="2800" dirty="0" err="1"/>
              <a:t>java.util.Scanner</a:t>
            </a:r>
            <a:r>
              <a:rPr lang="en-US" sz="2800" dirty="0"/>
              <a:t>;</a:t>
            </a:r>
            <a:br>
              <a:rPr lang="en-US" sz="2800" dirty="0"/>
            </a:br>
            <a:r>
              <a:rPr lang="en-US" sz="2800" dirty="0"/>
              <a:t>public class Main{</a:t>
            </a:r>
            <a:br>
              <a:rPr lang="en-US" sz="2800" dirty="0"/>
            </a:br>
            <a:r>
              <a:rPr lang="en-US" sz="2800" dirty="0"/>
              <a:t>    public static void main(String[] </a:t>
            </a:r>
            <a:r>
              <a:rPr lang="en-US" sz="2800" dirty="0" err="1"/>
              <a:t>args</a:t>
            </a:r>
            <a:r>
              <a:rPr lang="en-US" sz="2800" dirty="0"/>
              <a:t>){</a:t>
            </a:r>
          </a:p>
          <a:p>
            <a:pPr marL="0" indent="0">
              <a:buNone/>
            </a:pPr>
            <a:r>
              <a:rPr lang="en-US" sz="2800" dirty="0"/>
              <a:t>        Scanner kb = new Scanner(System.in);</a:t>
            </a:r>
            <a:br>
              <a:rPr lang="en-US" sz="2800" dirty="0"/>
            </a:br>
            <a:r>
              <a:rPr lang="en-US" sz="2800" dirty="0"/>
              <a:t>        </a:t>
            </a:r>
            <a:r>
              <a:rPr lang="en-US" sz="2800" dirty="0" err="1"/>
              <a:t>System.out.println</a:t>
            </a:r>
            <a:r>
              <a:rPr lang="en-US" sz="2800" dirty="0"/>
              <a:t>(“Enter a decimal value: “);</a:t>
            </a:r>
            <a:br>
              <a:rPr lang="en-US" sz="2800" dirty="0"/>
            </a:br>
            <a:r>
              <a:rPr lang="en-US" sz="2800" dirty="0"/>
              <a:t>        double num = </a:t>
            </a:r>
            <a:r>
              <a:rPr lang="en-US" sz="2800" dirty="0" err="1"/>
              <a:t>kb.nextDouble</a:t>
            </a:r>
            <a:r>
              <a:rPr lang="en-US" sz="2800" dirty="0"/>
              <a:t>();</a:t>
            </a:r>
            <a:br>
              <a:rPr lang="en-US" sz="2800" dirty="0"/>
            </a:br>
            <a:r>
              <a:rPr lang="en-US" sz="2800" dirty="0"/>
              <a:t>        </a:t>
            </a:r>
            <a:r>
              <a:rPr lang="en-US" sz="2800" dirty="0" err="1"/>
              <a:t>System.out.println</a:t>
            </a:r>
            <a:r>
              <a:rPr lang="en-US" sz="2800" dirty="0"/>
              <a:t>(“Your input: “ + num);</a:t>
            </a:r>
          </a:p>
          <a:p>
            <a:pPr marL="0" indent="0">
              <a:buNone/>
            </a:pPr>
            <a:r>
              <a:rPr lang="en-US" sz="2800" dirty="0"/>
              <a:t>    }</a:t>
            </a:r>
            <a:br>
              <a:rPr lang="en-US" sz="2800" dirty="0"/>
            </a:br>
            <a:r>
              <a:rPr lang="en-US" sz="2800" dirty="0"/>
              <a:t>}</a:t>
            </a:r>
          </a:p>
        </p:txBody>
      </p:sp>
      <p:sp>
        <p:nvSpPr>
          <p:cNvPr id="4" name="TextBox 3">
            <a:extLst>
              <a:ext uri="{FF2B5EF4-FFF2-40B4-BE49-F238E27FC236}">
                <a16:creationId xmlns:a16="http://schemas.microsoft.com/office/drawing/2014/main" id="{8AA4E873-C05F-4CE6-AE24-17D44E427749}"/>
              </a:ext>
            </a:extLst>
          </p:cNvPr>
          <p:cNvSpPr txBox="1"/>
          <p:nvPr/>
        </p:nvSpPr>
        <p:spPr>
          <a:xfrm>
            <a:off x="7427742" y="1941342"/>
            <a:ext cx="1674055" cy="769441"/>
          </a:xfrm>
          <a:prstGeom prst="rect">
            <a:avLst/>
          </a:prstGeom>
          <a:noFill/>
        </p:spPr>
        <p:txBody>
          <a:bodyPr wrap="square" rtlCol="0">
            <a:spAutoFit/>
          </a:bodyPr>
          <a:lstStyle/>
          <a:p>
            <a:r>
              <a:rPr lang="en-US" sz="2200" dirty="0"/>
              <a:t>Input:</a:t>
            </a:r>
          </a:p>
          <a:p>
            <a:r>
              <a:rPr lang="en-US" sz="2200" dirty="0"/>
              <a:t>5.2</a:t>
            </a:r>
          </a:p>
        </p:txBody>
      </p:sp>
      <p:sp>
        <p:nvSpPr>
          <p:cNvPr id="5" name="TextBox 4">
            <a:extLst>
              <a:ext uri="{FF2B5EF4-FFF2-40B4-BE49-F238E27FC236}">
                <a16:creationId xmlns:a16="http://schemas.microsoft.com/office/drawing/2014/main" id="{67CB72FC-9F0F-4AD7-8F75-9EDFC7B59893}"/>
              </a:ext>
            </a:extLst>
          </p:cNvPr>
          <p:cNvSpPr txBox="1"/>
          <p:nvPr/>
        </p:nvSpPr>
        <p:spPr>
          <a:xfrm>
            <a:off x="9101797" y="1968695"/>
            <a:ext cx="1992923" cy="769441"/>
          </a:xfrm>
          <a:prstGeom prst="rect">
            <a:avLst/>
          </a:prstGeom>
          <a:noFill/>
        </p:spPr>
        <p:txBody>
          <a:bodyPr wrap="square" rtlCol="0">
            <a:spAutoFit/>
          </a:bodyPr>
          <a:lstStyle/>
          <a:p>
            <a:r>
              <a:rPr lang="en-US" sz="2200" dirty="0"/>
              <a:t>Output:</a:t>
            </a:r>
          </a:p>
          <a:p>
            <a:r>
              <a:rPr lang="en-US" sz="2200" dirty="0"/>
              <a:t>Your input: 5.2</a:t>
            </a:r>
          </a:p>
        </p:txBody>
      </p:sp>
    </p:spTree>
    <p:extLst>
      <p:ext uri="{BB962C8B-B14F-4D97-AF65-F5344CB8AC3E}">
        <p14:creationId xmlns:p14="http://schemas.microsoft.com/office/powerpoint/2010/main" val="31002529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Input Practice</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a:xfrm>
            <a:off x="1097280" y="2067952"/>
            <a:ext cx="10058400" cy="3801142"/>
          </a:xfrm>
        </p:spPr>
        <p:txBody>
          <a:bodyPr>
            <a:normAutofit lnSpcReduction="10000"/>
          </a:bodyPr>
          <a:lstStyle/>
          <a:p>
            <a:pPr marL="0" indent="0">
              <a:buNone/>
            </a:pPr>
            <a:r>
              <a:rPr lang="en-US" sz="2800" dirty="0"/>
              <a:t>import </a:t>
            </a:r>
            <a:r>
              <a:rPr lang="en-US" sz="2800" dirty="0" err="1"/>
              <a:t>java.util.Scanner</a:t>
            </a:r>
            <a:r>
              <a:rPr lang="en-US" sz="2800" dirty="0"/>
              <a:t>;</a:t>
            </a:r>
            <a:br>
              <a:rPr lang="en-US" sz="2800" dirty="0"/>
            </a:br>
            <a:r>
              <a:rPr lang="en-US" sz="2800" dirty="0"/>
              <a:t>public class Main{</a:t>
            </a:r>
            <a:br>
              <a:rPr lang="en-US" sz="2800" dirty="0"/>
            </a:br>
            <a:r>
              <a:rPr lang="en-US" sz="2800" dirty="0"/>
              <a:t>    public static void main(String[] </a:t>
            </a:r>
            <a:r>
              <a:rPr lang="en-US" sz="2800" dirty="0" err="1"/>
              <a:t>args</a:t>
            </a:r>
            <a:r>
              <a:rPr lang="en-US" sz="2800" dirty="0"/>
              <a:t>){</a:t>
            </a:r>
          </a:p>
          <a:p>
            <a:pPr marL="0" indent="0">
              <a:buNone/>
            </a:pPr>
            <a:r>
              <a:rPr lang="en-US" sz="2800" dirty="0"/>
              <a:t>        Scanner kb = new Scanner(System.in);</a:t>
            </a:r>
            <a:br>
              <a:rPr lang="en-US" sz="2800" dirty="0"/>
            </a:br>
            <a:r>
              <a:rPr lang="en-US" sz="2800" dirty="0"/>
              <a:t>        </a:t>
            </a:r>
            <a:r>
              <a:rPr lang="en-US" sz="2800" dirty="0" err="1"/>
              <a:t>System.out.println</a:t>
            </a:r>
            <a:r>
              <a:rPr lang="en-US" sz="2800" dirty="0"/>
              <a:t>(“Enter a decimal value: “);</a:t>
            </a:r>
            <a:br>
              <a:rPr lang="en-US" sz="2800" dirty="0"/>
            </a:br>
            <a:r>
              <a:rPr lang="en-US" sz="2800" dirty="0"/>
              <a:t>        double num = </a:t>
            </a:r>
            <a:r>
              <a:rPr lang="en-US" sz="2800" dirty="0" err="1"/>
              <a:t>kb.nextDouble</a:t>
            </a:r>
            <a:r>
              <a:rPr lang="en-US" sz="2800" dirty="0"/>
              <a:t>();</a:t>
            </a:r>
            <a:br>
              <a:rPr lang="en-US" sz="2800" dirty="0"/>
            </a:br>
            <a:r>
              <a:rPr lang="en-US" sz="2800" dirty="0"/>
              <a:t>        </a:t>
            </a:r>
            <a:r>
              <a:rPr lang="en-US" sz="2800" dirty="0" err="1"/>
              <a:t>System.out.println</a:t>
            </a:r>
            <a:r>
              <a:rPr lang="en-US" sz="2800" dirty="0"/>
              <a:t>(“Your input: “ + num);</a:t>
            </a:r>
          </a:p>
          <a:p>
            <a:pPr marL="0" indent="0">
              <a:buNone/>
            </a:pPr>
            <a:r>
              <a:rPr lang="en-US" sz="2800" dirty="0"/>
              <a:t>    }</a:t>
            </a:r>
            <a:br>
              <a:rPr lang="en-US" sz="2800" dirty="0"/>
            </a:br>
            <a:r>
              <a:rPr lang="en-US" sz="2800" dirty="0"/>
              <a:t>}</a:t>
            </a:r>
          </a:p>
        </p:txBody>
      </p:sp>
      <p:sp>
        <p:nvSpPr>
          <p:cNvPr id="4" name="TextBox 3">
            <a:extLst>
              <a:ext uri="{FF2B5EF4-FFF2-40B4-BE49-F238E27FC236}">
                <a16:creationId xmlns:a16="http://schemas.microsoft.com/office/drawing/2014/main" id="{CA49A345-9C7B-449B-99E4-CA30CF211D7B}"/>
              </a:ext>
            </a:extLst>
          </p:cNvPr>
          <p:cNvSpPr txBox="1"/>
          <p:nvPr/>
        </p:nvSpPr>
        <p:spPr>
          <a:xfrm>
            <a:off x="7427742" y="1941342"/>
            <a:ext cx="1674055" cy="769441"/>
          </a:xfrm>
          <a:prstGeom prst="rect">
            <a:avLst/>
          </a:prstGeom>
          <a:noFill/>
        </p:spPr>
        <p:txBody>
          <a:bodyPr wrap="square" rtlCol="0">
            <a:spAutoFit/>
          </a:bodyPr>
          <a:lstStyle/>
          <a:p>
            <a:r>
              <a:rPr lang="en-US" sz="2200" dirty="0"/>
              <a:t>Input:</a:t>
            </a:r>
          </a:p>
          <a:p>
            <a:r>
              <a:rPr lang="en-US" sz="2200" dirty="0"/>
              <a:t>5</a:t>
            </a:r>
          </a:p>
        </p:txBody>
      </p:sp>
      <p:sp>
        <p:nvSpPr>
          <p:cNvPr id="5" name="TextBox 4">
            <a:extLst>
              <a:ext uri="{FF2B5EF4-FFF2-40B4-BE49-F238E27FC236}">
                <a16:creationId xmlns:a16="http://schemas.microsoft.com/office/drawing/2014/main" id="{C8FC4A85-2CC5-4BD1-9CD4-7D89C046343B}"/>
              </a:ext>
            </a:extLst>
          </p:cNvPr>
          <p:cNvSpPr txBox="1"/>
          <p:nvPr/>
        </p:nvSpPr>
        <p:spPr>
          <a:xfrm>
            <a:off x="9101797" y="1968695"/>
            <a:ext cx="1992923" cy="769441"/>
          </a:xfrm>
          <a:prstGeom prst="rect">
            <a:avLst/>
          </a:prstGeom>
          <a:noFill/>
        </p:spPr>
        <p:txBody>
          <a:bodyPr wrap="square" rtlCol="0">
            <a:spAutoFit/>
          </a:bodyPr>
          <a:lstStyle/>
          <a:p>
            <a:r>
              <a:rPr lang="en-US" sz="2200" dirty="0"/>
              <a:t>Output:</a:t>
            </a:r>
          </a:p>
          <a:p>
            <a:r>
              <a:rPr lang="en-US" sz="2200" dirty="0"/>
              <a:t>Your input: 5.0</a:t>
            </a:r>
          </a:p>
        </p:txBody>
      </p:sp>
    </p:spTree>
    <p:extLst>
      <p:ext uri="{BB962C8B-B14F-4D97-AF65-F5344CB8AC3E}">
        <p14:creationId xmlns:p14="http://schemas.microsoft.com/office/powerpoint/2010/main" val="24726969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Input Practice</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a:xfrm>
            <a:off x="1097280" y="2067952"/>
            <a:ext cx="10058400" cy="3801142"/>
          </a:xfrm>
        </p:spPr>
        <p:txBody>
          <a:bodyPr>
            <a:normAutofit lnSpcReduction="10000"/>
          </a:bodyPr>
          <a:lstStyle/>
          <a:p>
            <a:pPr marL="0" indent="0">
              <a:buNone/>
            </a:pPr>
            <a:r>
              <a:rPr lang="en-US" sz="2800" dirty="0"/>
              <a:t>import </a:t>
            </a:r>
            <a:r>
              <a:rPr lang="en-US" sz="2800" dirty="0" err="1"/>
              <a:t>java.util.Scanner</a:t>
            </a:r>
            <a:r>
              <a:rPr lang="en-US" sz="2800" dirty="0"/>
              <a:t>;</a:t>
            </a:r>
            <a:br>
              <a:rPr lang="en-US" sz="2800" dirty="0"/>
            </a:br>
            <a:r>
              <a:rPr lang="en-US" sz="2800" dirty="0"/>
              <a:t>public class Main{</a:t>
            </a:r>
            <a:br>
              <a:rPr lang="en-US" sz="2800" dirty="0"/>
            </a:br>
            <a:r>
              <a:rPr lang="en-US" sz="2800" dirty="0"/>
              <a:t>    public static void main(String[] </a:t>
            </a:r>
            <a:r>
              <a:rPr lang="en-US" sz="2800" dirty="0" err="1"/>
              <a:t>args</a:t>
            </a:r>
            <a:r>
              <a:rPr lang="en-US" sz="2800" dirty="0"/>
              <a:t>){</a:t>
            </a:r>
          </a:p>
          <a:p>
            <a:pPr marL="0" indent="0">
              <a:buNone/>
            </a:pPr>
            <a:r>
              <a:rPr lang="en-US" sz="2800" dirty="0"/>
              <a:t>        Scanner kb = new Scanner(System.in);</a:t>
            </a:r>
            <a:br>
              <a:rPr lang="en-US" sz="2800" dirty="0"/>
            </a:br>
            <a:r>
              <a:rPr lang="en-US" sz="2800" dirty="0"/>
              <a:t>        </a:t>
            </a:r>
            <a:r>
              <a:rPr lang="en-US" sz="2800" dirty="0" err="1"/>
              <a:t>System.out.println</a:t>
            </a:r>
            <a:r>
              <a:rPr lang="en-US" sz="2800" dirty="0"/>
              <a:t>(“Enter a word: “);</a:t>
            </a:r>
            <a:br>
              <a:rPr lang="en-US" sz="2800" dirty="0"/>
            </a:br>
            <a:r>
              <a:rPr lang="en-US" sz="2800" dirty="0"/>
              <a:t>        String blah = </a:t>
            </a:r>
            <a:r>
              <a:rPr lang="en-US" sz="2800" dirty="0" err="1"/>
              <a:t>kb.next</a:t>
            </a:r>
            <a:r>
              <a:rPr lang="en-US" sz="2800" dirty="0"/>
              <a:t>();</a:t>
            </a:r>
            <a:br>
              <a:rPr lang="en-US" sz="2800" dirty="0"/>
            </a:br>
            <a:r>
              <a:rPr lang="en-US" sz="2800" dirty="0"/>
              <a:t>        </a:t>
            </a:r>
            <a:r>
              <a:rPr lang="en-US" sz="2800" dirty="0" err="1"/>
              <a:t>System.out.println</a:t>
            </a:r>
            <a:r>
              <a:rPr lang="en-US" sz="2800" dirty="0"/>
              <a:t>(“Your input: “ + blah);</a:t>
            </a:r>
          </a:p>
          <a:p>
            <a:pPr marL="0" indent="0">
              <a:buNone/>
            </a:pPr>
            <a:r>
              <a:rPr lang="en-US" sz="2800" dirty="0"/>
              <a:t>    }</a:t>
            </a:r>
            <a:br>
              <a:rPr lang="en-US" sz="2800" dirty="0"/>
            </a:br>
            <a:r>
              <a:rPr lang="en-US" sz="2800" dirty="0"/>
              <a:t>}</a:t>
            </a:r>
          </a:p>
        </p:txBody>
      </p:sp>
      <p:sp>
        <p:nvSpPr>
          <p:cNvPr id="4" name="TextBox 3">
            <a:extLst>
              <a:ext uri="{FF2B5EF4-FFF2-40B4-BE49-F238E27FC236}">
                <a16:creationId xmlns:a16="http://schemas.microsoft.com/office/drawing/2014/main" id="{CA49A345-9C7B-449B-99E4-CA30CF211D7B}"/>
              </a:ext>
            </a:extLst>
          </p:cNvPr>
          <p:cNvSpPr txBox="1"/>
          <p:nvPr/>
        </p:nvSpPr>
        <p:spPr>
          <a:xfrm>
            <a:off x="7427742" y="1941342"/>
            <a:ext cx="1674055" cy="769441"/>
          </a:xfrm>
          <a:prstGeom prst="rect">
            <a:avLst/>
          </a:prstGeom>
          <a:noFill/>
        </p:spPr>
        <p:txBody>
          <a:bodyPr wrap="square" rtlCol="0">
            <a:spAutoFit/>
          </a:bodyPr>
          <a:lstStyle/>
          <a:p>
            <a:r>
              <a:rPr lang="en-US" sz="2200" dirty="0"/>
              <a:t>Input:</a:t>
            </a:r>
          </a:p>
          <a:p>
            <a:r>
              <a:rPr lang="en-US" sz="2200" dirty="0"/>
              <a:t>Hi</a:t>
            </a:r>
          </a:p>
        </p:txBody>
      </p:sp>
      <p:sp>
        <p:nvSpPr>
          <p:cNvPr id="5" name="TextBox 4">
            <a:extLst>
              <a:ext uri="{FF2B5EF4-FFF2-40B4-BE49-F238E27FC236}">
                <a16:creationId xmlns:a16="http://schemas.microsoft.com/office/drawing/2014/main" id="{C8FC4A85-2CC5-4BD1-9CD4-7D89C046343B}"/>
              </a:ext>
            </a:extLst>
          </p:cNvPr>
          <p:cNvSpPr txBox="1"/>
          <p:nvPr/>
        </p:nvSpPr>
        <p:spPr>
          <a:xfrm>
            <a:off x="9101797" y="1968695"/>
            <a:ext cx="1992923" cy="769441"/>
          </a:xfrm>
          <a:prstGeom prst="rect">
            <a:avLst/>
          </a:prstGeom>
          <a:noFill/>
        </p:spPr>
        <p:txBody>
          <a:bodyPr wrap="square" rtlCol="0">
            <a:spAutoFit/>
          </a:bodyPr>
          <a:lstStyle/>
          <a:p>
            <a:r>
              <a:rPr lang="en-US" sz="2200" dirty="0"/>
              <a:t>Output:</a:t>
            </a:r>
          </a:p>
          <a:p>
            <a:r>
              <a:rPr lang="en-US" sz="2200" dirty="0"/>
              <a:t>Your input: Hi</a:t>
            </a:r>
          </a:p>
        </p:txBody>
      </p:sp>
    </p:spTree>
    <p:extLst>
      <p:ext uri="{BB962C8B-B14F-4D97-AF65-F5344CB8AC3E}">
        <p14:creationId xmlns:p14="http://schemas.microsoft.com/office/powerpoint/2010/main" val="602457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Input Practice</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a:xfrm>
            <a:off x="1097280" y="2067952"/>
            <a:ext cx="10058400" cy="3801142"/>
          </a:xfrm>
        </p:spPr>
        <p:txBody>
          <a:bodyPr>
            <a:normAutofit lnSpcReduction="10000"/>
          </a:bodyPr>
          <a:lstStyle/>
          <a:p>
            <a:pPr marL="0" indent="0">
              <a:buNone/>
            </a:pPr>
            <a:r>
              <a:rPr lang="en-US" sz="2800" dirty="0"/>
              <a:t>import </a:t>
            </a:r>
            <a:r>
              <a:rPr lang="en-US" sz="2800" dirty="0" err="1"/>
              <a:t>java.util.Scanner</a:t>
            </a:r>
            <a:r>
              <a:rPr lang="en-US" sz="2800" dirty="0"/>
              <a:t>;</a:t>
            </a:r>
            <a:br>
              <a:rPr lang="en-US" sz="2800" dirty="0"/>
            </a:br>
            <a:r>
              <a:rPr lang="en-US" sz="2800" dirty="0"/>
              <a:t>public class Main{</a:t>
            </a:r>
            <a:br>
              <a:rPr lang="en-US" sz="2800" dirty="0"/>
            </a:br>
            <a:r>
              <a:rPr lang="en-US" sz="2800" dirty="0"/>
              <a:t>    public static void main(String[] </a:t>
            </a:r>
            <a:r>
              <a:rPr lang="en-US" sz="2800" dirty="0" err="1"/>
              <a:t>args</a:t>
            </a:r>
            <a:r>
              <a:rPr lang="en-US" sz="2800" dirty="0"/>
              <a:t>){</a:t>
            </a:r>
          </a:p>
          <a:p>
            <a:pPr marL="0" indent="0">
              <a:buNone/>
            </a:pPr>
            <a:r>
              <a:rPr lang="en-US" sz="2800" dirty="0"/>
              <a:t>        Scanner kb = new Scanner(System.in);</a:t>
            </a:r>
            <a:br>
              <a:rPr lang="en-US" sz="2800" dirty="0"/>
            </a:br>
            <a:r>
              <a:rPr lang="en-US" sz="2800" dirty="0"/>
              <a:t>        </a:t>
            </a:r>
            <a:r>
              <a:rPr lang="en-US" sz="2800" dirty="0" err="1"/>
              <a:t>System.out.println</a:t>
            </a:r>
            <a:r>
              <a:rPr lang="en-US" sz="2800" dirty="0"/>
              <a:t>(“Enter a word: “);</a:t>
            </a:r>
            <a:br>
              <a:rPr lang="en-US" sz="2800" dirty="0"/>
            </a:br>
            <a:r>
              <a:rPr lang="en-US" sz="2800" dirty="0"/>
              <a:t>        String blah = </a:t>
            </a:r>
            <a:r>
              <a:rPr lang="en-US" sz="2800" dirty="0" err="1"/>
              <a:t>kb.next</a:t>
            </a:r>
            <a:r>
              <a:rPr lang="en-US" sz="2800" dirty="0"/>
              <a:t>();</a:t>
            </a:r>
            <a:br>
              <a:rPr lang="en-US" sz="2800" dirty="0"/>
            </a:br>
            <a:r>
              <a:rPr lang="en-US" sz="2800" dirty="0"/>
              <a:t>        </a:t>
            </a:r>
            <a:r>
              <a:rPr lang="en-US" sz="2800" dirty="0" err="1"/>
              <a:t>System.out.println</a:t>
            </a:r>
            <a:r>
              <a:rPr lang="en-US" sz="2800" dirty="0"/>
              <a:t>(“Your input: “ + blah);</a:t>
            </a:r>
          </a:p>
          <a:p>
            <a:pPr marL="0" indent="0">
              <a:buNone/>
            </a:pPr>
            <a:r>
              <a:rPr lang="en-US" sz="2800" dirty="0"/>
              <a:t>    }</a:t>
            </a:r>
            <a:br>
              <a:rPr lang="en-US" sz="2800" dirty="0"/>
            </a:br>
            <a:r>
              <a:rPr lang="en-US" sz="2800" dirty="0"/>
              <a:t>}</a:t>
            </a:r>
          </a:p>
        </p:txBody>
      </p:sp>
      <p:sp>
        <p:nvSpPr>
          <p:cNvPr id="4" name="TextBox 3">
            <a:extLst>
              <a:ext uri="{FF2B5EF4-FFF2-40B4-BE49-F238E27FC236}">
                <a16:creationId xmlns:a16="http://schemas.microsoft.com/office/drawing/2014/main" id="{CA49A345-9C7B-449B-99E4-CA30CF211D7B}"/>
              </a:ext>
            </a:extLst>
          </p:cNvPr>
          <p:cNvSpPr txBox="1"/>
          <p:nvPr/>
        </p:nvSpPr>
        <p:spPr>
          <a:xfrm>
            <a:off x="7108874" y="1941342"/>
            <a:ext cx="2288345" cy="769441"/>
          </a:xfrm>
          <a:prstGeom prst="rect">
            <a:avLst/>
          </a:prstGeom>
          <a:noFill/>
        </p:spPr>
        <p:txBody>
          <a:bodyPr wrap="square" rtlCol="0">
            <a:spAutoFit/>
          </a:bodyPr>
          <a:lstStyle/>
          <a:p>
            <a:r>
              <a:rPr lang="en-US" sz="2200" dirty="0"/>
              <a:t>Input:</a:t>
            </a:r>
          </a:p>
          <a:p>
            <a:r>
              <a:rPr lang="en-US" sz="2200" dirty="0"/>
              <a:t>Hi There Friend!</a:t>
            </a:r>
          </a:p>
        </p:txBody>
      </p:sp>
      <p:sp>
        <p:nvSpPr>
          <p:cNvPr id="5" name="TextBox 4">
            <a:extLst>
              <a:ext uri="{FF2B5EF4-FFF2-40B4-BE49-F238E27FC236}">
                <a16:creationId xmlns:a16="http://schemas.microsoft.com/office/drawing/2014/main" id="{C8FC4A85-2CC5-4BD1-9CD4-7D89C046343B}"/>
              </a:ext>
            </a:extLst>
          </p:cNvPr>
          <p:cNvSpPr txBox="1"/>
          <p:nvPr/>
        </p:nvSpPr>
        <p:spPr>
          <a:xfrm>
            <a:off x="9279988" y="1941342"/>
            <a:ext cx="1992923" cy="769441"/>
          </a:xfrm>
          <a:prstGeom prst="rect">
            <a:avLst/>
          </a:prstGeom>
          <a:noFill/>
        </p:spPr>
        <p:txBody>
          <a:bodyPr wrap="square" rtlCol="0">
            <a:spAutoFit/>
          </a:bodyPr>
          <a:lstStyle/>
          <a:p>
            <a:r>
              <a:rPr lang="en-US" sz="2200" dirty="0"/>
              <a:t>Output:</a:t>
            </a:r>
          </a:p>
          <a:p>
            <a:r>
              <a:rPr lang="en-US" sz="2200" dirty="0"/>
              <a:t>Your input: Hi</a:t>
            </a:r>
          </a:p>
        </p:txBody>
      </p:sp>
    </p:spTree>
    <p:extLst>
      <p:ext uri="{BB962C8B-B14F-4D97-AF65-F5344CB8AC3E}">
        <p14:creationId xmlns:p14="http://schemas.microsoft.com/office/powerpoint/2010/main" val="31365463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Scanner Class – Need to Know</a:t>
            </a:r>
          </a:p>
        </p:txBody>
      </p:sp>
      <p:grpSp>
        <p:nvGrpSpPr>
          <p:cNvPr id="9" name="Group 8">
            <a:extLst>
              <a:ext uri="{FF2B5EF4-FFF2-40B4-BE49-F238E27FC236}">
                <a16:creationId xmlns:a16="http://schemas.microsoft.com/office/drawing/2014/main" id="{C6E413D3-2068-47C2-B8F8-AC667D062777}"/>
              </a:ext>
            </a:extLst>
          </p:cNvPr>
          <p:cNvGrpSpPr/>
          <p:nvPr/>
        </p:nvGrpSpPr>
        <p:grpSpPr>
          <a:xfrm>
            <a:off x="246184" y="2582054"/>
            <a:ext cx="11760591" cy="2011680"/>
            <a:chOff x="1950167" y="2582054"/>
            <a:chExt cx="8745170" cy="1400371"/>
          </a:xfrm>
        </p:grpSpPr>
        <p:pic>
          <p:nvPicPr>
            <p:cNvPr id="3" name="Picture 2">
              <a:extLst>
                <a:ext uri="{FF2B5EF4-FFF2-40B4-BE49-F238E27FC236}">
                  <a16:creationId xmlns:a16="http://schemas.microsoft.com/office/drawing/2014/main" id="{78A699BC-F119-4E9E-A5DF-D95B5A9F7957}"/>
                </a:ext>
              </a:extLst>
            </p:cNvPr>
            <p:cNvPicPr>
              <a:picLocks noChangeAspect="1"/>
            </p:cNvPicPr>
            <p:nvPr/>
          </p:nvPicPr>
          <p:blipFill>
            <a:blip r:embed="rId3"/>
            <a:stretch>
              <a:fillRect/>
            </a:stretch>
          </p:blipFill>
          <p:spPr>
            <a:xfrm>
              <a:off x="1950167" y="2582054"/>
              <a:ext cx="7925906" cy="371527"/>
            </a:xfrm>
            <a:prstGeom prst="rect">
              <a:avLst/>
            </a:prstGeom>
          </p:spPr>
        </p:pic>
        <p:pic>
          <p:nvPicPr>
            <p:cNvPr id="4" name="Picture 3">
              <a:extLst>
                <a:ext uri="{FF2B5EF4-FFF2-40B4-BE49-F238E27FC236}">
                  <a16:creationId xmlns:a16="http://schemas.microsoft.com/office/drawing/2014/main" id="{32D6F20B-FDBD-4303-B4C8-416E4FDFF93B}"/>
                </a:ext>
              </a:extLst>
            </p:cNvPr>
            <p:cNvPicPr>
              <a:picLocks noChangeAspect="1"/>
            </p:cNvPicPr>
            <p:nvPr/>
          </p:nvPicPr>
          <p:blipFill>
            <a:blip r:embed="rId4"/>
            <a:stretch>
              <a:fillRect/>
            </a:stretch>
          </p:blipFill>
          <p:spPr>
            <a:xfrm>
              <a:off x="1950167" y="2953581"/>
              <a:ext cx="8125959" cy="314369"/>
            </a:xfrm>
            <a:prstGeom prst="rect">
              <a:avLst/>
            </a:prstGeom>
          </p:spPr>
        </p:pic>
        <p:pic>
          <p:nvPicPr>
            <p:cNvPr id="5" name="Picture 4">
              <a:extLst>
                <a:ext uri="{FF2B5EF4-FFF2-40B4-BE49-F238E27FC236}">
                  <a16:creationId xmlns:a16="http://schemas.microsoft.com/office/drawing/2014/main" id="{18532CA3-B7C8-4DDD-A30B-69BBE5710461}"/>
                </a:ext>
              </a:extLst>
            </p:cNvPr>
            <p:cNvPicPr>
              <a:picLocks noChangeAspect="1"/>
            </p:cNvPicPr>
            <p:nvPr/>
          </p:nvPicPr>
          <p:blipFill>
            <a:blip r:embed="rId5"/>
            <a:stretch>
              <a:fillRect/>
            </a:stretch>
          </p:blipFill>
          <p:spPr>
            <a:xfrm>
              <a:off x="1950167" y="3307523"/>
              <a:ext cx="8745170" cy="342948"/>
            </a:xfrm>
            <a:prstGeom prst="rect">
              <a:avLst/>
            </a:prstGeom>
          </p:spPr>
        </p:pic>
        <p:pic>
          <p:nvPicPr>
            <p:cNvPr id="7" name="Picture 6">
              <a:extLst>
                <a:ext uri="{FF2B5EF4-FFF2-40B4-BE49-F238E27FC236}">
                  <a16:creationId xmlns:a16="http://schemas.microsoft.com/office/drawing/2014/main" id="{681E20F5-77EA-4665-A6C5-3DD848818EC5}"/>
                </a:ext>
              </a:extLst>
            </p:cNvPr>
            <p:cNvPicPr>
              <a:picLocks noChangeAspect="1"/>
            </p:cNvPicPr>
            <p:nvPr/>
          </p:nvPicPr>
          <p:blipFill>
            <a:blip r:embed="rId6"/>
            <a:stretch>
              <a:fillRect/>
            </a:stretch>
          </p:blipFill>
          <p:spPr>
            <a:xfrm>
              <a:off x="1950167" y="3639477"/>
              <a:ext cx="8697539" cy="342948"/>
            </a:xfrm>
            <a:prstGeom prst="rect">
              <a:avLst/>
            </a:prstGeom>
          </p:spPr>
        </p:pic>
      </p:grpSp>
      <p:sp>
        <p:nvSpPr>
          <p:cNvPr id="8" name="TextBox 7">
            <a:extLst>
              <a:ext uri="{FF2B5EF4-FFF2-40B4-BE49-F238E27FC236}">
                <a16:creationId xmlns:a16="http://schemas.microsoft.com/office/drawing/2014/main" id="{8DF4023E-7906-4AC8-98DF-742553DEA351}"/>
              </a:ext>
            </a:extLst>
          </p:cNvPr>
          <p:cNvSpPr txBox="1"/>
          <p:nvPr/>
        </p:nvSpPr>
        <p:spPr>
          <a:xfrm>
            <a:off x="1971235" y="5120641"/>
            <a:ext cx="8249529" cy="923330"/>
          </a:xfrm>
          <a:prstGeom prst="rect">
            <a:avLst/>
          </a:prstGeom>
          <a:noFill/>
        </p:spPr>
        <p:txBody>
          <a:bodyPr wrap="square">
            <a:spAutoFit/>
          </a:bodyPr>
          <a:lstStyle/>
          <a:p>
            <a:r>
              <a:rPr lang="en-US" dirty="0"/>
              <a:t>Scanner Class Documentation: </a:t>
            </a:r>
            <a:r>
              <a:rPr lang="en-US" dirty="0">
                <a:hlinkClick r:id="rId7"/>
              </a:rPr>
              <a:t>https://docs.oracle.com/javase/7/docs/api/java/util/Scanner.html</a:t>
            </a:r>
            <a:endParaRPr lang="en-US" dirty="0"/>
          </a:p>
          <a:p>
            <a:endParaRPr lang="en-US" dirty="0"/>
          </a:p>
        </p:txBody>
      </p:sp>
    </p:spTree>
    <p:extLst>
      <p:ext uri="{BB962C8B-B14F-4D97-AF65-F5344CB8AC3E}">
        <p14:creationId xmlns:p14="http://schemas.microsoft.com/office/powerpoint/2010/main" val="16516133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Scanner Class – Need to Know</a:t>
            </a:r>
          </a:p>
        </p:txBody>
      </p:sp>
      <p:graphicFrame>
        <p:nvGraphicFramePr>
          <p:cNvPr id="6" name="Table 6">
            <a:extLst>
              <a:ext uri="{FF2B5EF4-FFF2-40B4-BE49-F238E27FC236}">
                <a16:creationId xmlns:a16="http://schemas.microsoft.com/office/drawing/2014/main" id="{A581EB62-2843-400E-BBB7-3209ECC99DFA}"/>
              </a:ext>
            </a:extLst>
          </p:cNvPr>
          <p:cNvGraphicFramePr>
            <a:graphicFrameLocks noGrp="1"/>
          </p:cNvGraphicFramePr>
          <p:nvPr>
            <p:extLst>
              <p:ext uri="{D42A27DB-BD31-4B8C-83A1-F6EECF244321}">
                <p14:modId xmlns:p14="http://schemas.microsoft.com/office/powerpoint/2010/main" val="3368133897"/>
              </p:ext>
            </p:extLst>
          </p:nvPr>
        </p:nvGraphicFramePr>
        <p:xfrm>
          <a:off x="1097280" y="1885072"/>
          <a:ext cx="10058400" cy="4079631"/>
        </p:xfrm>
        <a:graphic>
          <a:graphicData uri="http://schemas.openxmlformats.org/drawingml/2006/table">
            <a:tbl>
              <a:tblPr firstRow="1" bandRow="1">
                <a:tableStyleId>{5C22544A-7EE6-4342-B048-85BDC9FD1C3A}</a:tableStyleId>
              </a:tblPr>
              <a:tblGrid>
                <a:gridCol w="2025748">
                  <a:extLst>
                    <a:ext uri="{9D8B030D-6E8A-4147-A177-3AD203B41FA5}">
                      <a16:colId xmlns:a16="http://schemas.microsoft.com/office/drawing/2014/main" val="1678283242"/>
                    </a:ext>
                  </a:extLst>
                </a:gridCol>
                <a:gridCol w="8032652">
                  <a:extLst>
                    <a:ext uri="{9D8B030D-6E8A-4147-A177-3AD203B41FA5}">
                      <a16:colId xmlns:a16="http://schemas.microsoft.com/office/drawing/2014/main" val="601422656"/>
                    </a:ext>
                  </a:extLst>
                </a:gridCol>
              </a:tblGrid>
              <a:tr h="712471">
                <a:tc>
                  <a:txBody>
                    <a:bodyPr/>
                    <a:lstStyle/>
                    <a:p>
                      <a:r>
                        <a:rPr lang="en-US" dirty="0"/>
                        <a:t>Method Name</a:t>
                      </a:r>
                    </a:p>
                  </a:txBody>
                  <a:tcPr/>
                </a:tc>
                <a:tc>
                  <a:txBody>
                    <a:bodyPr/>
                    <a:lstStyle/>
                    <a:p>
                      <a:r>
                        <a:rPr lang="en-US" dirty="0"/>
                        <a:t>What It Does</a:t>
                      </a:r>
                    </a:p>
                  </a:txBody>
                  <a:tcPr/>
                </a:tc>
                <a:extLst>
                  <a:ext uri="{0D108BD9-81ED-4DB2-BD59-A6C34878D82A}">
                    <a16:rowId xmlns:a16="http://schemas.microsoft.com/office/drawing/2014/main" val="3387674829"/>
                  </a:ext>
                </a:extLst>
              </a:tr>
              <a:tr h="712471">
                <a:tc>
                  <a:txBody>
                    <a:bodyPr/>
                    <a:lstStyle/>
                    <a:p>
                      <a:r>
                        <a:rPr lang="en-US" dirty="0" err="1"/>
                        <a:t>nextInt</a:t>
                      </a:r>
                      <a:r>
                        <a:rPr lang="en-US" dirty="0"/>
                        <a:t>()</a:t>
                      </a:r>
                    </a:p>
                  </a:txBody>
                  <a:tcPr/>
                </a:tc>
                <a:tc>
                  <a:txBody>
                    <a:bodyPr/>
                    <a:lstStyle/>
                    <a:p>
                      <a:r>
                        <a:rPr lang="en-US" dirty="0"/>
                        <a:t>return the next int value (up to the next whitespace)</a:t>
                      </a:r>
                    </a:p>
                  </a:txBody>
                  <a:tcPr/>
                </a:tc>
                <a:extLst>
                  <a:ext uri="{0D108BD9-81ED-4DB2-BD59-A6C34878D82A}">
                    <a16:rowId xmlns:a16="http://schemas.microsoft.com/office/drawing/2014/main" val="3666462886"/>
                  </a:ext>
                </a:extLst>
              </a:tr>
              <a:tr h="712471">
                <a:tc>
                  <a:txBody>
                    <a:bodyPr/>
                    <a:lstStyle/>
                    <a:p>
                      <a:r>
                        <a:rPr lang="en-US" dirty="0" err="1"/>
                        <a:t>nextDouble</a:t>
                      </a:r>
                      <a:r>
                        <a:rPr lang="en-US" dirty="0"/>
                        <a:t>()</a:t>
                      </a:r>
                    </a:p>
                  </a:txBody>
                  <a:tcPr/>
                </a:tc>
                <a:tc>
                  <a:txBody>
                    <a:bodyPr/>
                    <a:lstStyle/>
                    <a:p>
                      <a:r>
                        <a:rPr lang="en-US" dirty="0"/>
                        <a:t>return the next double value (up to the next whitespace)</a:t>
                      </a:r>
                    </a:p>
                  </a:txBody>
                  <a:tcPr/>
                </a:tc>
                <a:extLst>
                  <a:ext uri="{0D108BD9-81ED-4DB2-BD59-A6C34878D82A}">
                    <a16:rowId xmlns:a16="http://schemas.microsoft.com/office/drawing/2014/main" val="280728521"/>
                  </a:ext>
                </a:extLst>
              </a:tr>
              <a:tr h="1229747">
                <a:tc>
                  <a:txBody>
                    <a:bodyPr/>
                    <a:lstStyle/>
                    <a:p>
                      <a:r>
                        <a:rPr lang="en-US" dirty="0"/>
                        <a:t>next()</a:t>
                      </a:r>
                    </a:p>
                  </a:txBody>
                  <a:tcPr/>
                </a:tc>
                <a:tc>
                  <a:txBody>
                    <a:bodyPr/>
                    <a:lstStyle/>
                    <a:p>
                      <a:r>
                        <a:rPr lang="en-US" dirty="0"/>
                        <a:t>return the next word (up to the next whitespace)</a:t>
                      </a:r>
                    </a:p>
                  </a:txBody>
                  <a:tcPr/>
                </a:tc>
                <a:extLst>
                  <a:ext uri="{0D108BD9-81ED-4DB2-BD59-A6C34878D82A}">
                    <a16:rowId xmlns:a16="http://schemas.microsoft.com/office/drawing/2014/main" val="3059508888"/>
                  </a:ext>
                </a:extLst>
              </a:tr>
              <a:tr h="712471">
                <a:tc>
                  <a:txBody>
                    <a:bodyPr/>
                    <a:lstStyle/>
                    <a:p>
                      <a:r>
                        <a:rPr lang="en-US" dirty="0" err="1"/>
                        <a:t>nextLine</a:t>
                      </a:r>
                      <a:r>
                        <a:rPr lang="en-US" dirty="0"/>
                        <a:t>()</a:t>
                      </a:r>
                    </a:p>
                  </a:txBody>
                  <a:tcPr/>
                </a:tc>
                <a:tc>
                  <a:txBody>
                    <a:bodyPr/>
                    <a:lstStyle/>
                    <a:p>
                      <a:r>
                        <a:rPr lang="en-US" dirty="0"/>
                        <a:t>return the next phrase (up to the next \n or enter key)</a:t>
                      </a:r>
                    </a:p>
                  </a:txBody>
                  <a:tcPr/>
                </a:tc>
                <a:extLst>
                  <a:ext uri="{0D108BD9-81ED-4DB2-BD59-A6C34878D82A}">
                    <a16:rowId xmlns:a16="http://schemas.microsoft.com/office/drawing/2014/main" val="3183189646"/>
                  </a:ext>
                </a:extLst>
              </a:tr>
            </a:tbl>
          </a:graphicData>
        </a:graphic>
      </p:graphicFrame>
    </p:spTree>
    <p:extLst>
      <p:ext uri="{BB962C8B-B14F-4D97-AF65-F5344CB8AC3E}">
        <p14:creationId xmlns:p14="http://schemas.microsoft.com/office/powerpoint/2010/main" val="35307473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Input Practice</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a:xfrm>
            <a:off x="1097280" y="2067952"/>
            <a:ext cx="10058400" cy="3801142"/>
          </a:xfrm>
        </p:spPr>
        <p:txBody>
          <a:bodyPr>
            <a:normAutofit lnSpcReduction="10000"/>
          </a:bodyPr>
          <a:lstStyle/>
          <a:p>
            <a:pPr marL="0" indent="0">
              <a:buNone/>
            </a:pPr>
            <a:r>
              <a:rPr lang="en-US" sz="2800" dirty="0"/>
              <a:t>import </a:t>
            </a:r>
            <a:r>
              <a:rPr lang="en-US" sz="2800" dirty="0" err="1"/>
              <a:t>java.util.Scanner</a:t>
            </a:r>
            <a:r>
              <a:rPr lang="en-US" sz="2800" dirty="0"/>
              <a:t>;</a:t>
            </a:r>
            <a:br>
              <a:rPr lang="en-US" sz="2800" dirty="0"/>
            </a:br>
            <a:r>
              <a:rPr lang="en-US" sz="2800" dirty="0"/>
              <a:t>public class Main{</a:t>
            </a:r>
            <a:br>
              <a:rPr lang="en-US" sz="2800" dirty="0"/>
            </a:br>
            <a:r>
              <a:rPr lang="en-US" sz="2800" dirty="0"/>
              <a:t>    public static void main(String[] </a:t>
            </a:r>
            <a:r>
              <a:rPr lang="en-US" sz="2800" dirty="0" err="1"/>
              <a:t>args</a:t>
            </a:r>
            <a:r>
              <a:rPr lang="en-US" sz="2800" dirty="0"/>
              <a:t>){</a:t>
            </a:r>
          </a:p>
          <a:p>
            <a:pPr marL="0" indent="0">
              <a:buNone/>
            </a:pPr>
            <a:r>
              <a:rPr lang="en-US" sz="2800" dirty="0"/>
              <a:t>        Scanner kb = new Scanner(System.in);</a:t>
            </a:r>
            <a:br>
              <a:rPr lang="en-US" sz="2800" dirty="0"/>
            </a:br>
            <a:r>
              <a:rPr lang="en-US" sz="2800" dirty="0"/>
              <a:t>        </a:t>
            </a:r>
            <a:r>
              <a:rPr lang="en-US" sz="2800" dirty="0" err="1"/>
              <a:t>System.out.println</a:t>
            </a:r>
            <a:r>
              <a:rPr lang="en-US" sz="2800" dirty="0"/>
              <a:t>(“Enter a word: “);</a:t>
            </a:r>
            <a:br>
              <a:rPr lang="en-US" sz="2800" dirty="0"/>
            </a:br>
            <a:r>
              <a:rPr lang="en-US" sz="2800" dirty="0"/>
              <a:t>        String blah = </a:t>
            </a:r>
            <a:r>
              <a:rPr lang="en-US" sz="2800" dirty="0" err="1"/>
              <a:t>kb.nextLine</a:t>
            </a:r>
            <a:r>
              <a:rPr lang="en-US" sz="2800" dirty="0"/>
              <a:t>();</a:t>
            </a:r>
            <a:br>
              <a:rPr lang="en-US" sz="2800" dirty="0"/>
            </a:br>
            <a:r>
              <a:rPr lang="en-US" sz="2800" dirty="0"/>
              <a:t>        </a:t>
            </a:r>
            <a:r>
              <a:rPr lang="en-US" sz="2800" dirty="0" err="1"/>
              <a:t>System.out.println</a:t>
            </a:r>
            <a:r>
              <a:rPr lang="en-US" sz="2800" dirty="0"/>
              <a:t>(“Your input: “ + blah);</a:t>
            </a:r>
          </a:p>
          <a:p>
            <a:pPr marL="0" indent="0">
              <a:buNone/>
            </a:pPr>
            <a:r>
              <a:rPr lang="en-US" sz="2800" dirty="0"/>
              <a:t>    }</a:t>
            </a:r>
            <a:br>
              <a:rPr lang="en-US" sz="2800" dirty="0"/>
            </a:br>
            <a:r>
              <a:rPr lang="en-US" sz="2800" dirty="0"/>
              <a:t>}</a:t>
            </a:r>
          </a:p>
        </p:txBody>
      </p:sp>
      <p:sp>
        <p:nvSpPr>
          <p:cNvPr id="4" name="TextBox 3">
            <a:extLst>
              <a:ext uri="{FF2B5EF4-FFF2-40B4-BE49-F238E27FC236}">
                <a16:creationId xmlns:a16="http://schemas.microsoft.com/office/drawing/2014/main" id="{CA49A345-9C7B-449B-99E4-CA30CF211D7B}"/>
              </a:ext>
            </a:extLst>
          </p:cNvPr>
          <p:cNvSpPr txBox="1"/>
          <p:nvPr/>
        </p:nvSpPr>
        <p:spPr>
          <a:xfrm>
            <a:off x="6260123" y="1941342"/>
            <a:ext cx="2288345" cy="769441"/>
          </a:xfrm>
          <a:prstGeom prst="rect">
            <a:avLst/>
          </a:prstGeom>
          <a:noFill/>
        </p:spPr>
        <p:txBody>
          <a:bodyPr wrap="square" rtlCol="0">
            <a:spAutoFit/>
          </a:bodyPr>
          <a:lstStyle/>
          <a:p>
            <a:r>
              <a:rPr lang="en-US" sz="2200" dirty="0"/>
              <a:t>Input:</a:t>
            </a:r>
          </a:p>
          <a:p>
            <a:r>
              <a:rPr lang="en-US" sz="2200" dirty="0"/>
              <a:t>Hi There Friend!</a:t>
            </a:r>
          </a:p>
        </p:txBody>
      </p:sp>
      <p:sp>
        <p:nvSpPr>
          <p:cNvPr id="5" name="TextBox 4">
            <a:extLst>
              <a:ext uri="{FF2B5EF4-FFF2-40B4-BE49-F238E27FC236}">
                <a16:creationId xmlns:a16="http://schemas.microsoft.com/office/drawing/2014/main" id="{C8FC4A85-2CC5-4BD1-9CD4-7D89C046343B}"/>
              </a:ext>
            </a:extLst>
          </p:cNvPr>
          <p:cNvSpPr txBox="1"/>
          <p:nvPr/>
        </p:nvSpPr>
        <p:spPr>
          <a:xfrm>
            <a:off x="8379656" y="1941342"/>
            <a:ext cx="3676356" cy="1107996"/>
          </a:xfrm>
          <a:prstGeom prst="rect">
            <a:avLst/>
          </a:prstGeom>
          <a:noFill/>
        </p:spPr>
        <p:txBody>
          <a:bodyPr wrap="square" rtlCol="0">
            <a:spAutoFit/>
          </a:bodyPr>
          <a:lstStyle/>
          <a:p>
            <a:r>
              <a:rPr lang="en-US" sz="2200" dirty="0"/>
              <a:t>Output:</a:t>
            </a:r>
          </a:p>
          <a:p>
            <a:r>
              <a:rPr lang="en-US" sz="2200" dirty="0"/>
              <a:t>Your input: Hi There Friend!</a:t>
            </a:r>
          </a:p>
          <a:p>
            <a:endParaRPr lang="en-US" sz="2200" dirty="0"/>
          </a:p>
        </p:txBody>
      </p:sp>
    </p:spTree>
    <p:extLst>
      <p:ext uri="{BB962C8B-B14F-4D97-AF65-F5344CB8AC3E}">
        <p14:creationId xmlns:p14="http://schemas.microsoft.com/office/powerpoint/2010/main" val="38174668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understand how to search and read documentation (more practice on this later!)</a:t>
            </a:r>
          </a:p>
          <a:p>
            <a:r>
              <a:rPr lang="en-US" dirty="0"/>
              <a:t>I can use the following Scanner methods:</a:t>
            </a:r>
          </a:p>
          <a:p>
            <a:pPr lvl="1"/>
            <a:r>
              <a:rPr lang="en-US" dirty="0" err="1"/>
              <a:t>nextInt</a:t>
            </a:r>
            <a:r>
              <a:rPr lang="en-US" dirty="0"/>
              <a:t>()</a:t>
            </a:r>
          </a:p>
          <a:p>
            <a:pPr lvl="1"/>
            <a:r>
              <a:rPr lang="en-US" dirty="0" err="1"/>
              <a:t>nextDouble</a:t>
            </a:r>
            <a:r>
              <a:rPr lang="en-US" dirty="0"/>
              <a:t>()</a:t>
            </a:r>
          </a:p>
          <a:p>
            <a:pPr lvl="1"/>
            <a:r>
              <a:rPr lang="en-US" dirty="0"/>
              <a:t>next()</a:t>
            </a:r>
          </a:p>
          <a:p>
            <a:pPr lvl="1"/>
            <a:r>
              <a:rPr lang="en-US" dirty="0" err="1"/>
              <a:t>nextLine</a:t>
            </a:r>
            <a:r>
              <a:rPr lang="en-US" dirty="0"/>
              <a:t>()</a:t>
            </a:r>
          </a:p>
        </p:txBody>
      </p:sp>
    </p:spTree>
    <p:extLst>
      <p:ext uri="{BB962C8B-B14F-4D97-AF65-F5344CB8AC3E}">
        <p14:creationId xmlns:p14="http://schemas.microsoft.com/office/powerpoint/2010/main" val="38138797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Follow Up</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Sample Code:</a:t>
            </a:r>
          </a:p>
          <a:p>
            <a:pPr lvl="1"/>
            <a:r>
              <a:rPr lang="en-US" dirty="0"/>
              <a:t>Input Practice</a:t>
            </a:r>
          </a:p>
          <a:p>
            <a:r>
              <a:rPr lang="en-US" dirty="0"/>
              <a:t>Worksheet</a:t>
            </a:r>
          </a:p>
          <a:p>
            <a:pPr lvl="1"/>
            <a:r>
              <a:rPr lang="en-US" dirty="0"/>
              <a:t>None</a:t>
            </a:r>
          </a:p>
          <a:p>
            <a:r>
              <a:rPr lang="en-US" dirty="0"/>
              <a:t>Coding Practice</a:t>
            </a:r>
          </a:p>
          <a:p>
            <a:pPr lvl="1"/>
            <a:r>
              <a:rPr lang="en-US" dirty="0"/>
              <a:t>Scanner Input Practice</a:t>
            </a:r>
          </a:p>
          <a:p>
            <a:r>
              <a:rPr lang="en-US" dirty="0"/>
              <a:t>Scaffolding:</a:t>
            </a:r>
          </a:p>
          <a:p>
            <a:pPr lvl="1"/>
            <a:r>
              <a:rPr lang="en-US" dirty="0"/>
              <a:t>See 01_Scaffolding</a:t>
            </a:r>
          </a:p>
          <a:p>
            <a:r>
              <a:rPr lang="en-US" dirty="0"/>
              <a:t>Leave some Feedback/Questions:</a:t>
            </a:r>
          </a:p>
          <a:p>
            <a:pPr lvl="1"/>
            <a:r>
              <a:rPr lang="en-US" dirty="0"/>
              <a:t>Link: </a:t>
            </a:r>
            <a:r>
              <a:rPr lang="en-US" dirty="0">
                <a:hlinkClick r:id="rId3"/>
              </a:rPr>
              <a:t>https://forms.gle/wRuj8Bzh3cTPFR4T6</a:t>
            </a:r>
            <a:endParaRPr lang="en-US" dirty="0"/>
          </a:p>
        </p:txBody>
      </p:sp>
    </p:spTree>
    <p:extLst>
      <p:ext uri="{BB962C8B-B14F-4D97-AF65-F5344CB8AC3E}">
        <p14:creationId xmlns:p14="http://schemas.microsoft.com/office/powerpoint/2010/main" val="753360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E6BEA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15ED0-0F37-4B8A-B695-CDD514B3C298}"/>
              </a:ext>
            </a:extLst>
          </p:cNvPr>
          <p:cNvSpPr>
            <a:spLocks noGrp="1"/>
          </p:cNvSpPr>
          <p:nvPr>
            <p:ph type="title"/>
          </p:nvPr>
        </p:nvSpPr>
        <p:spPr/>
        <p:txBody>
          <a:bodyPr/>
          <a:lstStyle/>
          <a:p>
            <a:r>
              <a:rPr lang="en-US" dirty="0"/>
              <a:t>Tricky Stuff</a:t>
            </a:r>
          </a:p>
        </p:txBody>
      </p:sp>
      <p:sp>
        <p:nvSpPr>
          <p:cNvPr id="3" name="Text Placeholder 2">
            <a:extLst>
              <a:ext uri="{FF2B5EF4-FFF2-40B4-BE49-F238E27FC236}">
                <a16:creationId xmlns:a16="http://schemas.microsoft.com/office/drawing/2014/main" id="{67EC1A1E-04A4-42BC-A832-00C42999DB1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73503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BEA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6BB6-AD54-491A-821F-A971BFAAAC5A}"/>
              </a:ext>
            </a:extLst>
          </p:cNvPr>
          <p:cNvSpPr>
            <a:spLocks noGrp="1"/>
          </p:cNvSpPr>
          <p:nvPr>
            <p:ph type="title"/>
          </p:nvPr>
        </p:nvSpPr>
        <p:spPr/>
        <p:txBody>
          <a:bodyPr/>
          <a:lstStyle/>
          <a:p>
            <a:r>
              <a:rPr lang="en-US" dirty="0"/>
              <a:t>Import Code</a:t>
            </a:r>
          </a:p>
        </p:txBody>
      </p:sp>
      <p:sp>
        <p:nvSpPr>
          <p:cNvPr id="3" name="Text Placeholder 2">
            <a:extLst>
              <a:ext uri="{FF2B5EF4-FFF2-40B4-BE49-F238E27FC236}">
                <a16:creationId xmlns:a16="http://schemas.microsoft.com/office/drawing/2014/main" id="{9CE48ECA-39E3-4158-B9CF-E5C85D0666C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899366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can use the Scanner class to read in multiple values</a:t>
            </a:r>
          </a:p>
          <a:p>
            <a:r>
              <a:rPr lang="en-US" dirty="0"/>
              <a:t>I can use a throwaway </a:t>
            </a:r>
            <a:r>
              <a:rPr lang="en-US" dirty="0" err="1"/>
              <a:t>nextLine</a:t>
            </a:r>
            <a:r>
              <a:rPr lang="en-US" dirty="0"/>
              <a:t>() to take care of the \n </a:t>
            </a:r>
          </a:p>
        </p:txBody>
      </p:sp>
    </p:spTree>
    <p:extLst>
      <p:ext uri="{BB962C8B-B14F-4D97-AF65-F5344CB8AC3E}">
        <p14:creationId xmlns:p14="http://schemas.microsoft.com/office/powerpoint/2010/main" val="37682182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Tricky Stuff – Multiple Values</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a:xfrm>
            <a:off x="1097280" y="2067952"/>
            <a:ext cx="10058400" cy="3801142"/>
          </a:xfrm>
        </p:spPr>
        <p:txBody>
          <a:bodyPr>
            <a:normAutofit lnSpcReduction="10000"/>
          </a:bodyPr>
          <a:lstStyle/>
          <a:p>
            <a:pPr marL="0" indent="0">
              <a:buNone/>
            </a:pPr>
            <a:r>
              <a:rPr lang="en-US" sz="2800" dirty="0"/>
              <a:t>import </a:t>
            </a:r>
            <a:r>
              <a:rPr lang="en-US" sz="2800" dirty="0" err="1"/>
              <a:t>java.util.Scanner</a:t>
            </a:r>
            <a:r>
              <a:rPr lang="en-US" sz="2800" dirty="0"/>
              <a:t>;</a:t>
            </a:r>
            <a:br>
              <a:rPr lang="en-US" sz="2800" dirty="0"/>
            </a:br>
            <a:r>
              <a:rPr lang="en-US" sz="2800" dirty="0"/>
              <a:t>public class Main{</a:t>
            </a:r>
            <a:br>
              <a:rPr lang="en-US" sz="2800" dirty="0"/>
            </a:br>
            <a:r>
              <a:rPr lang="en-US" sz="2800" dirty="0"/>
              <a:t>    public static void main(String[] </a:t>
            </a:r>
            <a:r>
              <a:rPr lang="en-US" sz="2800" dirty="0" err="1"/>
              <a:t>args</a:t>
            </a:r>
            <a:r>
              <a:rPr lang="en-US" sz="2800" dirty="0"/>
              <a:t>){</a:t>
            </a:r>
          </a:p>
          <a:p>
            <a:pPr marL="0" indent="0">
              <a:buNone/>
            </a:pPr>
            <a:r>
              <a:rPr lang="en-US" sz="2800" dirty="0"/>
              <a:t>        Scanner </a:t>
            </a:r>
            <a:r>
              <a:rPr lang="en-US" sz="2800" dirty="0" err="1"/>
              <a:t>af</a:t>
            </a:r>
            <a:r>
              <a:rPr lang="en-US" sz="2800" dirty="0"/>
              <a:t> = new Scanner(System.in);</a:t>
            </a:r>
            <a:br>
              <a:rPr lang="en-US" sz="2800" dirty="0"/>
            </a:br>
            <a:r>
              <a:rPr lang="en-US" sz="2800" dirty="0"/>
              <a:t>        </a:t>
            </a:r>
            <a:r>
              <a:rPr lang="en-US" sz="2800" dirty="0" err="1"/>
              <a:t>System.out.println</a:t>
            </a:r>
            <a:r>
              <a:rPr lang="en-US" sz="2800" dirty="0"/>
              <a:t>(“Enter an integer: “);</a:t>
            </a:r>
            <a:br>
              <a:rPr lang="en-US" sz="2800" dirty="0"/>
            </a:br>
            <a:r>
              <a:rPr lang="en-US" sz="2800" dirty="0"/>
              <a:t>        int blah = </a:t>
            </a:r>
            <a:r>
              <a:rPr lang="en-US" sz="2800" dirty="0" err="1"/>
              <a:t>af.nextInt</a:t>
            </a:r>
            <a:r>
              <a:rPr lang="en-US" sz="2800" dirty="0"/>
              <a:t>();</a:t>
            </a:r>
            <a:br>
              <a:rPr lang="en-US" sz="2800" dirty="0"/>
            </a:br>
            <a:r>
              <a:rPr lang="en-US" sz="2800" dirty="0"/>
              <a:t>        </a:t>
            </a:r>
            <a:r>
              <a:rPr lang="en-US" sz="2800" dirty="0" err="1"/>
              <a:t>System.out.println</a:t>
            </a:r>
            <a:r>
              <a:rPr lang="en-US" sz="2800" dirty="0"/>
              <a:t>(“Your input: “ + blah);</a:t>
            </a:r>
          </a:p>
          <a:p>
            <a:pPr marL="0" indent="0">
              <a:buNone/>
            </a:pPr>
            <a:r>
              <a:rPr lang="en-US" sz="2800" dirty="0"/>
              <a:t>    }</a:t>
            </a:r>
            <a:br>
              <a:rPr lang="en-US" sz="2800" dirty="0"/>
            </a:br>
            <a:r>
              <a:rPr lang="en-US" sz="2800" dirty="0"/>
              <a:t>}</a:t>
            </a:r>
          </a:p>
        </p:txBody>
      </p:sp>
      <p:sp>
        <p:nvSpPr>
          <p:cNvPr id="4" name="TextBox 3">
            <a:extLst>
              <a:ext uri="{FF2B5EF4-FFF2-40B4-BE49-F238E27FC236}">
                <a16:creationId xmlns:a16="http://schemas.microsoft.com/office/drawing/2014/main" id="{CA49A345-9C7B-449B-99E4-CA30CF211D7B}"/>
              </a:ext>
            </a:extLst>
          </p:cNvPr>
          <p:cNvSpPr txBox="1"/>
          <p:nvPr/>
        </p:nvSpPr>
        <p:spPr>
          <a:xfrm>
            <a:off x="6260123" y="1941342"/>
            <a:ext cx="2288345" cy="769441"/>
          </a:xfrm>
          <a:prstGeom prst="rect">
            <a:avLst/>
          </a:prstGeom>
          <a:noFill/>
        </p:spPr>
        <p:txBody>
          <a:bodyPr wrap="square" rtlCol="0">
            <a:spAutoFit/>
          </a:bodyPr>
          <a:lstStyle/>
          <a:p>
            <a:r>
              <a:rPr lang="en-US" sz="2200" dirty="0"/>
              <a:t>Input:</a:t>
            </a:r>
          </a:p>
          <a:p>
            <a:r>
              <a:rPr lang="en-US" sz="2200" dirty="0"/>
              <a:t>1 2 3 4 5</a:t>
            </a:r>
          </a:p>
        </p:txBody>
      </p:sp>
      <p:sp>
        <p:nvSpPr>
          <p:cNvPr id="5" name="TextBox 4">
            <a:extLst>
              <a:ext uri="{FF2B5EF4-FFF2-40B4-BE49-F238E27FC236}">
                <a16:creationId xmlns:a16="http://schemas.microsoft.com/office/drawing/2014/main" id="{C8FC4A85-2CC5-4BD1-9CD4-7D89C046343B}"/>
              </a:ext>
            </a:extLst>
          </p:cNvPr>
          <p:cNvSpPr txBox="1"/>
          <p:nvPr/>
        </p:nvSpPr>
        <p:spPr>
          <a:xfrm>
            <a:off x="8379656" y="1941342"/>
            <a:ext cx="3676356" cy="1107996"/>
          </a:xfrm>
          <a:prstGeom prst="rect">
            <a:avLst/>
          </a:prstGeom>
          <a:noFill/>
        </p:spPr>
        <p:txBody>
          <a:bodyPr wrap="square" rtlCol="0">
            <a:spAutoFit/>
          </a:bodyPr>
          <a:lstStyle/>
          <a:p>
            <a:r>
              <a:rPr lang="en-US" sz="2200" dirty="0"/>
              <a:t>Output:</a:t>
            </a:r>
          </a:p>
          <a:p>
            <a:r>
              <a:rPr lang="en-US" sz="2200" dirty="0"/>
              <a:t>Your input: 1 </a:t>
            </a:r>
          </a:p>
          <a:p>
            <a:endParaRPr lang="en-US" sz="2200" dirty="0"/>
          </a:p>
        </p:txBody>
      </p:sp>
    </p:spTree>
    <p:extLst>
      <p:ext uri="{BB962C8B-B14F-4D97-AF65-F5344CB8AC3E}">
        <p14:creationId xmlns:p14="http://schemas.microsoft.com/office/powerpoint/2010/main" val="35872801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Tricky Stuff – Multiple Values</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a:xfrm>
            <a:off x="1097280" y="2067952"/>
            <a:ext cx="10058400" cy="3801142"/>
          </a:xfrm>
        </p:spPr>
        <p:txBody>
          <a:bodyPr>
            <a:normAutofit/>
          </a:bodyPr>
          <a:lstStyle/>
          <a:p>
            <a:pPr marL="0" indent="0">
              <a:buNone/>
            </a:pPr>
            <a:r>
              <a:rPr lang="en-US" sz="2800" dirty="0"/>
              <a:t>Scanner </a:t>
            </a:r>
            <a:r>
              <a:rPr lang="en-US" sz="2800" dirty="0" err="1"/>
              <a:t>af</a:t>
            </a:r>
            <a:r>
              <a:rPr lang="en-US" sz="2800" dirty="0"/>
              <a:t> = new Scanner(System.in);</a:t>
            </a:r>
            <a:br>
              <a:rPr lang="en-US" sz="2800" dirty="0"/>
            </a:br>
            <a:r>
              <a:rPr lang="en-US" sz="2800" dirty="0" err="1"/>
              <a:t>System.out.println</a:t>
            </a:r>
            <a:r>
              <a:rPr lang="en-US" sz="2800" dirty="0"/>
              <a:t>(“Enter an integer: “);</a:t>
            </a:r>
            <a:br>
              <a:rPr lang="en-US" sz="2800" dirty="0"/>
            </a:br>
            <a:r>
              <a:rPr lang="en-US" sz="2800" dirty="0"/>
              <a:t>int blah = </a:t>
            </a:r>
            <a:r>
              <a:rPr lang="en-US" sz="2800" dirty="0" err="1"/>
              <a:t>af.nextInt</a:t>
            </a:r>
            <a:r>
              <a:rPr lang="en-US" sz="2800" dirty="0"/>
              <a:t>();</a:t>
            </a:r>
            <a:br>
              <a:rPr lang="en-US" sz="2800" dirty="0"/>
            </a:br>
            <a:r>
              <a:rPr lang="en-US" sz="2800" dirty="0"/>
              <a:t>int blah2 = </a:t>
            </a:r>
            <a:r>
              <a:rPr lang="en-US" sz="2800" dirty="0" err="1"/>
              <a:t>af.nextInt</a:t>
            </a:r>
            <a:r>
              <a:rPr lang="en-US" sz="2800" dirty="0"/>
              <a:t>();</a:t>
            </a:r>
            <a:br>
              <a:rPr lang="en-US" sz="2800" dirty="0"/>
            </a:br>
            <a:r>
              <a:rPr lang="en-US" sz="2800" dirty="0"/>
              <a:t>int blah3 = </a:t>
            </a:r>
            <a:r>
              <a:rPr lang="en-US" sz="2800" dirty="0" err="1"/>
              <a:t>af.nextInt</a:t>
            </a:r>
            <a:r>
              <a:rPr lang="en-US" sz="2800" dirty="0"/>
              <a:t>();</a:t>
            </a:r>
            <a:br>
              <a:rPr lang="en-US" sz="2800" dirty="0"/>
            </a:br>
            <a:r>
              <a:rPr lang="en-US" sz="2800" dirty="0" err="1"/>
              <a:t>System.out.println</a:t>
            </a:r>
            <a:r>
              <a:rPr lang="en-US" sz="2800" dirty="0"/>
              <a:t>(blah);</a:t>
            </a:r>
            <a:br>
              <a:rPr lang="en-US" sz="2800" dirty="0"/>
            </a:br>
            <a:r>
              <a:rPr lang="en-US" sz="2800" dirty="0" err="1"/>
              <a:t>System.out.println</a:t>
            </a:r>
            <a:r>
              <a:rPr lang="en-US" sz="2800" dirty="0"/>
              <a:t>(blah2);</a:t>
            </a:r>
            <a:br>
              <a:rPr lang="en-US" sz="2800" dirty="0"/>
            </a:br>
            <a:r>
              <a:rPr lang="en-US" sz="2800" dirty="0" err="1"/>
              <a:t>System.out.println</a:t>
            </a:r>
            <a:r>
              <a:rPr lang="en-US" sz="2800" dirty="0"/>
              <a:t>(blah3);</a:t>
            </a:r>
          </a:p>
        </p:txBody>
      </p:sp>
      <p:sp>
        <p:nvSpPr>
          <p:cNvPr id="4" name="TextBox 3">
            <a:extLst>
              <a:ext uri="{FF2B5EF4-FFF2-40B4-BE49-F238E27FC236}">
                <a16:creationId xmlns:a16="http://schemas.microsoft.com/office/drawing/2014/main" id="{CA49A345-9C7B-449B-99E4-CA30CF211D7B}"/>
              </a:ext>
            </a:extLst>
          </p:cNvPr>
          <p:cNvSpPr txBox="1"/>
          <p:nvPr/>
        </p:nvSpPr>
        <p:spPr>
          <a:xfrm>
            <a:off x="8590672" y="2067952"/>
            <a:ext cx="2288345" cy="769441"/>
          </a:xfrm>
          <a:prstGeom prst="rect">
            <a:avLst/>
          </a:prstGeom>
          <a:noFill/>
        </p:spPr>
        <p:txBody>
          <a:bodyPr wrap="square" rtlCol="0">
            <a:spAutoFit/>
          </a:bodyPr>
          <a:lstStyle/>
          <a:p>
            <a:r>
              <a:rPr lang="en-US" sz="2200" dirty="0"/>
              <a:t>Input:</a:t>
            </a:r>
          </a:p>
          <a:p>
            <a:r>
              <a:rPr lang="en-US" sz="2200" dirty="0"/>
              <a:t>1 2 3 4 5</a:t>
            </a:r>
          </a:p>
        </p:txBody>
      </p:sp>
      <p:sp>
        <p:nvSpPr>
          <p:cNvPr id="5" name="TextBox 4">
            <a:extLst>
              <a:ext uri="{FF2B5EF4-FFF2-40B4-BE49-F238E27FC236}">
                <a16:creationId xmlns:a16="http://schemas.microsoft.com/office/drawing/2014/main" id="{C8FC4A85-2CC5-4BD1-9CD4-7D89C046343B}"/>
              </a:ext>
            </a:extLst>
          </p:cNvPr>
          <p:cNvSpPr txBox="1"/>
          <p:nvPr/>
        </p:nvSpPr>
        <p:spPr>
          <a:xfrm>
            <a:off x="8590672" y="3044841"/>
            <a:ext cx="2743199" cy="1785104"/>
          </a:xfrm>
          <a:prstGeom prst="rect">
            <a:avLst/>
          </a:prstGeom>
          <a:noFill/>
        </p:spPr>
        <p:txBody>
          <a:bodyPr wrap="square" rtlCol="0">
            <a:spAutoFit/>
          </a:bodyPr>
          <a:lstStyle/>
          <a:p>
            <a:r>
              <a:rPr lang="en-US" sz="2200" dirty="0"/>
              <a:t>Output:</a:t>
            </a:r>
          </a:p>
          <a:p>
            <a:r>
              <a:rPr lang="en-US" sz="2200" dirty="0"/>
              <a:t>1</a:t>
            </a:r>
          </a:p>
          <a:p>
            <a:r>
              <a:rPr lang="en-US" sz="2200" dirty="0"/>
              <a:t>2</a:t>
            </a:r>
          </a:p>
          <a:p>
            <a:r>
              <a:rPr lang="en-US" sz="2200" dirty="0"/>
              <a:t>3</a:t>
            </a:r>
          </a:p>
          <a:p>
            <a:endParaRPr lang="en-US" sz="2200" dirty="0"/>
          </a:p>
        </p:txBody>
      </p:sp>
    </p:spTree>
    <p:extLst>
      <p:ext uri="{BB962C8B-B14F-4D97-AF65-F5344CB8AC3E}">
        <p14:creationId xmlns:p14="http://schemas.microsoft.com/office/powerpoint/2010/main" val="12238684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Tricky Stuff – Multiple Values</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a:xfrm>
            <a:off x="1097280" y="2067952"/>
            <a:ext cx="10058400" cy="3801142"/>
          </a:xfrm>
        </p:spPr>
        <p:txBody>
          <a:bodyPr>
            <a:normAutofit/>
          </a:bodyPr>
          <a:lstStyle/>
          <a:p>
            <a:pPr marL="0" indent="0">
              <a:buNone/>
            </a:pPr>
            <a:r>
              <a:rPr lang="en-US" sz="2800" dirty="0"/>
              <a:t>Scanner </a:t>
            </a:r>
            <a:r>
              <a:rPr lang="en-US" sz="2800" dirty="0" err="1"/>
              <a:t>af</a:t>
            </a:r>
            <a:r>
              <a:rPr lang="en-US" sz="2800" dirty="0"/>
              <a:t> = new Scanner(System.in);</a:t>
            </a:r>
            <a:br>
              <a:rPr lang="en-US" sz="2800" dirty="0"/>
            </a:br>
            <a:r>
              <a:rPr lang="en-US" sz="2800" dirty="0" err="1"/>
              <a:t>System.out.println</a:t>
            </a:r>
            <a:r>
              <a:rPr lang="en-US" sz="2800" dirty="0"/>
              <a:t>(“Enter an integer: “);</a:t>
            </a:r>
            <a:br>
              <a:rPr lang="en-US" sz="2800" dirty="0"/>
            </a:br>
            <a:r>
              <a:rPr lang="en-US" sz="2800" dirty="0" err="1"/>
              <a:t>System.out.println</a:t>
            </a:r>
            <a:r>
              <a:rPr lang="en-US" sz="2800" dirty="0"/>
              <a:t>(</a:t>
            </a:r>
            <a:r>
              <a:rPr lang="en-US" sz="2800" dirty="0" err="1"/>
              <a:t>af.nextInt</a:t>
            </a:r>
            <a:r>
              <a:rPr lang="en-US" sz="2800" dirty="0"/>
              <a:t>());</a:t>
            </a:r>
            <a:br>
              <a:rPr lang="en-US" sz="2800" dirty="0"/>
            </a:br>
            <a:r>
              <a:rPr lang="en-US" sz="2800" dirty="0" err="1"/>
              <a:t>System.out.println</a:t>
            </a:r>
            <a:r>
              <a:rPr lang="en-US" sz="2800" dirty="0"/>
              <a:t>(</a:t>
            </a:r>
            <a:r>
              <a:rPr lang="en-US" sz="2800" dirty="0" err="1"/>
              <a:t>af.nextInt</a:t>
            </a:r>
            <a:r>
              <a:rPr lang="en-US" sz="2800" dirty="0"/>
              <a:t>());</a:t>
            </a:r>
            <a:br>
              <a:rPr lang="en-US" sz="2800" dirty="0"/>
            </a:br>
            <a:r>
              <a:rPr lang="en-US" sz="2800" dirty="0" err="1"/>
              <a:t>System.out.println</a:t>
            </a:r>
            <a:r>
              <a:rPr lang="en-US" sz="2800" dirty="0"/>
              <a:t>(</a:t>
            </a:r>
            <a:r>
              <a:rPr lang="en-US" sz="2800" dirty="0" err="1"/>
              <a:t>af.nextInt</a:t>
            </a:r>
            <a:r>
              <a:rPr lang="en-US" sz="2800" dirty="0"/>
              <a:t>());</a:t>
            </a:r>
            <a:br>
              <a:rPr lang="en-US" sz="2800" dirty="0"/>
            </a:br>
            <a:r>
              <a:rPr lang="en-US" sz="2800" dirty="0" err="1"/>
              <a:t>System.out.println</a:t>
            </a:r>
            <a:r>
              <a:rPr lang="en-US" sz="2800" dirty="0"/>
              <a:t>(</a:t>
            </a:r>
            <a:r>
              <a:rPr lang="en-US" sz="2800" dirty="0" err="1"/>
              <a:t>af.nextInt</a:t>
            </a:r>
            <a:r>
              <a:rPr lang="en-US" sz="2800" dirty="0"/>
              <a:t>() + </a:t>
            </a:r>
            <a:r>
              <a:rPr lang="en-US" sz="2800" dirty="0" err="1"/>
              <a:t>af.nextInt</a:t>
            </a:r>
            <a:r>
              <a:rPr lang="en-US" sz="2800" dirty="0"/>
              <a:t>());</a:t>
            </a:r>
          </a:p>
        </p:txBody>
      </p:sp>
      <p:sp>
        <p:nvSpPr>
          <p:cNvPr id="4" name="TextBox 3">
            <a:extLst>
              <a:ext uri="{FF2B5EF4-FFF2-40B4-BE49-F238E27FC236}">
                <a16:creationId xmlns:a16="http://schemas.microsoft.com/office/drawing/2014/main" id="{CA49A345-9C7B-449B-99E4-CA30CF211D7B}"/>
              </a:ext>
            </a:extLst>
          </p:cNvPr>
          <p:cNvSpPr txBox="1"/>
          <p:nvPr/>
        </p:nvSpPr>
        <p:spPr>
          <a:xfrm>
            <a:off x="8590672" y="2067952"/>
            <a:ext cx="2288345" cy="769441"/>
          </a:xfrm>
          <a:prstGeom prst="rect">
            <a:avLst/>
          </a:prstGeom>
          <a:noFill/>
        </p:spPr>
        <p:txBody>
          <a:bodyPr wrap="square" rtlCol="0">
            <a:spAutoFit/>
          </a:bodyPr>
          <a:lstStyle/>
          <a:p>
            <a:r>
              <a:rPr lang="en-US" sz="2200" dirty="0"/>
              <a:t>Input:</a:t>
            </a:r>
          </a:p>
          <a:p>
            <a:r>
              <a:rPr lang="en-US" sz="2200" dirty="0"/>
              <a:t>1 2 3 4 5</a:t>
            </a:r>
          </a:p>
        </p:txBody>
      </p:sp>
      <p:sp>
        <p:nvSpPr>
          <p:cNvPr id="5" name="TextBox 4">
            <a:extLst>
              <a:ext uri="{FF2B5EF4-FFF2-40B4-BE49-F238E27FC236}">
                <a16:creationId xmlns:a16="http://schemas.microsoft.com/office/drawing/2014/main" id="{C8FC4A85-2CC5-4BD1-9CD4-7D89C046343B}"/>
              </a:ext>
            </a:extLst>
          </p:cNvPr>
          <p:cNvSpPr txBox="1"/>
          <p:nvPr/>
        </p:nvSpPr>
        <p:spPr>
          <a:xfrm>
            <a:off x="8590672" y="3044841"/>
            <a:ext cx="2743199" cy="2123658"/>
          </a:xfrm>
          <a:prstGeom prst="rect">
            <a:avLst/>
          </a:prstGeom>
          <a:noFill/>
        </p:spPr>
        <p:txBody>
          <a:bodyPr wrap="square" rtlCol="0">
            <a:spAutoFit/>
          </a:bodyPr>
          <a:lstStyle/>
          <a:p>
            <a:r>
              <a:rPr lang="en-US" sz="2200" dirty="0"/>
              <a:t>Output:</a:t>
            </a:r>
          </a:p>
          <a:p>
            <a:r>
              <a:rPr lang="en-US" sz="2200" dirty="0"/>
              <a:t>1</a:t>
            </a:r>
          </a:p>
          <a:p>
            <a:r>
              <a:rPr lang="en-US" sz="2200" dirty="0"/>
              <a:t>2</a:t>
            </a:r>
          </a:p>
          <a:p>
            <a:r>
              <a:rPr lang="en-US" sz="2200" dirty="0"/>
              <a:t>3</a:t>
            </a:r>
          </a:p>
          <a:p>
            <a:r>
              <a:rPr lang="en-US" sz="2200" dirty="0"/>
              <a:t>9</a:t>
            </a:r>
          </a:p>
          <a:p>
            <a:endParaRPr lang="en-US" sz="2200" dirty="0"/>
          </a:p>
        </p:txBody>
      </p:sp>
    </p:spTree>
    <p:extLst>
      <p:ext uri="{BB962C8B-B14F-4D97-AF65-F5344CB8AC3E}">
        <p14:creationId xmlns:p14="http://schemas.microsoft.com/office/powerpoint/2010/main" val="38379921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Tricky Stuff – </a:t>
            </a:r>
            <a:r>
              <a:rPr lang="en-US" dirty="0" err="1"/>
              <a:t>newLine</a:t>
            </a:r>
            <a:r>
              <a:rPr lang="en-US" dirty="0"/>
              <a:t>() and Whitespace</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a:xfrm>
            <a:off x="1097280" y="2067952"/>
            <a:ext cx="10058400" cy="3801142"/>
          </a:xfrm>
        </p:spPr>
        <p:txBody>
          <a:bodyPr>
            <a:normAutofit/>
          </a:bodyPr>
          <a:lstStyle/>
          <a:p>
            <a:pPr marL="0" indent="0">
              <a:buNone/>
            </a:pPr>
            <a:r>
              <a:rPr lang="en-US" sz="2800" dirty="0"/>
              <a:t>Scanner </a:t>
            </a:r>
            <a:r>
              <a:rPr lang="en-US" sz="2800" dirty="0" err="1"/>
              <a:t>af</a:t>
            </a:r>
            <a:r>
              <a:rPr lang="en-US" sz="2800" dirty="0"/>
              <a:t> = new Scanner(System.in);</a:t>
            </a:r>
            <a:br>
              <a:rPr lang="en-US" sz="2800" dirty="0"/>
            </a:br>
            <a:r>
              <a:rPr lang="en-US" sz="2800" dirty="0" err="1"/>
              <a:t>System.out.println</a:t>
            </a:r>
            <a:r>
              <a:rPr lang="en-US" sz="2800" dirty="0"/>
              <a:t>(“Enter an integer: “);</a:t>
            </a:r>
            <a:br>
              <a:rPr lang="en-US" sz="2800" dirty="0"/>
            </a:br>
            <a:r>
              <a:rPr lang="en-US" sz="2800" dirty="0"/>
              <a:t>int </a:t>
            </a:r>
            <a:r>
              <a:rPr lang="en-US" sz="2800" dirty="0" err="1"/>
              <a:t>blahInt</a:t>
            </a:r>
            <a:r>
              <a:rPr lang="en-US" sz="2800" dirty="0"/>
              <a:t> = </a:t>
            </a:r>
            <a:r>
              <a:rPr lang="en-US" sz="2800" dirty="0" err="1"/>
              <a:t>af.nextInt</a:t>
            </a:r>
            <a:r>
              <a:rPr lang="en-US" sz="2800" dirty="0"/>
              <a:t>();</a:t>
            </a:r>
            <a:br>
              <a:rPr lang="en-US" sz="2800" dirty="0"/>
            </a:br>
            <a:r>
              <a:rPr lang="en-US" sz="2800" dirty="0" err="1"/>
              <a:t>System.out.println</a:t>
            </a:r>
            <a:r>
              <a:rPr lang="en-US" sz="2800" dirty="0"/>
              <a:t>(“Enter your name: “);</a:t>
            </a:r>
            <a:br>
              <a:rPr lang="en-US" sz="2800" dirty="0"/>
            </a:br>
            <a:r>
              <a:rPr lang="en-US" sz="2800" dirty="0"/>
              <a:t>String </a:t>
            </a:r>
            <a:r>
              <a:rPr lang="en-US" sz="2800" dirty="0" err="1"/>
              <a:t>blahName</a:t>
            </a:r>
            <a:r>
              <a:rPr lang="en-US" sz="2800" dirty="0"/>
              <a:t> = </a:t>
            </a:r>
            <a:r>
              <a:rPr lang="en-US" sz="2800" dirty="0" err="1"/>
              <a:t>af.nextLine</a:t>
            </a:r>
            <a:r>
              <a:rPr lang="en-US" sz="2800" dirty="0"/>
              <a:t>();</a:t>
            </a:r>
            <a:br>
              <a:rPr lang="en-US" sz="2800" dirty="0"/>
            </a:br>
            <a:r>
              <a:rPr lang="en-US" sz="2800" dirty="0" err="1"/>
              <a:t>System.out.println</a:t>
            </a:r>
            <a:r>
              <a:rPr lang="en-US" sz="2800" dirty="0"/>
              <a:t>(</a:t>
            </a:r>
            <a:r>
              <a:rPr lang="en-US" sz="2800" dirty="0" err="1"/>
              <a:t>blahInt</a:t>
            </a:r>
            <a:r>
              <a:rPr lang="en-US" sz="2800" dirty="0"/>
              <a:t> + “ “ + </a:t>
            </a:r>
            <a:r>
              <a:rPr lang="en-US" sz="2800" dirty="0" err="1"/>
              <a:t>blahName</a:t>
            </a:r>
            <a:r>
              <a:rPr lang="en-US" sz="2800" dirty="0"/>
              <a:t>);</a:t>
            </a:r>
          </a:p>
        </p:txBody>
      </p:sp>
      <p:sp>
        <p:nvSpPr>
          <p:cNvPr id="4" name="TextBox 3">
            <a:extLst>
              <a:ext uri="{FF2B5EF4-FFF2-40B4-BE49-F238E27FC236}">
                <a16:creationId xmlns:a16="http://schemas.microsoft.com/office/drawing/2014/main" id="{CA49A345-9C7B-449B-99E4-CA30CF211D7B}"/>
              </a:ext>
            </a:extLst>
          </p:cNvPr>
          <p:cNvSpPr txBox="1"/>
          <p:nvPr/>
        </p:nvSpPr>
        <p:spPr>
          <a:xfrm>
            <a:off x="8590672" y="2006380"/>
            <a:ext cx="2288345" cy="769441"/>
          </a:xfrm>
          <a:prstGeom prst="rect">
            <a:avLst/>
          </a:prstGeom>
          <a:noFill/>
        </p:spPr>
        <p:txBody>
          <a:bodyPr wrap="square" rtlCol="0">
            <a:spAutoFit/>
          </a:bodyPr>
          <a:lstStyle/>
          <a:p>
            <a:r>
              <a:rPr lang="en-US" sz="2200" dirty="0"/>
              <a:t>Input:</a:t>
            </a:r>
          </a:p>
          <a:p>
            <a:r>
              <a:rPr lang="en-US" sz="2200" dirty="0"/>
              <a:t>20</a:t>
            </a:r>
          </a:p>
        </p:txBody>
      </p:sp>
      <p:sp>
        <p:nvSpPr>
          <p:cNvPr id="5" name="TextBox 4">
            <a:extLst>
              <a:ext uri="{FF2B5EF4-FFF2-40B4-BE49-F238E27FC236}">
                <a16:creationId xmlns:a16="http://schemas.microsoft.com/office/drawing/2014/main" id="{C8FC4A85-2CC5-4BD1-9CD4-7D89C046343B}"/>
              </a:ext>
            </a:extLst>
          </p:cNvPr>
          <p:cNvSpPr txBox="1"/>
          <p:nvPr/>
        </p:nvSpPr>
        <p:spPr>
          <a:xfrm>
            <a:off x="8590672" y="3020351"/>
            <a:ext cx="2743199" cy="1446550"/>
          </a:xfrm>
          <a:prstGeom prst="rect">
            <a:avLst/>
          </a:prstGeom>
          <a:noFill/>
        </p:spPr>
        <p:txBody>
          <a:bodyPr wrap="square" rtlCol="0">
            <a:spAutoFit/>
          </a:bodyPr>
          <a:lstStyle/>
          <a:p>
            <a:r>
              <a:rPr lang="en-US" sz="2200" dirty="0"/>
              <a:t>Output:</a:t>
            </a:r>
          </a:p>
          <a:p>
            <a:r>
              <a:rPr lang="en-US" sz="2200" dirty="0"/>
              <a:t>Enter an integer: 20</a:t>
            </a:r>
            <a:br>
              <a:rPr lang="en-US" sz="2200" dirty="0"/>
            </a:br>
            <a:r>
              <a:rPr lang="en-US" sz="2200" dirty="0"/>
              <a:t>Enter your name: 20</a:t>
            </a:r>
          </a:p>
          <a:p>
            <a:endParaRPr lang="en-US" sz="2200" dirty="0"/>
          </a:p>
        </p:txBody>
      </p:sp>
      <p:sp>
        <p:nvSpPr>
          <p:cNvPr id="7" name="Content Placeholder 4">
            <a:extLst>
              <a:ext uri="{FF2B5EF4-FFF2-40B4-BE49-F238E27FC236}">
                <a16:creationId xmlns:a16="http://schemas.microsoft.com/office/drawing/2014/main" id="{3ACDB90D-13DF-4904-939D-BD00754BDEAA}"/>
              </a:ext>
            </a:extLst>
          </p:cNvPr>
          <p:cNvSpPr txBox="1">
            <a:spLocks/>
          </p:cNvSpPr>
          <p:nvPr/>
        </p:nvSpPr>
        <p:spPr>
          <a:xfrm>
            <a:off x="1097280" y="5455903"/>
            <a:ext cx="10058400" cy="5879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2800" dirty="0"/>
              <a:t>What happened?</a:t>
            </a:r>
          </a:p>
        </p:txBody>
      </p:sp>
    </p:spTree>
    <p:extLst>
      <p:ext uri="{BB962C8B-B14F-4D97-AF65-F5344CB8AC3E}">
        <p14:creationId xmlns:p14="http://schemas.microsoft.com/office/powerpoint/2010/main" val="40449822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Tricky Stuff – </a:t>
            </a:r>
            <a:r>
              <a:rPr lang="en-US" dirty="0" err="1"/>
              <a:t>newLine</a:t>
            </a:r>
            <a:r>
              <a:rPr lang="en-US" dirty="0"/>
              <a:t>() and Whitespace</a:t>
            </a:r>
          </a:p>
        </p:txBody>
      </p:sp>
      <p:sp>
        <p:nvSpPr>
          <p:cNvPr id="8" name="Content Placeholder 4">
            <a:extLst>
              <a:ext uri="{FF2B5EF4-FFF2-40B4-BE49-F238E27FC236}">
                <a16:creationId xmlns:a16="http://schemas.microsoft.com/office/drawing/2014/main" id="{1D8CEA86-BC28-49F3-A2C7-9460A93A1693}"/>
              </a:ext>
            </a:extLst>
          </p:cNvPr>
          <p:cNvSpPr>
            <a:spLocks noGrp="1"/>
          </p:cNvSpPr>
          <p:nvPr>
            <p:ph idx="1"/>
          </p:nvPr>
        </p:nvSpPr>
        <p:spPr>
          <a:xfrm>
            <a:off x="1097280" y="2272232"/>
            <a:ext cx="10058400" cy="1450757"/>
          </a:xfrm>
        </p:spPr>
        <p:txBody>
          <a:bodyPr>
            <a:normAutofit/>
          </a:bodyPr>
          <a:lstStyle/>
          <a:p>
            <a:r>
              <a:rPr lang="en-US" sz="2800" dirty="0"/>
              <a:t>Problem: The </a:t>
            </a:r>
            <a:r>
              <a:rPr lang="en-US" sz="2800" dirty="0" err="1"/>
              <a:t>nextLine</a:t>
            </a:r>
            <a:r>
              <a:rPr lang="en-US" sz="2800" dirty="0"/>
              <a:t>() picked up the \n after we input our integer.</a:t>
            </a:r>
          </a:p>
          <a:p>
            <a:r>
              <a:rPr lang="en-US" sz="2800" dirty="0"/>
              <a:t>Possible Solution: Use a throwaway </a:t>
            </a:r>
            <a:r>
              <a:rPr lang="en-US" sz="2800" dirty="0" err="1"/>
              <a:t>nextLine</a:t>
            </a:r>
            <a:r>
              <a:rPr lang="en-US" sz="2800" dirty="0"/>
              <a:t>() to pick up the \n enter.</a:t>
            </a:r>
          </a:p>
        </p:txBody>
      </p:sp>
    </p:spTree>
    <p:extLst>
      <p:ext uri="{BB962C8B-B14F-4D97-AF65-F5344CB8AC3E}">
        <p14:creationId xmlns:p14="http://schemas.microsoft.com/office/powerpoint/2010/main" val="28393507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Tricky Stuff – </a:t>
            </a:r>
            <a:r>
              <a:rPr lang="en-US" dirty="0" err="1"/>
              <a:t>newLine</a:t>
            </a:r>
            <a:r>
              <a:rPr lang="en-US" dirty="0"/>
              <a:t>() and Whitespace</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a:xfrm>
            <a:off x="1097280" y="2067952"/>
            <a:ext cx="10058400" cy="3801142"/>
          </a:xfrm>
        </p:spPr>
        <p:txBody>
          <a:bodyPr>
            <a:normAutofit/>
          </a:bodyPr>
          <a:lstStyle/>
          <a:p>
            <a:pPr marL="0" indent="0">
              <a:buNone/>
            </a:pPr>
            <a:r>
              <a:rPr lang="en-US" sz="2800" dirty="0"/>
              <a:t>Scanner </a:t>
            </a:r>
            <a:r>
              <a:rPr lang="en-US" sz="2800" dirty="0" err="1"/>
              <a:t>af</a:t>
            </a:r>
            <a:r>
              <a:rPr lang="en-US" sz="2800" dirty="0"/>
              <a:t> = new Scanner(System.in);</a:t>
            </a:r>
            <a:br>
              <a:rPr lang="en-US" sz="2800" dirty="0"/>
            </a:br>
            <a:r>
              <a:rPr lang="en-US" sz="2800" dirty="0" err="1"/>
              <a:t>System.out.println</a:t>
            </a:r>
            <a:r>
              <a:rPr lang="en-US" sz="2800" dirty="0"/>
              <a:t>(“Enter an integer: “);</a:t>
            </a:r>
            <a:br>
              <a:rPr lang="en-US" sz="2800" dirty="0"/>
            </a:br>
            <a:r>
              <a:rPr lang="en-US" sz="2800" dirty="0"/>
              <a:t>int </a:t>
            </a:r>
            <a:r>
              <a:rPr lang="en-US" sz="2800" dirty="0" err="1"/>
              <a:t>blahInt</a:t>
            </a:r>
            <a:r>
              <a:rPr lang="en-US" sz="2800" dirty="0"/>
              <a:t> = </a:t>
            </a:r>
            <a:r>
              <a:rPr lang="en-US" sz="2800" dirty="0" err="1"/>
              <a:t>af.nextInt</a:t>
            </a:r>
            <a:r>
              <a:rPr lang="en-US" sz="2800" dirty="0"/>
              <a:t>();</a:t>
            </a:r>
            <a:br>
              <a:rPr lang="en-US" sz="2800" dirty="0"/>
            </a:br>
            <a:r>
              <a:rPr lang="en-US" sz="2800" dirty="0" err="1"/>
              <a:t>System.out.println</a:t>
            </a:r>
            <a:r>
              <a:rPr lang="en-US" sz="2800" dirty="0"/>
              <a:t>(“Enter your name: “);</a:t>
            </a:r>
            <a:br>
              <a:rPr lang="en-US" sz="2800" dirty="0"/>
            </a:br>
            <a:r>
              <a:rPr lang="en-US" sz="2800" dirty="0" err="1"/>
              <a:t>af.nextLine</a:t>
            </a:r>
            <a:r>
              <a:rPr lang="en-US" sz="2800" dirty="0"/>
              <a:t>();</a:t>
            </a:r>
            <a:br>
              <a:rPr lang="en-US" sz="2800" dirty="0"/>
            </a:br>
            <a:r>
              <a:rPr lang="en-US" sz="2800" dirty="0"/>
              <a:t>String </a:t>
            </a:r>
            <a:r>
              <a:rPr lang="en-US" sz="2800" dirty="0" err="1"/>
              <a:t>blahName</a:t>
            </a:r>
            <a:r>
              <a:rPr lang="en-US" sz="2800" dirty="0"/>
              <a:t> = </a:t>
            </a:r>
            <a:r>
              <a:rPr lang="en-US" sz="2800" dirty="0" err="1"/>
              <a:t>af.nextLine</a:t>
            </a:r>
            <a:r>
              <a:rPr lang="en-US" sz="2800" dirty="0"/>
              <a:t>();</a:t>
            </a:r>
            <a:br>
              <a:rPr lang="en-US" sz="2800" dirty="0"/>
            </a:br>
            <a:r>
              <a:rPr lang="en-US" sz="2800" dirty="0" err="1"/>
              <a:t>System.out.println</a:t>
            </a:r>
            <a:r>
              <a:rPr lang="en-US" sz="2800" dirty="0"/>
              <a:t>(</a:t>
            </a:r>
            <a:r>
              <a:rPr lang="en-US" sz="2800" dirty="0" err="1"/>
              <a:t>blahInt</a:t>
            </a:r>
            <a:r>
              <a:rPr lang="en-US" sz="2800" dirty="0"/>
              <a:t> + “ “ + </a:t>
            </a:r>
            <a:r>
              <a:rPr lang="en-US" sz="2800" dirty="0" err="1"/>
              <a:t>blahName</a:t>
            </a:r>
            <a:r>
              <a:rPr lang="en-US" sz="2800" dirty="0"/>
              <a:t>);</a:t>
            </a:r>
          </a:p>
        </p:txBody>
      </p:sp>
      <p:sp>
        <p:nvSpPr>
          <p:cNvPr id="4" name="TextBox 3">
            <a:extLst>
              <a:ext uri="{FF2B5EF4-FFF2-40B4-BE49-F238E27FC236}">
                <a16:creationId xmlns:a16="http://schemas.microsoft.com/office/drawing/2014/main" id="{CA49A345-9C7B-449B-99E4-CA30CF211D7B}"/>
              </a:ext>
            </a:extLst>
          </p:cNvPr>
          <p:cNvSpPr txBox="1"/>
          <p:nvPr/>
        </p:nvSpPr>
        <p:spPr>
          <a:xfrm>
            <a:off x="8590672" y="2006380"/>
            <a:ext cx="2288345" cy="1107996"/>
          </a:xfrm>
          <a:prstGeom prst="rect">
            <a:avLst/>
          </a:prstGeom>
          <a:noFill/>
        </p:spPr>
        <p:txBody>
          <a:bodyPr wrap="square" rtlCol="0">
            <a:spAutoFit/>
          </a:bodyPr>
          <a:lstStyle/>
          <a:p>
            <a:r>
              <a:rPr lang="en-US" sz="2200" dirty="0"/>
              <a:t>Input:</a:t>
            </a:r>
          </a:p>
          <a:p>
            <a:r>
              <a:rPr lang="en-US" sz="2200" dirty="0"/>
              <a:t>20</a:t>
            </a:r>
          </a:p>
          <a:p>
            <a:r>
              <a:rPr lang="en-US" sz="2200" dirty="0"/>
              <a:t>Char</a:t>
            </a:r>
          </a:p>
        </p:txBody>
      </p:sp>
      <p:sp>
        <p:nvSpPr>
          <p:cNvPr id="5" name="TextBox 4">
            <a:extLst>
              <a:ext uri="{FF2B5EF4-FFF2-40B4-BE49-F238E27FC236}">
                <a16:creationId xmlns:a16="http://schemas.microsoft.com/office/drawing/2014/main" id="{C8FC4A85-2CC5-4BD1-9CD4-7D89C046343B}"/>
              </a:ext>
            </a:extLst>
          </p:cNvPr>
          <p:cNvSpPr txBox="1"/>
          <p:nvPr/>
        </p:nvSpPr>
        <p:spPr>
          <a:xfrm>
            <a:off x="8590672" y="3444968"/>
            <a:ext cx="2743199" cy="1785104"/>
          </a:xfrm>
          <a:prstGeom prst="rect">
            <a:avLst/>
          </a:prstGeom>
          <a:noFill/>
        </p:spPr>
        <p:txBody>
          <a:bodyPr wrap="square" rtlCol="0">
            <a:spAutoFit/>
          </a:bodyPr>
          <a:lstStyle/>
          <a:p>
            <a:r>
              <a:rPr lang="en-US" sz="2200" dirty="0"/>
              <a:t>Output:</a:t>
            </a:r>
          </a:p>
          <a:p>
            <a:r>
              <a:rPr lang="en-US" sz="2200" dirty="0"/>
              <a:t>Enter an integer: 20</a:t>
            </a:r>
            <a:br>
              <a:rPr lang="en-US" sz="2200" dirty="0"/>
            </a:br>
            <a:r>
              <a:rPr lang="en-US" sz="2200" dirty="0"/>
              <a:t>Enter your name: Char</a:t>
            </a:r>
          </a:p>
          <a:p>
            <a:r>
              <a:rPr lang="en-US" sz="2200" dirty="0"/>
              <a:t>20 Char</a:t>
            </a:r>
          </a:p>
          <a:p>
            <a:endParaRPr lang="en-US" sz="2200" dirty="0"/>
          </a:p>
        </p:txBody>
      </p:sp>
    </p:spTree>
    <p:extLst>
      <p:ext uri="{BB962C8B-B14F-4D97-AF65-F5344CB8AC3E}">
        <p14:creationId xmlns:p14="http://schemas.microsoft.com/office/powerpoint/2010/main" val="36459655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Scanner Class – Need to Know</a:t>
            </a:r>
          </a:p>
        </p:txBody>
      </p:sp>
      <p:graphicFrame>
        <p:nvGraphicFramePr>
          <p:cNvPr id="6" name="Table 6">
            <a:extLst>
              <a:ext uri="{FF2B5EF4-FFF2-40B4-BE49-F238E27FC236}">
                <a16:creationId xmlns:a16="http://schemas.microsoft.com/office/drawing/2014/main" id="{A581EB62-2843-400E-BBB7-3209ECC99DFA}"/>
              </a:ext>
            </a:extLst>
          </p:cNvPr>
          <p:cNvGraphicFramePr>
            <a:graphicFrameLocks noGrp="1"/>
          </p:cNvGraphicFramePr>
          <p:nvPr/>
        </p:nvGraphicFramePr>
        <p:xfrm>
          <a:off x="1097280" y="1885072"/>
          <a:ext cx="10058400" cy="4079631"/>
        </p:xfrm>
        <a:graphic>
          <a:graphicData uri="http://schemas.openxmlformats.org/drawingml/2006/table">
            <a:tbl>
              <a:tblPr firstRow="1" bandRow="1">
                <a:tableStyleId>{5C22544A-7EE6-4342-B048-85BDC9FD1C3A}</a:tableStyleId>
              </a:tblPr>
              <a:tblGrid>
                <a:gridCol w="2025748">
                  <a:extLst>
                    <a:ext uri="{9D8B030D-6E8A-4147-A177-3AD203B41FA5}">
                      <a16:colId xmlns:a16="http://schemas.microsoft.com/office/drawing/2014/main" val="1678283242"/>
                    </a:ext>
                  </a:extLst>
                </a:gridCol>
                <a:gridCol w="8032652">
                  <a:extLst>
                    <a:ext uri="{9D8B030D-6E8A-4147-A177-3AD203B41FA5}">
                      <a16:colId xmlns:a16="http://schemas.microsoft.com/office/drawing/2014/main" val="601422656"/>
                    </a:ext>
                  </a:extLst>
                </a:gridCol>
              </a:tblGrid>
              <a:tr h="712471">
                <a:tc>
                  <a:txBody>
                    <a:bodyPr/>
                    <a:lstStyle/>
                    <a:p>
                      <a:r>
                        <a:rPr lang="en-US" dirty="0"/>
                        <a:t>Method Name</a:t>
                      </a:r>
                    </a:p>
                  </a:txBody>
                  <a:tcPr/>
                </a:tc>
                <a:tc>
                  <a:txBody>
                    <a:bodyPr/>
                    <a:lstStyle/>
                    <a:p>
                      <a:r>
                        <a:rPr lang="en-US" dirty="0"/>
                        <a:t>What It Does</a:t>
                      </a:r>
                    </a:p>
                  </a:txBody>
                  <a:tcPr/>
                </a:tc>
                <a:extLst>
                  <a:ext uri="{0D108BD9-81ED-4DB2-BD59-A6C34878D82A}">
                    <a16:rowId xmlns:a16="http://schemas.microsoft.com/office/drawing/2014/main" val="3387674829"/>
                  </a:ext>
                </a:extLst>
              </a:tr>
              <a:tr h="712471">
                <a:tc>
                  <a:txBody>
                    <a:bodyPr/>
                    <a:lstStyle/>
                    <a:p>
                      <a:r>
                        <a:rPr lang="en-US" dirty="0" err="1"/>
                        <a:t>nextInt</a:t>
                      </a:r>
                      <a:r>
                        <a:rPr lang="en-US" dirty="0"/>
                        <a:t>()</a:t>
                      </a:r>
                    </a:p>
                  </a:txBody>
                  <a:tcPr/>
                </a:tc>
                <a:tc>
                  <a:txBody>
                    <a:bodyPr/>
                    <a:lstStyle/>
                    <a:p>
                      <a:r>
                        <a:rPr lang="en-US" dirty="0"/>
                        <a:t>return the next int value (up to the next whitespace)</a:t>
                      </a:r>
                    </a:p>
                  </a:txBody>
                  <a:tcPr/>
                </a:tc>
                <a:extLst>
                  <a:ext uri="{0D108BD9-81ED-4DB2-BD59-A6C34878D82A}">
                    <a16:rowId xmlns:a16="http://schemas.microsoft.com/office/drawing/2014/main" val="3666462886"/>
                  </a:ext>
                </a:extLst>
              </a:tr>
              <a:tr h="712471">
                <a:tc>
                  <a:txBody>
                    <a:bodyPr/>
                    <a:lstStyle/>
                    <a:p>
                      <a:r>
                        <a:rPr lang="en-US" dirty="0" err="1"/>
                        <a:t>nextDouble</a:t>
                      </a:r>
                      <a:r>
                        <a:rPr lang="en-US" dirty="0"/>
                        <a:t>()</a:t>
                      </a:r>
                    </a:p>
                  </a:txBody>
                  <a:tcPr/>
                </a:tc>
                <a:tc>
                  <a:txBody>
                    <a:bodyPr/>
                    <a:lstStyle/>
                    <a:p>
                      <a:r>
                        <a:rPr lang="en-US" dirty="0"/>
                        <a:t>return the next double value (up to the next whitespace)</a:t>
                      </a:r>
                    </a:p>
                  </a:txBody>
                  <a:tcPr/>
                </a:tc>
                <a:extLst>
                  <a:ext uri="{0D108BD9-81ED-4DB2-BD59-A6C34878D82A}">
                    <a16:rowId xmlns:a16="http://schemas.microsoft.com/office/drawing/2014/main" val="280728521"/>
                  </a:ext>
                </a:extLst>
              </a:tr>
              <a:tr h="1229747">
                <a:tc>
                  <a:txBody>
                    <a:bodyPr/>
                    <a:lstStyle/>
                    <a:p>
                      <a:r>
                        <a:rPr lang="en-US" dirty="0"/>
                        <a:t>next()</a:t>
                      </a:r>
                    </a:p>
                  </a:txBody>
                  <a:tcPr/>
                </a:tc>
                <a:tc>
                  <a:txBody>
                    <a:bodyPr/>
                    <a:lstStyle/>
                    <a:p>
                      <a:r>
                        <a:rPr lang="en-US" dirty="0"/>
                        <a:t>return the next word (up to the next whitespace)</a:t>
                      </a:r>
                    </a:p>
                  </a:txBody>
                  <a:tcPr/>
                </a:tc>
                <a:extLst>
                  <a:ext uri="{0D108BD9-81ED-4DB2-BD59-A6C34878D82A}">
                    <a16:rowId xmlns:a16="http://schemas.microsoft.com/office/drawing/2014/main" val="3059508888"/>
                  </a:ext>
                </a:extLst>
              </a:tr>
              <a:tr h="712471">
                <a:tc>
                  <a:txBody>
                    <a:bodyPr/>
                    <a:lstStyle/>
                    <a:p>
                      <a:r>
                        <a:rPr lang="en-US" dirty="0" err="1"/>
                        <a:t>nextLine</a:t>
                      </a:r>
                      <a:r>
                        <a:rPr lang="en-US" dirty="0"/>
                        <a:t>()</a:t>
                      </a:r>
                    </a:p>
                  </a:txBody>
                  <a:tcPr/>
                </a:tc>
                <a:tc>
                  <a:txBody>
                    <a:bodyPr/>
                    <a:lstStyle/>
                    <a:p>
                      <a:r>
                        <a:rPr lang="en-US" dirty="0"/>
                        <a:t>return the next phrase (up to the next \n or enter key)</a:t>
                      </a:r>
                    </a:p>
                  </a:txBody>
                  <a:tcPr/>
                </a:tc>
                <a:extLst>
                  <a:ext uri="{0D108BD9-81ED-4DB2-BD59-A6C34878D82A}">
                    <a16:rowId xmlns:a16="http://schemas.microsoft.com/office/drawing/2014/main" val="3183189646"/>
                  </a:ext>
                </a:extLst>
              </a:tr>
            </a:tbl>
          </a:graphicData>
        </a:graphic>
      </p:graphicFrame>
    </p:spTree>
    <p:extLst>
      <p:ext uri="{BB962C8B-B14F-4D97-AF65-F5344CB8AC3E}">
        <p14:creationId xmlns:p14="http://schemas.microsoft.com/office/powerpoint/2010/main" val="32646725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can use the Scanner class to read in multiple values</a:t>
            </a:r>
          </a:p>
          <a:p>
            <a:r>
              <a:rPr lang="en-US" dirty="0"/>
              <a:t>I can use a throwaway </a:t>
            </a:r>
            <a:r>
              <a:rPr lang="en-US" dirty="0" err="1"/>
              <a:t>nextLine</a:t>
            </a:r>
            <a:r>
              <a:rPr lang="en-US" dirty="0"/>
              <a:t>() to take care of the \n </a:t>
            </a:r>
          </a:p>
        </p:txBody>
      </p:sp>
    </p:spTree>
    <p:extLst>
      <p:ext uri="{BB962C8B-B14F-4D97-AF65-F5344CB8AC3E}">
        <p14:creationId xmlns:p14="http://schemas.microsoft.com/office/powerpoint/2010/main" val="37445900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Follow Up</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Sample Code</a:t>
            </a:r>
          </a:p>
          <a:p>
            <a:pPr lvl="1"/>
            <a:r>
              <a:rPr lang="en-US" dirty="0"/>
              <a:t>User Input Tricky Stuff</a:t>
            </a:r>
          </a:p>
          <a:p>
            <a:r>
              <a:rPr lang="en-US" dirty="0"/>
              <a:t>Worksheet</a:t>
            </a:r>
          </a:p>
          <a:p>
            <a:pPr lvl="1"/>
            <a:r>
              <a:rPr lang="en-US" dirty="0"/>
              <a:t>None</a:t>
            </a:r>
          </a:p>
          <a:p>
            <a:r>
              <a:rPr lang="en-US" dirty="0"/>
              <a:t>Coding Practice</a:t>
            </a:r>
          </a:p>
          <a:p>
            <a:pPr lvl="1"/>
            <a:r>
              <a:rPr lang="en-US" dirty="0" err="1"/>
              <a:t>MadLibs</a:t>
            </a:r>
            <a:endParaRPr lang="en-US" dirty="0"/>
          </a:p>
          <a:p>
            <a:r>
              <a:rPr lang="en-US" dirty="0"/>
              <a:t>Scaffolding:</a:t>
            </a:r>
          </a:p>
          <a:p>
            <a:pPr lvl="1"/>
            <a:r>
              <a:rPr lang="en-US" dirty="0"/>
              <a:t>See 01_Scaffolding</a:t>
            </a:r>
          </a:p>
          <a:p>
            <a:r>
              <a:rPr lang="en-US" dirty="0"/>
              <a:t>Leave some Feedback/Questions:</a:t>
            </a:r>
          </a:p>
          <a:p>
            <a:pPr lvl="1"/>
            <a:r>
              <a:rPr lang="en-US" dirty="0"/>
              <a:t>Link: </a:t>
            </a:r>
            <a:r>
              <a:rPr lang="en-US" dirty="0">
                <a:hlinkClick r:id="rId3"/>
              </a:rPr>
              <a:t>https://forms.gle/wRuj8Bzh3cTPFR4T6</a:t>
            </a:r>
            <a:endParaRPr lang="en-US" dirty="0"/>
          </a:p>
        </p:txBody>
      </p:sp>
    </p:spTree>
    <p:extLst>
      <p:ext uri="{BB962C8B-B14F-4D97-AF65-F5344CB8AC3E}">
        <p14:creationId xmlns:p14="http://schemas.microsoft.com/office/powerpoint/2010/main" val="3753126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understand the purpose of importing code</a:t>
            </a:r>
          </a:p>
          <a:p>
            <a:r>
              <a:rPr lang="en-US" dirty="0"/>
              <a:t>I can import the Scanner class</a:t>
            </a:r>
          </a:p>
        </p:txBody>
      </p:sp>
    </p:spTree>
    <p:extLst>
      <p:ext uri="{BB962C8B-B14F-4D97-AF65-F5344CB8AC3E}">
        <p14:creationId xmlns:p14="http://schemas.microsoft.com/office/powerpoint/2010/main" val="18040227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475EA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2225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Import Code</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a:xfrm>
            <a:off x="1097280" y="2799470"/>
            <a:ext cx="10058400" cy="3069623"/>
          </a:xfrm>
        </p:spPr>
        <p:txBody>
          <a:bodyPr>
            <a:normAutofit/>
          </a:bodyPr>
          <a:lstStyle/>
          <a:p>
            <a:pPr algn="ctr"/>
            <a:r>
              <a:rPr lang="en-US" sz="2800" dirty="0"/>
              <a:t>We often want to use code other people have created for our own projects. One of the ways we can do this is by importing packages that contain their code.</a:t>
            </a:r>
          </a:p>
        </p:txBody>
      </p:sp>
    </p:spTree>
    <p:extLst>
      <p:ext uri="{BB962C8B-B14F-4D97-AF65-F5344CB8AC3E}">
        <p14:creationId xmlns:p14="http://schemas.microsoft.com/office/powerpoint/2010/main" val="4267588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Import Code</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a:xfrm>
            <a:off x="1097280" y="2799470"/>
            <a:ext cx="10058400" cy="3069623"/>
          </a:xfrm>
        </p:spPr>
        <p:txBody>
          <a:bodyPr>
            <a:normAutofit/>
          </a:bodyPr>
          <a:lstStyle/>
          <a:p>
            <a:pPr algn="ctr"/>
            <a:r>
              <a:rPr lang="en-US" sz="2800" dirty="0"/>
              <a:t>One class that comes with Java is the Scanner class. This class comes allows us to take in user input while our program is running, allowing us to interact with our program.</a:t>
            </a:r>
          </a:p>
        </p:txBody>
      </p:sp>
    </p:spTree>
    <p:extLst>
      <p:ext uri="{BB962C8B-B14F-4D97-AF65-F5344CB8AC3E}">
        <p14:creationId xmlns:p14="http://schemas.microsoft.com/office/powerpoint/2010/main" val="146777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Import Code</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a:xfrm>
            <a:off x="1097280" y="1868396"/>
            <a:ext cx="10058400" cy="1158501"/>
          </a:xfrm>
        </p:spPr>
        <p:txBody>
          <a:bodyPr>
            <a:normAutofit/>
          </a:bodyPr>
          <a:lstStyle/>
          <a:p>
            <a:pPr algn="ctr"/>
            <a:r>
              <a:rPr lang="en-US" sz="2800" dirty="0"/>
              <a:t>To import the Scanner class within our program, we use the following line of code placed above our class declaration.</a:t>
            </a:r>
          </a:p>
        </p:txBody>
      </p:sp>
      <p:sp>
        <p:nvSpPr>
          <p:cNvPr id="4" name="Content Placeholder 5">
            <a:extLst>
              <a:ext uri="{FF2B5EF4-FFF2-40B4-BE49-F238E27FC236}">
                <a16:creationId xmlns:a16="http://schemas.microsoft.com/office/drawing/2014/main" id="{DD6CFC48-8D78-4C0E-B1DE-262F9058FE77}"/>
              </a:ext>
            </a:extLst>
          </p:cNvPr>
          <p:cNvSpPr txBox="1">
            <a:spLocks/>
          </p:cNvSpPr>
          <p:nvPr/>
        </p:nvSpPr>
        <p:spPr>
          <a:xfrm>
            <a:off x="1101969" y="3429000"/>
            <a:ext cx="10058400" cy="115850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2800" dirty="0"/>
              <a:t>import </a:t>
            </a:r>
            <a:r>
              <a:rPr lang="en-US" sz="2800" dirty="0" err="1"/>
              <a:t>java.util.Scanner</a:t>
            </a:r>
            <a:r>
              <a:rPr lang="en-US" sz="2800" dirty="0"/>
              <a:t>;</a:t>
            </a:r>
          </a:p>
        </p:txBody>
      </p:sp>
      <p:sp>
        <p:nvSpPr>
          <p:cNvPr id="5" name="Content Placeholder 5">
            <a:extLst>
              <a:ext uri="{FF2B5EF4-FFF2-40B4-BE49-F238E27FC236}">
                <a16:creationId xmlns:a16="http://schemas.microsoft.com/office/drawing/2014/main" id="{C2A1622D-F245-4118-A5C2-F635A2CE1BBE}"/>
              </a:ext>
            </a:extLst>
          </p:cNvPr>
          <p:cNvSpPr txBox="1">
            <a:spLocks/>
          </p:cNvSpPr>
          <p:nvPr/>
        </p:nvSpPr>
        <p:spPr>
          <a:xfrm>
            <a:off x="1031631" y="4587501"/>
            <a:ext cx="10058400" cy="115850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2800" dirty="0"/>
              <a:t>This imports specifically the Scanner class.</a:t>
            </a:r>
          </a:p>
        </p:txBody>
      </p:sp>
    </p:spTree>
    <p:extLst>
      <p:ext uri="{BB962C8B-B14F-4D97-AF65-F5344CB8AC3E}">
        <p14:creationId xmlns:p14="http://schemas.microsoft.com/office/powerpoint/2010/main" val="3911560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Import Code</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a:xfrm>
            <a:off x="1097280" y="1868396"/>
            <a:ext cx="10058400" cy="1158501"/>
          </a:xfrm>
        </p:spPr>
        <p:txBody>
          <a:bodyPr>
            <a:normAutofit/>
          </a:bodyPr>
          <a:lstStyle/>
          <a:p>
            <a:pPr algn="ctr"/>
            <a:r>
              <a:rPr lang="en-US" sz="2800" dirty="0"/>
              <a:t>To import the Scanner class within our program, we can also use the following line of code placed above our class declaration.</a:t>
            </a:r>
          </a:p>
        </p:txBody>
      </p:sp>
      <p:sp>
        <p:nvSpPr>
          <p:cNvPr id="4" name="Content Placeholder 5">
            <a:extLst>
              <a:ext uri="{FF2B5EF4-FFF2-40B4-BE49-F238E27FC236}">
                <a16:creationId xmlns:a16="http://schemas.microsoft.com/office/drawing/2014/main" id="{DD6CFC48-8D78-4C0E-B1DE-262F9058FE77}"/>
              </a:ext>
            </a:extLst>
          </p:cNvPr>
          <p:cNvSpPr txBox="1">
            <a:spLocks/>
          </p:cNvSpPr>
          <p:nvPr/>
        </p:nvSpPr>
        <p:spPr>
          <a:xfrm>
            <a:off x="1101969" y="3429000"/>
            <a:ext cx="10058400" cy="115850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2800" dirty="0"/>
              <a:t>import </a:t>
            </a:r>
            <a:r>
              <a:rPr lang="en-US" sz="2800" dirty="0" err="1"/>
              <a:t>java.util</a:t>
            </a:r>
            <a:r>
              <a:rPr lang="en-US" sz="2800" dirty="0"/>
              <a:t>.*;</a:t>
            </a:r>
          </a:p>
        </p:txBody>
      </p:sp>
      <p:sp>
        <p:nvSpPr>
          <p:cNvPr id="5" name="Content Placeholder 5">
            <a:extLst>
              <a:ext uri="{FF2B5EF4-FFF2-40B4-BE49-F238E27FC236}">
                <a16:creationId xmlns:a16="http://schemas.microsoft.com/office/drawing/2014/main" id="{C2A1622D-F245-4118-A5C2-F635A2CE1BBE}"/>
              </a:ext>
            </a:extLst>
          </p:cNvPr>
          <p:cNvSpPr txBox="1">
            <a:spLocks/>
          </p:cNvSpPr>
          <p:nvPr/>
        </p:nvSpPr>
        <p:spPr>
          <a:xfrm>
            <a:off x="1031631" y="4587501"/>
            <a:ext cx="10058400" cy="115850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2800" dirty="0"/>
              <a:t>This imports all of the code inside the util package, one of which is our Scanner class.</a:t>
            </a:r>
          </a:p>
        </p:txBody>
      </p:sp>
    </p:spTree>
    <p:extLst>
      <p:ext uri="{BB962C8B-B14F-4D97-AF65-F5344CB8AC3E}">
        <p14:creationId xmlns:p14="http://schemas.microsoft.com/office/powerpoint/2010/main" val="47326231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nvited_Students xmlns="82256a1b-9f38-4c4c-91e5-29854cada989" xsi:nil="true"/>
    <_ip_UnifiedCompliancePolicyUIAction xmlns="http://schemas.microsoft.com/sharepoint/v3" xsi:nil="true"/>
    <CultureName xmlns="82256a1b-9f38-4c4c-91e5-29854cada989" xsi:nil="true"/>
    <Students xmlns="82256a1b-9f38-4c4c-91e5-29854cada989">
      <UserInfo>
        <DisplayName/>
        <AccountId xsi:nil="true"/>
        <AccountType/>
      </UserInfo>
    </Students>
    <Templates xmlns="82256a1b-9f38-4c4c-91e5-29854cada989" xsi:nil="true"/>
    <Owner xmlns="82256a1b-9f38-4c4c-91e5-29854cada989">
      <UserInfo>
        <DisplayName/>
        <AccountId xsi:nil="true"/>
        <AccountType/>
      </UserInfo>
    </Owner>
    <Teachers xmlns="82256a1b-9f38-4c4c-91e5-29854cada989">
      <UserInfo>
        <DisplayName/>
        <AccountId xsi:nil="true"/>
        <AccountType/>
      </UserInfo>
    </Teachers>
    <Student_Groups xmlns="82256a1b-9f38-4c4c-91e5-29854cada989">
      <UserInfo>
        <DisplayName/>
        <AccountId xsi:nil="true"/>
        <AccountType/>
      </UserInfo>
    </Student_Groups>
    <Distribution_Groups xmlns="82256a1b-9f38-4c4c-91e5-29854cada989" xsi:nil="true"/>
    <Is_Collaboration_Space_Locked xmlns="82256a1b-9f38-4c4c-91e5-29854cada989" xsi:nil="true"/>
    <Invited_Teachers xmlns="82256a1b-9f38-4c4c-91e5-29854cada989" xsi:nil="true"/>
    <LMS_Mappings xmlns="82256a1b-9f38-4c4c-91e5-29854cada989" xsi:nil="true"/>
    <NotebookType xmlns="82256a1b-9f38-4c4c-91e5-29854cada989" xsi:nil="true"/>
    <_ip_UnifiedCompliancePolicyProperties xmlns="http://schemas.microsoft.com/sharepoint/v3" xsi:nil="true"/>
    <Has_Teacher_Only_SectionGroup xmlns="82256a1b-9f38-4c4c-91e5-29854cada989" xsi:nil="true"/>
    <Math_Settings xmlns="82256a1b-9f38-4c4c-91e5-29854cada989" xsi:nil="true"/>
    <DefaultSectionNames xmlns="82256a1b-9f38-4c4c-91e5-29854cada989" xsi:nil="true"/>
    <AppVersion xmlns="82256a1b-9f38-4c4c-91e5-29854cada989" xsi:nil="true"/>
    <FolderType xmlns="82256a1b-9f38-4c4c-91e5-29854cada989" xsi:nil="true"/>
    <TeamsChannelId xmlns="82256a1b-9f38-4c4c-91e5-29854cada989" xsi:nil="true"/>
    <IsNotebookLocked xmlns="82256a1b-9f38-4c4c-91e5-29854cada989" xsi:nil="true"/>
    <Self_Registration_Enabled xmlns="82256a1b-9f38-4c4c-91e5-29854cada98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C977DB636FAC046B39EFB0EDCA79FB9" ma:contentTypeVersion="35" ma:contentTypeDescription="Create a new document." ma:contentTypeScope="" ma:versionID="0f64df24c85279f01587ad2aa5aed291">
  <xsd:schema xmlns:xsd="http://www.w3.org/2001/XMLSchema" xmlns:xs="http://www.w3.org/2001/XMLSchema" xmlns:p="http://schemas.microsoft.com/office/2006/metadata/properties" xmlns:ns1="http://schemas.microsoft.com/sharepoint/v3" xmlns:ns3="9e962e79-3fd0-4a6e-bcbc-b3738a4df2d9" xmlns:ns4="82256a1b-9f38-4c4c-91e5-29854cada989" targetNamespace="http://schemas.microsoft.com/office/2006/metadata/properties" ma:root="true" ma:fieldsID="86f674dd3b581b7c6038a385992766ca" ns1:_="" ns3:_="" ns4:_="">
    <xsd:import namespace="http://schemas.microsoft.com/sharepoint/v3"/>
    <xsd:import namespace="9e962e79-3fd0-4a6e-bcbc-b3738a4df2d9"/>
    <xsd:import namespace="82256a1b-9f38-4c4c-91e5-29854cada98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NotebookType" minOccurs="0"/>
                <xsd:element ref="ns4:FolderType" minOccurs="0"/>
                <xsd:element ref="ns4:Owner" minOccurs="0"/>
                <xsd:element ref="ns4:DefaultSectionNames" minOccurs="0"/>
                <xsd:element ref="ns4:Templates" minOccurs="0"/>
                <xsd:element ref="ns4:CultureName" minOccurs="0"/>
                <xsd:element ref="ns4:AppVersion" minOccurs="0"/>
                <xsd:element ref="ns4:Teachers" minOccurs="0"/>
                <xsd:element ref="ns4:Students" minOccurs="0"/>
                <xsd:element ref="ns4:Student_Groups" minOccurs="0"/>
                <xsd:element ref="ns4:Invited_Teachers" minOccurs="0"/>
                <xsd:element ref="ns4:Invited_Students" minOccurs="0"/>
                <xsd:element ref="ns4:Self_Registration_Enabled" minOccurs="0"/>
                <xsd:element ref="ns4:Has_Teacher_Only_SectionGroup" minOccurs="0"/>
                <xsd:element ref="ns4:Is_Collaboration_Space_Locked" minOccurs="0"/>
                <xsd:element ref="ns4:MediaServiceAutoTags" minOccurs="0"/>
                <xsd:element ref="ns4:MediaServiceOCR" minOccurs="0"/>
                <xsd:element ref="ns4:MediaServiceDateTaken" minOccurs="0"/>
                <xsd:element ref="ns4:TeamsChannelId" minOccurs="0"/>
                <xsd:element ref="ns4:IsNotebookLocked" minOccurs="0"/>
                <xsd:element ref="ns4:MediaServiceEventHashCode" minOccurs="0"/>
                <xsd:element ref="ns4:MediaServiceGenerationTime" minOccurs="0"/>
                <xsd:element ref="ns1:_ip_UnifiedCompliancePolicyProperties" minOccurs="0"/>
                <xsd:element ref="ns1:_ip_UnifiedCompliancePolicyUIAction" minOccurs="0"/>
                <xsd:element ref="ns4:MediaServiceLocation" minOccurs="0"/>
                <xsd:element ref="ns4:Math_Settings" minOccurs="0"/>
                <xsd:element ref="ns4:Distribution_Groups" minOccurs="0"/>
                <xsd:element ref="ns4:LMS_Mappings"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35" nillable="true" ma:displayName="Unified Compliance Policy Properties" ma:hidden="true" ma:internalName="_ip_UnifiedCompliancePolicyProperties">
      <xsd:simpleType>
        <xsd:restriction base="dms:Note"/>
      </xsd:simpleType>
    </xsd:element>
    <xsd:element name="_ip_UnifiedCompliancePolicyUIAction" ma:index="3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e962e79-3fd0-4a6e-bcbc-b3738a4df2d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2256a1b-9f38-4c4c-91e5-29854cada989"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NotebookType" ma:index="13" nillable="true" ma:displayName="Notebook Type" ma:internalName="NotebookType">
      <xsd:simpleType>
        <xsd:restriction base="dms:Text"/>
      </xsd:simpleType>
    </xsd:element>
    <xsd:element name="FolderType" ma:index="14" nillable="true" ma:displayName="Folder Type" ma:internalName="FolderType">
      <xsd:simpleType>
        <xsd:restriction base="dms:Text"/>
      </xsd:simpleType>
    </xsd:element>
    <xsd:element name="Owner" ma:index="15"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16" nillable="true" ma:displayName="Default Section Names" ma:internalName="DefaultSectionNames">
      <xsd:simpleType>
        <xsd:restriction base="dms:Note">
          <xsd:maxLength value="255"/>
        </xsd:restriction>
      </xsd:simpleType>
    </xsd:element>
    <xsd:element name="Templates" ma:index="17" nillable="true" ma:displayName="Templates" ma:internalName="Templates">
      <xsd:simpleType>
        <xsd:restriction base="dms:Note">
          <xsd:maxLength value="255"/>
        </xsd:restriction>
      </xsd:simpleType>
    </xsd:element>
    <xsd:element name="CultureName" ma:index="18" nillable="true" ma:displayName="Culture Name" ma:internalName="CultureName">
      <xsd:simpleType>
        <xsd:restriction base="dms:Text"/>
      </xsd:simpleType>
    </xsd:element>
    <xsd:element name="AppVersion" ma:index="19" nillable="true" ma:displayName="App Version" ma:internalName="AppVersion">
      <xsd:simpleType>
        <xsd:restriction base="dms:Text"/>
      </xsd:simpleType>
    </xsd:element>
    <xsd:element name="Teachers" ma:index="20"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1"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2"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23" nillable="true" ma:displayName="Invited Teachers" ma:internalName="Invited_Teachers">
      <xsd:simpleType>
        <xsd:restriction base="dms:Note">
          <xsd:maxLength value="255"/>
        </xsd:restriction>
      </xsd:simpleType>
    </xsd:element>
    <xsd:element name="Invited_Students" ma:index="24" nillable="true" ma:displayName="Invited Students" ma:internalName="Invited_Students">
      <xsd:simpleType>
        <xsd:restriction base="dms:Note">
          <xsd:maxLength value="255"/>
        </xsd:restriction>
      </xsd:simpleType>
    </xsd:element>
    <xsd:element name="Self_Registration_Enabled" ma:index="25" nillable="true" ma:displayName="Self Registration Enabled" ma:internalName="Self_Registration_Enabled">
      <xsd:simpleType>
        <xsd:restriction base="dms:Boolean"/>
      </xsd:simpleType>
    </xsd:element>
    <xsd:element name="Has_Teacher_Only_SectionGroup" ma:index="26" nillable="true" ma:displayName="Has Teacher Only SectionGroup" ma:internalName="Has_Teacher_Only_SectionGroup">
      <xsd:simpleType>
        <xsd:restriction base="dms:Boolean"/>
      </xsd:simpleType>
    </xsd:element>
    <xsd:element name="Is_Collaboration_Space_Locked" ma:index="27" nillable="true" ma:displayName="Is Collaboration Space Locked" ma:internalName="Is_Collaboration_Space_Locked">
      <xsd:simpleType>
        <xsd:restriction base="dms:Boolean"/>
      </xsd:simpleType>
    </xsd:element>
    <xsd:element name="MediaServiceAutoTags" ma:index="28" nillable="true" ma:displayName="MediaServiceAutoTags" ma:description="" ma:internalName="MediaServiceAutoTags" ma:readOnly="true">
      <xsd:simpleType>
        <xsd:restriction base="dms:Text"/>
      </xsd:simpleType>
    </xsd:element>
    <xsd:element name="MediaServiceOCR" ma:index="29" nillable="true" ma:displayName="MediaServiceOCR" ma:internalName="MediaServiceOCR" ma:readOnly="true">
      <xsd:simpleType>
        <xsd:restriction base="dms:Note">
          <xsd:maxLength value="255"/>
        </xsd:restriction>
      </xsd:simpleType>
    </xsd:element>
    <xsd:element name="MediaServiceDateTaken" ma:index="30" nillable="true" ma:displayName="MediaServiceDateTaken" ma:hidden="true" ma:internalName="MediaServiceDateTaken" ma:readOnly="true">
      <xsd:simpleType>
        <xsd:restriction base="dms:Text"/>
      </xsd:simpleType>
    </xsd:element>
    <xsd:element name="TeamsChannelId" ma:index="31" nillable="true" ma:displayName="Teams Channel Id" ma:internalName="TeamsChannelId">
      <xsd:simpleType>
        <xsd:restriction base="dms:Text"/>
      </xsd:simpleType>
    </xsd:element>
    <xsd:element name="IsNotebookLocked" ma:index="32" nillable="true" ma:displayName="Is Notebook Locked" ma:internalName="IsNotebookLocked">
      <xsd:simpleType>
        <xsd:restriction base="dms:Boolean"/>
      </xsd:simpleType>
    </xsd:element>
    <xsd:element name="MediaServiceEventHashCode" ma:index="33" nillable="true" ma:displayName="MediaServiceEventHashCode" ma:hidden="true" ma:internalName="MediaServiceEventHashCode" ma:readOnly="true">
      <xsd:simpleType>
        <xsd:restriction base="dms:Text"/>
      </xsd:simpleType>
    </xsd:element>
    <xsd:element name="MediaServiceGenerationTime" ma:index="34" nillable="true" ma:displayName="MediaServiceGenerationTime" ma:hidden="true" ma:internalName="MediaServiceGenerationTime" ma:readOnly="true">
      <xsd:simpleType>
        <xsd:restriction base="dms:Text"/>
      </xsd:simpleType>
    </xsd:element>
    <xsd:element name="MediaServiceLocation" ma:index="37" nillable="true" ma:displayName="Location" ma:internalName="MediaServiceLocation" ma:readOnly="true">
      <xsd:simpleType>
        <xsd:restriction base="dms:Text"/>
      </xsd:simpleType>
    </xsd:element>
    <xsd:element name="Math_Settings" ma:index="38" nillable="true" ma:displayName="Math Settings" ma:internalName="Math_Settings">
      <xsd:simpleType>
        <xsd:restriction base="dms:Text"/>
      </xsd:simpleType>
    </xsd:element>
    <xsd:element name="Distribution_Groups" ma:index="39" nillable="true" ma:displayName="Distribution Groups" ma:internalName="Distribution_Groups">
      <xsd:simpleType>
        <xsd:restriction base="dms:Note">
          <xsd:maxLength value="255"/>
        </xsd:restriction>
      </xsd:simpleType>
    </xsd:element>
    <xsd:element name="LMS_Mappings" ma:index="40" nillable="true" ma:displayName="LMS Mappings" ma:internalName="LMS_Mappings">
      <xsd:simpleType>
        <xsd:restriction base="dms:Note">
          <xsd:maxLength value="255"/>
        </xsd:restriction>
      </xsd:simpleType>
    </xsd:element>
    <xsd:element name="MediaServiceAutoKeyPoints" ma:index="41" nillable="true" ma:displayName="MediaServiceAutoKeyPoints" ma:hidden="true" ma:internalName="MediaServiceAutoKeyPoints" ma:readOnly="true">
      <xsd:simpleType>
        <xsd:restriction base="dms:Note"/>
      </xsd:simpleType>
    </xsd:element>
    <xsd:element name="MediaServiceKeyPoints" ma:index="4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B17C48-7168-4F53-9F6F-9341D60AC80F}">
  <ds:schemaRefs>
    <ds:schemaRef ds:uri="http://schemas.microsoft.com/sharepoint/v3/contenttype/forms"/>
  </ds:schemaRefs>
</ds:datastoreItem>
</file>

<file path=customXml/itemProps2.xml><?xml version="1.0" encoding="utf-8"?>
<ds:datastoreItem xmlns:ds="http://schemas.openxmlformats.org/officeDocument/2006/customXml" ds:itemID="{B4BC85B7-16B7-4175-A07E-4C566EEC8FB3}">
  <ds:schemaRefs>
    <ds:schemaRef ds:uri="http://schemas.microsoft.com/office/2006/metadata/properties"/>
    <ds:schemaRef ds:uri="http://schemas.microsoft.com/office/infopath/2007/PartnerControls"/>
    <ds:schemaRef ds:uri="82256a1b-9f38-4c4c-91e5-29854cada989"/>
    <ds:schemaRef ds:uri="http://schemas.microsoft.com/sharepoint/v3"/>
  </ds:schemaRefs>
</ds:datastoreItem>
</file>

<file path=customXml/itemProps3.xml><?xml version="1.0" encoding="utf-8"?>
<ds:datastoreItem xmlns:ds="http://schemas.openxmlformats.org/officeDocument/2006/customXml" ds:itemID="{6553926A-3BDF-4212-9900-0965C089B5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e962e79-3fd0-4a6e-bcbc-b3738a4df2d9"/>
    <ds:schemaRef ds:uri="82256a1b-9f38-4c4c-91e5-29854cada9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1757</TotalTime>
  <Words>4485</Words>
  <Application>Microsoft Office PowerPoint</Application>
  <PresentationFormat>Widescreen</PresentationFormat>
  <Paragraphs>471</Paragraphs>
  <Slides>50</Slides>
  <Notes>45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50</vt:i4>
      </vt:variant>
    </vt:vector>
  </HeadingPairs>
  <TitlesOfParts>
    <vt:vector size="53" baseType="lpstr">
      <vt:lpstr>Calibri</vt:lpstr>
      <vt:lpstr>Calibri Light</vt:lpstr>
      <vt:lpstr>Retrospect</vt:lpstr>
      <vt:lpstr>Unit 01</vt:lpstr>
      <vt:lpstr>Day 6</vt:lpstr>
      <vt:lpstr>Overview</vt:lpstr>
      <vt:lpstr>Import Code</vt:lpstr>
      <vt:lpstr>Objectives</vt:lpstr>
      <vt:lpstr>Import Code</vt:lpstr>
      <vt:lpstr>Import Code</vt:lpstr>
      <vt:lpstr>Import Code</vt:lpstr>
      <vt:lpstr>Import Code</vt:lpstr>
      <vt:lpstr>Import Code</vt:lpstr>
      <vt:lpstr>Objectives</vt:lpstr>
      <vt:lpstr>Follow Up</vt:lpstr>
      <vt:lpstr>Scanner Class</vt:lpstr>
      <vt:lpstr>Objectives</vt:lpstr>
      <vt:lpstr>Scanner Class</vt:lpstr>
      <vt:lpstr>Import Code</vt:lpstr>
      <vt:lpstr>Scanner Class</vt:lpstr>
      <vt:lpstr>Scanner Class</vt:lpstr>
      <vt:lpstr>Scanner Class</vt:lpstr>
      <vt:lpstr>Scanner Class</vt:lpstr>
      <vt:lpstr>Scanner Class – Need to Know</vt:lpstr>
      <vt:lpstr>Scanner Class – Need to Know</vt:lpstr>
      <vt:lpstr>Scanner Class – Do Not Need to Know</vt:lpstr>
      <vt:lpstr>Scanner Class</vt:lpstr>
      <vt:lpstr>Objectives</vt:lpstr>
      <vt:lpstr>Follow Up</vt:lpstr>
      <vt:lpstr>Input Practice</vt:lpstr>
      <vt:lpstr>Objectives</vt:lpstr>
      <vt:lpstr>Input Practice</vt:lpstr>
      <vt:lpstr>Input Practice</vt:lpstr>
      <vt:lpstr>Input Practice</vt:lpstr>
      <vt:lpstr>Input Practice</vt:lpstr>
      <vt:lpstr>Input Practice</vt:lpstr>
      <vt:lpstr>Scanner Class – Need to Know</vt:lpstr>
      <vt:lpstr>Scanner Class – Need to Know</vt:lpstr>
      <vt:lpstr>Input Practice</vt:lpstr>
      <vt:lpstr>Objectives</vt:lpstr>
      <vt:lpstr>Follow Up</vt:lpstr>
      <vt:lpstr>Tricky Stuff</vt:lpstr>
      <vt:lpstr>Objectives</vt:lpstr>
      <vt:lpstr>Tricky Stuff – Multiple Values</vt:lpstr>
      <vt:lpstr>Tricky Stuff – Multiple Values</vt:lpstr>
      <vt:lpstr>Tricky Stuff – Multiple Values</vt:lpstr>
      <vt:lpstr>Tricky Stuff – newLine() and Whitespace</vt:lpstr>
      <vt:lpstr>Tricky Stuff – newLine() and Whitespace</vt:lpstr>
      <vt:lpstr>Tricky Stuff – newLine() and Whitespace</vt:lpstr>
      <vt:lpstr>Scanner Class – Need to Know</vt:lpstr>
      <vt:lpstr>Objectives</vt:lpstr>
      <vt:lpstr>Follow Up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01X</dc:title>
  <dc:creator>Wang, Charles</dc:creator>
  <cp:lastModifiedBy>Wang, Charles</cp:lastModifiedBy>
  <cp:revision>6</cp:revision>
  <dcterms:created xsi:type="dcterms:W3CDTF">2020-07-28T16:22:23Z</dcterms:created>
  <dcterms:modified xsi:type="dcterms:W3CDTF">2020-08-04T16:30:17Z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0x010100AC977DB636FAC046B39EFB0EDCA79FB9</vt:lpwstr>
  </property>
</Properties>
</file>