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1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7"/>
  </p:notesMasterIdLst>
  <p:sldIdLst>
    <p:sldId id="273" r:id="rId5"/>
    <p:sldId id="257" r:id="rId6"/>
    <p:sldId id="274" r:id="rId7"/>
    <p:sldId id="266" r:id="rId8"/>
    <p:sldId id="306" r:id="rId9"/>
    <p:sldId id="267" r:id="rId10"/>
    <p:sldId id="268" r:id="rId11"/>
    <p:sldId id="293" r:id="rId12"/>
    <p:sldId id="294" r:id="rId13"/>
    <p:sldId id="295" r:id="rId14"/>
    <p:sldId id="307" r:id="rId15"/>
    <p:sldId id="296" r:id="rId16"/>
    <p:sldId id="308" r:id="rId17"/>
    <p:sldId id="309" r:id="rId18"/>
    <p:sldId id="284" r:id="rId19"/>
    <p:sldId id="310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8" r:id="rId28"/>
    <p:sldId id="292" r:id="rId29"/>
    <p:sldId id="299" r:id="rId30"/>
    <p:sldId id="300" r:id="rId31"/>
    <p:sldId id="302" r:id="rId32"/>
    <p:sldId id="303" r:id="rId33"/>
    <p:sldId id="311" r:id="rId34"/>
    <p:sldId id="312" r:id="rId35"/>
    <p:sldId id="272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D75DE4-4BCE-4CB5-8776-3A1343461D01}" v="24" dt="2020-07-29T14:32:45.8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, Charles" userId="b1269e5f-19cd-4bc8-97bb-dd1e093c722b" providerId="ADAL" clId="{F9D75DE4-4BCE-4CB5-8776-3A1343461D01}"/>
    <pc:docChg chg="undo custSel addSld delSld modSld sldOrd">
      <pc:chgData name="Wang, Charles" userId="b1269e5f-19cd-4bc8-97bb-dd1e093c722b" providerId="ADAL" clId="{F9D75DE4-4BCE-4CB5-8776-3A1343461D01}" dt="2020-07-29T15:50:21.954" v="5903" actId="20577"/>
      <pc:docMkLst>
        <pc:docMk/>
      </pc:docMkLst>
      <pc:sldChg chg="modSp mod">
        <pc:chgData name="Wang, Charles" userId="b1269e5f-19cd-4bc8-97bb-dd1e093c722b" providerId="ADAL" clId="{F9D75DE4-4BCE-4CB5-8776-3A1343461D01}" dt="2020-07-29T14:19:32.040" v="4370" actId="20577"/>
        <pc:sldMkLst>
          <pc:docMk/>
          <pc:sldMk cId="3330736222" sldId="257"/>
        </pc:sldMkLst>
        <pc:spChg chg="mod">
          <ac:chgData name="Wang, Charles" userId="b1269e5f-19cd-4bc8-97bb-dd1e093c722b" providerId="ADAL" clId="{F9D75DE4-4BCE-4CB5-8776-3A1343461D01}" dt="2020-07-29T14:19:32.040" v="4370" actId="20577"/>
          <ac:spMkLst>
            <pc:docMk/>
            <pc:sldMk cId="3330736222" sldId="257"/>
            <ac:spMk id="3" creationId="{9B92FD1B-FE44-487F-A90E-99566DE74CFC}"/>
          </ac:spMkLst>
        </pc:spChg>
      </pc:sldChg>
      <pc:sldChg chg="del">
        <pc:chgData name="Wang, Charles" userId="b1269e5f-19cd-4bc8-97bb-dd1e093c722b" providerId="ADAL" clId="{F9D75DE4-4BCE-4CB5-8776-3A1343461D01}" dt="2020-07-29T14:19:12.159" v="4351" actId="47"/>
        <pc:sldMkLst>
          <pc:docMk/>
          <pc:sldMk cId="2112649591" sldId="258"/>
        </pc:sldMkLst>
      </pc:sldChg>
      <pc:sldChg chg="del">
        <pc:chgData name="Wang, Charles" userId="b1269e5f-19cd-4bc8-97bb-dd1e093c722b" providerId="ADAL" clId="{F9D75DE4-4BCE-4CB5-8776-3A1343461D01}" dt="2020-07-29T14:19:12.159" v="4351" actId="47"/>
        <pc:sldMkLst>
          <pc:docMk/>
          <pc:sldMk cId="3623020219" sldId="259"/>
        </pc:sldMkLst>
      </pc:sldChg>
      <pc:sldChg chg="del">
        <pc:chgData name="Wang, Charles" userId="b1269e5f-19cd-4bc8-97bb-dd1e093c722b" providerId="ADAL" clId="{F9D75DE4-4BCE-4CB5-8776-3A1343461D01}" dt="2020-07-29T14:19:12.159" v="4351" actId="47"/>
        <pc:sldMkLst>
          <pc:docMk/>
          <pc:sldMk cId="2641315851" sldId="260"/>
        </pc:sldMkLst>
      </pc:sldChg>
      <pc:sldChg chg="del">
        <pc:chgData name="Wang, Charles" userId="b1269e5f-19cd-4bc8-97bb-dd1e093c722b" providerId="ADAL" clId="{F9D75DE4-4BCE-4CB5-8776-3A1343461D01}" dt="2020-07-29T14:19:12.159" v="4351" actId="47"/>
        <pc:sldMkLst>
          <pc:docMk/>
          <pc:sldMk cId="3974996685" sldId="261"/>
        </pc:sldMkLst>
      </pc:sldChg>
      <pc:sldChg chg="del">
        <pc:chgData name="Wang, Charles" userId="b1269e5f-19cd-4bc8-97bb-dd1e093c722b" providerId="ADAL" clId="{F9D75DE4-4BCE-4CB5-8776-3A1343461D01}" dt="2020-07-29T14:19:12.159" v="4351" actId="47"/>
        <pc:sldMkLst>
          <pc:docMk/>
          <pc:sldMk cId="141507351" sldId="262"/>
        </pc:sldMkLst>
      </pc:sldChg>
      <pc:sldChg chg="del">
        <pc:chgData name="Wang, Charles" userId="b1269e5f-19cd-4bc8-97bb-dd1e093c722b" providerId="ADAL" clId="{F9D75DE4-4BCE-4CB5-8776-3A1343461D01}" dt="2020-07-29T14:19:12.159" v="4351" actId="47"/>
        <pc:sldMkLst>
          <pc:docMk/>
          <pc:sldMk cId="1601975074" sldId="263"/>
        </pc:sldMkLst>
      </pc:sldChg>
      <pc:sldChg chg="del">
        <pc:chgData name="Wang, Charles" userId="b1269e5f-19cd-4bc8-97bb-dd1e093c722b" providerId="ADAL" clId="{F9D75DE4-4BCE-4CB5-8776-3A1343461D01}" dt="2020-07-29T14:19:12.159" v="4351" actId="47"/>
        <pc:sldMkLst>
          <pc:docMk/>
          <pc:sldMk cId="3978507424" sldId="264"/>
        </pc:sldMkLst>
      </pc:sldChg>
      <pc:sldChg chg="modSp del mod">
        <pc:chgData name="Wang, Charles" userId="b1269e5f-19cd-4bc8-97bb-dd1e093c722b" providerId="ADAL" clId="{F9D75DE4-4BCE-4CB5-8776-3A1343461D01}" dt="2020-07-29T14:19:12.159" v="4351" actId="47"/>
        <pc:sldMkLst>
          <pc:docMk/>
          <pc:sldMk cId="2664594037" sldId="265"/>
        </pc:sldMkLst>
        <pc:spChg chg="mod">
          <ac:chgData name="Wang, Charles" userId="b1269e5f-19cd-4bc8-97bb-dd1e093c722b" providerId="ADAL" clId="{F9D75DE4-4BCE-4CB5-8776-3A1343461D01}" dt="2020-07-28T13:59:58.606" v="1788" actId="20577"/>
          <ac:spMkLst>
            <pc:docMk/>
            <pc:sldMk cId="2664594037" sldId="265"/>
            <ac:spMk id="4" creationId="{589F04C7-DA82-4C2A-9D17-A44F9935ED8D}"/>
          </ac:spMkLst>
        </pc:spChg>
        <pc:spChg chg="mod">
          <ac:chgData name="Wang, Charles" userId="b1269e5f-19cd-4bc8-97bb-dd1e093c722b" providerId="ADAL" clId="{F9D75DE4-4BCE-4CB5-8776-3A1343461D01}" dt="2020-07-28T13:59:52.865" v="1781" actId="20577"/>
          <ac:spMkLst>
            <pc:docMk/>
            <pc:sldMk cId="2664594037" sldId="265"/>
            <ac:spMk id="5" creationId="{D87B6A8D-66DC-440D-8294-8FBA53C049E7}"/>
          </ac:spMkLst>
        </pc:spChg>
      </pc:sldChg>
      <pc:sldChg chg="addSp delSp modSp mod">
        <pc:chgData name="Wang, Charles" userId="b1269e5f-19cd-4bc8-97bb-dd1e093c722b" providerId="ADAL" clId="{F9D75DE4-4BCE-4CB5-8776-3A1343461D01}" dt="2020-07-28T14:03:03.719" v="2027" actId="1076"/>
        <pc:sldMkLst>
          <pc:docMk/>
          <pc:sldMk cId="4278550862" sldId="268"/>
        </pc:sldMkLst>
        <pc:spChg chg="mod">
          <ac:chgData name="Wang, Charles" userId="b1269e5f-19cd-4bc8-97bb-dd1e093c722b" providerId="ADAL" clId="{F9D75DE4-4BCE-4CB5-8776-3A1343461D01}" dt="2020-07-28T14:02:59.006" v="2026" actId="255"/>
          <ac:spMkLst>
            <pc:docMk/>
            <pc:sldMk cId="4278550862" sldId="268"/>
            <ac:spMk id="5" creationId="{522FBE2E-542C-4C77-A57C-1965DE41AA99}"/>
          </ac:spMkLst>
        </pc:spChg>
        <pc:spChg chg="del">
          <ac:chgData name="Wang, Charles" userId="b1269e5f-19cd-4bc8-97bb-dd1e093c722b" providerId="ADAL" clId="{F9D75DE4-4BCE-4CB5-8776-3A1343461D01}" dt="2020-07-28T14:02:53.916" v="2023" actId="478"/>
          <ac:spMkLst>
            <pc:docMk/>
            <pc:sldMk cId="4278550862" sldId="268"/>
            <ac:spMk id="6" creationId="{D064D150-4A85-4EE2-9C68-C0E530EB5EF6}"/>
          </ac:spMkLst>
        </pc:spChg>
        <pc:spChg chg="mod">
          <ac:chgData name="Wang, Charles" userId="b1269e5f-19cd-4bc8-97bb-dd1e093c722b" providerId="ADAL" clId="{F9D75DE4-4BCE-4CB5-8776-3A1343461D01}" dt="2020-07-28T14:03:03.719" v="2027" actId="1076"/>
          <ac:spMkLst>
            <pc:docMk/>
            <pc:sldMk cId="4278550862" sldId="268"/>
            <ac:spMk id="7" creationId="{A7259566-5D5F-4363-9BF8-D4C9E2CDEBB3}"/>
          </ac:spMkLst>
        </pc:spChg>
        <pc:spChg chg="del">
          <ac:chgData name="Wang, Charles" userId="b1269e5f-19cd-4bc8-97bb-dd1e093c722b" providerId="ADAL" clId="{F9D75DE4-4BCE-4CB5-8776-3A1343461D01}" dt="2020-07-27T20:08:50.568" v="90" actId="478"/>
          <ac:spMkLst>
            <pc:docMk/>
            <pc:sldMk cId="4278550862" sldId="268"/>
            <ac:spMk id="8" creationId="{AAB7A1D1-7017-425E-B7D9-EA5FB77ECEC7}"/>
          </ac:spMkLst>
        </pc:spChg>
        <pc:spChg chg="mod">
          <ac:chgData name="Wang, Charles" userId="b1269e5f-19cd-4bc8-97bb-dd1e093c722b" providerId="ADAL" clId="{F9D75DE4-4BCE-4CB5-8776-3A1343461D01}" dt="2020-07-28T14:03:03.719" v="2027" actId="1076"/>
          <ac:spMkLst>
            <pc:docMk/>
            <pc:sldMk cId="4278550862" sldId="268"/>
            <ac:spMk id="11" creationId="{051FFD82-D10F-4B4F-8CB8-132AF2F266CC}"/>
          </ac:spMkLst>
        </pc:spChg>
        <pc:spChg chg="mod">
          <ac:chgData name="Wang, Charles" userId="b1269e5f-19cd-4bc8-97bb-dd1e093c722b" providerId="ADAL" clId="{F9D75DE4-4BCE-4CB5-8776-3A1343461D01}" dt="2020-07-28T14:03:03.719" v="2027" actId="1076"/>
          <ac:spMkLst>
            <pc:docMk/>
            <pc:sldMk cId="4278550862" sldId="268"/>
            <ac:spMk id="12" creationId="{7760666B-8938-4F80-A15E-FC9A00BE431D}"/>
          </ac:spMkLst>
        </pc:spChg>
        <pc:spChg chg="add mod">
          <ac:chgData name="Wang, Charles" userId="b1269e5f-19cd-4bc8-97bb-dd1e093c722b" providerId="ADAL" clId="{F9D75DE4-4BCE-4CB5-8776-3A1343461D01}" dt="2020-07-28T14:03:03.719" v="2027" actId="1076"/>
          <ac:spMkLst>
            <pc:docMk/>
            <pc:sldMk cId="4278550862" sldId="268"/>
            <ac:spMk id="13" creationId="{75ACB682-ED0F-4296-9908-88641B051871}"/>
          </ac:spMkLst>
        </pc:spChg>
        <pc:spChg chg="add mod">
          <ac:chgData name="Wang, Charles" userId="b1269e5f-19cd-4bc8-97bb-dd1e093c722b" providerId="ADAL" clId="{F9D75DE4-4BCE-4CB5-8776-3A1343461D01}" dt="2020-07-28T14:03:03.719" v="2027" actId="1076"/>
          <ac:spMkLst>
            <pc:docMk/>
            <pc:sldMk cId="4278550862" sldId="268"/>
            <ac:spMk id="14" creationId="{F08F367C-6D43-49D4-BE24-1376B4895BB2}"/>
          </ac:spMkLst>
        </pc:spChg>
        <pc:cxnChg chg="mod">
          <ac:chgData name="Wang, Charles" userId="b1269e5f-19cd-4bc8-97bb-dd1e093c722b" providerId="ADAL" clId="{F9D75DE4-4BCE-4CB5-8776-3A1343461D01}" dt="2020-07-28T14:03:03.719" v="2027" actId="1076"/>
          <ac:cxnSpMkLst>
            <pc:docMk/>
            <pc:sldMk cId="4278550862" sldId="268"/>
            <ac:cxnSpMk id="10" creationId="{0F86AC18-DA76-4A2D-BD70-96FCB60715A6}"/>
          </ac:cxnSpMkLst>
        </pc:cxnChg>
      </pc:sldChg>
      <pc:sldChg chg="del">
        <pc:chgData name="Wang, Charles" userId="b1269e5f-19cd-4bc8-97bb-dd1e093c722b" providerId="ADAL" clId="{F9D75DE4-4BCE-4CB5-8776-3A1343461D01}" dt="2020-07-29T14:34:36.008" v="5865" actId="47"/>
        <pc:sldMkLst>
          <pc:docMk/>
          <pc:sldMk cId="3273503293" sldId="269"/>
        </pc:sldMkLst>
      </pc:sldChg>
      <pc:sldChg chg="del">
        <pc:chgData name="Wang, Charles" userId="b1269e5f-19cd-4bc8-97bb-dd1e093c722b" providerId="ADAL" clId="{F9D75DE4-4BCE-4CB5-8776-3A1343461D01}" dt="2020-07-29T14:34:36.008" v="5865" actId="47"/>
        <pc:sldMkLst>
          <pc:docMk/>
          <pc:sldMk cId="377986214" sldId="270"/>
        </pc:sldMkLst>
      </pc:sldChg>
      <pc:sldChg chg="del">
        <pc:chgData name="Wang, Charles" userId="b1269e5f-19cd-4bc8-97bb-dd1e093c722b" providerId="ADAL" clId="{F9D75DE4-4BCE-4CB5-8776-3A1343461D01}" dt="2020-07-28T14:26:03.208" v="2926" actId="47"/>
        <pc:sldMkLst>
          <pc:docMk/>
          <pc:sldMk cId="1579511963" sldId="271"/>
        </pc:sldMkLst>
      </pc:sldChg>
      <pc:sldChg chg="modSp add mod">
        <pc:chgData name="Wang, Charles" userId="b1269e5f-19cd-4bc8-97bb-dd1e093c722b" providerId="ADAL" clId="{F9D75DE4-4BCE-4CB5-8776-3A1343461D01}" dt="2020-07-29T14:25:31.415" v="5107" actId="20577"/>
        <pc:sldMkLst>
          <pc:docMk/>
          <pc:sldMk cId="2893643321" sldId="274"/>
        </pc:sldMkLst>
        <pc:spChg chg="mod">
          <ac:chgData name="Wang, Charles" userId="b1269e5f-19cd-4bc8-97bb-dd1e093c722b" providerId="ADAL" clId="{F9D75DE4-4BCE-4CB5-8776-3A1343461D01}" dt="2020-07-29T14:25:31.415" v="5107" actId="20577"/>
          <ac:spMkLst>
            <pc:docMk/>
            <pc:sldMk cId="2893643321" sldId="274"/>
            <ac:spMk id="3" creationId="{97BF11EC-95EA-4CEC-81CB-8961A028BB2E}"/>
          </ac:spMkLst>
        </pc:spChg>
      </pc:sldChg>
      <pc:sldChg chg="addSp delSp modSp add del mod ord">
        <pc:chgData name="Wang, Charles" userId="b1269e5f-19cd-4bc8-97bb-dd1e093c722b" providerId="ADAL" clId="{F9D75DE4-4BCE-4CB5-8776-3A1343461D01}" dt="2020-07-28T13:57:43.990" v="1721" actId="2696"/>
        <pc:sldMkLst>
          <pc:docMk/>
          <pc:sldMk cId="2276551024" sldId="275"/>
        </pc:sldMkLst>
        <pc:spChg chg="mod">
          <ac:chgData name="Wang, Charles" userId="b1269e5f-19cd-4bc8-97bb-dd1e093c722b" providerId="ADAL" clId="{F9D75DE4-4BCE-4CB5-8776-3A1343461D01}" dt="2020-07-27T20:13:25.834" v="298" actId="20577"/>
          <ac:spMkLst>
            <pc:docMk/>
            <pc:sldMk cId="2276551024" sldId="275"/>
            <ac:spMk id="2" creationId="{83836BB6-AD54-491A-821F-A971BFAAAC5A}"/>
          </ac:spMkLst>
        </pc:spChg>
        <pc:spChg chg="del">
          <ac:chgData name="Wang, Charles" userId="b1269e5f-19cd-4bc8-97bb-dd1e093c722b" providerId="ADAL" clId="{F9D75DE4-4BCE-4CB5-8776-3A1343461D01}" dt="2020-07-27T20:13:29.350" v="299" actId="478"/>
          <ac:spMkLst>
            <pc:docMk/>
            <pc:sldMk cId="2276551024" sldId="275"/>
            <ac:spMk id="3" creationId="{9CE48ECA-39E3-4158-B9CF-E5C85D0666C7}"/>
          </ac:spMkLst>
        </pc:spChg>
        <pc:spChg chg="add mod">
          <ac:chgData name="Wang, Charles" userId="b1269e5f-19cd-4bc8-97bb-dd1e093c722b" providerId="ADAL" clId="{F9D75DE4-4BCE-4CB5-8776-3A1343461D01}" dt="2020-07-27T20:13:29.350" v="299" actId="478"/>
          <ac:spMkLst>
            <pc:docMk/>
            <pc:sldMk cId="2276551024" sldId="275"/>
            <ac:spMk id="5" creationId="{0A93740F-692E-4554-8472-684EC87A70F6}"/>
          </ac:spMkLst>
        </pc:spChg>
      </pc:sldChg>
      <pc:sldChg chg="modSp new del mod ord">
        <pc:chgData name="Wang, Charles" userId="b1269e5f-19cd-4bc8-97bb-dd1e093c722b" providerId="ADAL" clId="{F9D75DE4-4BCE-4CB5-8776-3A1343461D01}" dt="2020-07-28T13:57:43.990" v="1721" actId="2696"/>
        <pc:sldMkLst>
          <pc:docMk/>
          <pc:sldMk cId="335957313" sldId="276"/>
        </pc:sldMkLst>
        <pc:spChg chg="mod">
          <ac:chgData name="Wang, Charles" userId="b1269e5f-19cd-4bc8-97bb-dd1e093c722b" providerId="ADAL" clId="{F9D75DE4-4BCE-4CB5-8776-3A1343461D01}" dt="2020-07-27T20:13:37.827" v="318" actId="20577"/>
          <ac:spMkLst>
            <pc:docMk/>
            <pc:sldMk cId="335957313" sldId="276"/>
            <ac:spMk id="2" creationId="{76FEA5BC-FC1E-4B94-87ED-F114A99B706D}"/>
          </ac:spMkLst>
        </pc:spChg>
        <pc:spChg chg="mod">
          <ac:chgData name="Wang, Charles" userId="b1269e5f-19cd-4bc8-97bb-dd1e093c722b" providerId="ADAL" clId="{F9D75DE4-4BCE-4CB5-8776-3A1343461D01}" dt="2020-07-27T20:16:46.398" v="420" actId="20577"/>
          <ac:spMkLst>
            <pc:docMk/>
            <pc:sldMk cId="335957313" sldId="276"/>
            <ac:spMk id="3" creationId="{77848958-AD04-4E4C-A896-F29D513E9E4C}"/>
          </ac:spMkLst>
        </pc:spChg>
      </pc:sldChg>
      <pc:sldChg chg="addSp modSp add del mod ord">
        <pc:chgData name="Wang, Charles" userId="b1269e5f-19cd-4bc8-97bb-dd1e093c722b" providerId="ADAL" clId="{F9D75DE4-4BCE-4CB5-8776-3A1343461D01}" dt="2020-07-28T13:57:43.990" v="1721" actId="2696"/>
        <pc:sldMkLst>
          <pc:docMk/>
          <pc:sldMk cId="3585818792" sldId="277"/>
        </pc:sldMkLst>
        <pc:spChg chg="mod">
          <ac:chgData name="Wang, Charles" userId="b1269e5f-19cd-4bc8-97bb-dd1e093c722b" providerId="ADAL" clId="{F9D75DE4-4BCE-4CB5-8776-3A1343461D01}" dt="2020-07-27T20:18:51.890" v="533" actId="14100"/>
          <ac:spMkLst>
            <pc:docMk/>
            <pc:sldMk cId="3585818792" sldId="277"/>
            <ac:spMk id="3" creationId="{77848958-AD04-4E4C-A896-F29D513E9E4C}"/>
          </ac:spMkLst>
        </pc:spChg>
        <pc:spChg chg="add mod">
          <ac:chgData name="Wang, Charles" userId="b1269e5f-19cd-4bc8-97bb-dd1e093c722b" providerId="ADAL" clId="{F9D75DE4-4BCE-4CB5-8776-3A1343461D01}" dt="2020-07-27T20:20:57.061" v="677" actId="20577"/>
          <ac:spMkLst>
            <pc:docMk/>
            <pc:sldMk cId="3585818792" sldId="277"/>
            <ac:spMk id="4" creationId="{0F7F841D-5FDD-43B5-9551-BE58F6C4924A}"/>
          </ac:spMkLst>
        </pc:spChg>
        <pc:spChg chg="add mod">
          <ac:chgData name="Wang, Charles" userId="b1269e5f-19cd-4bc8-97bb-dd1e093c722b" providerId="ADAL" clId="{F9D75DE4-4BCE-4CB5-8776-3A1343461D01}" dt="2020-07-27T20:21:32.595" v="687" actId="20577"/>
          <ac:spMkLst>
            <pc:docMk/>
            <pc:sldMk cId="3585818792" sldId="277"/>
            <ac:spMk id="5" creationId="{5CC44EA6-6718-4653-BA9D-41437FAFC49B}"/>
          </ac:spMkLst>
        </pc:spChg>
      </pc:sldChg>
      <pc:sldChg chg="modSp add del mod">
        <pc:chgData name="Wang, Charles" userId="b1269e5f-19cd-4bc8-97bb-dd1e093c722b" providerId="ADAL" clId="{F9D75DE4-4BCE-4CB5-8776-3A1343461D01}" dt="2020-07-28T13:57:43.990" v="1721" actId="2696"/>
        <pc:sldMkLst>
          <pc:docMk/>
          <pc:sldMk cId="1500520851" sldId="278"/>
        </pc:sldMkLst>
        <pc:spChg chg="mod">
          <ac:chgData name="Wang, Charles" userId="b1269e5f-19cd-4bc8-97bb-dd1e093c722b" providerId="ADAL" clId="{F9D75DE4-4BCE-4CB5-8776-3A1343461D01}" dt="2020-07-27T20:22:07.207" v="704" actId="20577"/>
          <ac:spMkLst>
            <pc:docMk/>
            <pc:sldMk cId="1500520851" sldId="278"/>
            <ac:spMk id="4" creationId="{0F7F841D-5FDD-43B5-9551-BE58F6C4924A}"/>
          </ac:spMkLst>
        </pc:spChg>
        <pc:spChg chg="mod">
          <ac:chgData name="Wang, Charles" userId="b1269e5f-19cd-4bc8-97bb-dd1e093c722b" providerId="ADAL" clId="{F9D75DE4-4BCE-4CB5-8776-3A1343461D01}" dt="2020-07-27T20:23:03.167" v="734"/>
          <ac:spMkLst>
            <pc:docMk/>
            <pc:sldMk cId="1500520851" sldId="278"/>
            <ac:spMk id="5" creationId="{5CC44EA6-6718-4653-BA9D-41437FAFC49B}"/>
          </ac:spMkLst>
        </pc:spChg>
      </pc:sldChg>
      <pc:sldChg chg="addSp delSp modSp add del mod">
        <pc:chgData name="Wang, Charles" userId="b1269e5f-19cd-4bc8-97bb-dd1e093c722b" providerId="ADAL" clId="{F9D75DE4-4BCE-4CB5-8776-3A1343461D01}" dt="2020-07-28T13:57:43.990" v="1721" actId="2696"/>
        <pc:sldMkLst>
          <pc:docMk/>
          <pc:sldMk cId="2692379160" sldId="279"/>
        </pc:sldMkLst>
        <pc:spChg chg="mod">
          <ac:chgData name="Wang, Charles" userId="b1269e5f-19cd-4bc8-97bb-dd1e093c722b" providerId="ADAL" clId="{F9D75DE4-4BCE-4CB5-8776-3A1343461D01}" dt="2020-07-27T20:24:21.188" v="765" actId="20577"/>
          <ac:spMkLst>
            <pc:docMk/>
            <pc:sldMk cId="2692379160" sldId="279"/>
            <ac:spMk id="3" creationId="{77848958-AD04-4E4C-A896-F29D513E9E4C}"/>
          </ac:spMkLst>
        </pc:spChg>
        <pc:spChg chg="mod">
          <ac:chgData name="Wang, Charles" userId="b1269e5f-19cd-4bc8-97bb-dd1e093c722b" providerId="ADAL" clId="{F9D75DE4-4BCE-4CB5-8776-3A1343461D01}" dt="2020-07-27T20:24:09.498" v="746"/>
          <ac:spMkLst>
            <pc:docMk/>
            <pc:sldMk cId="2692379160" sldId="279"/>
            <ac:spMk id="4" creationId="{0F7F841D-5FDD-43B5-9551-BE58F6C4924A}"/>
          </ac:spMkLst>
        </pc:spChg>
        <pc:spChg chg="add del mod">
          <ac:chgData name="Wang, Charles" userId="b1269e5f-19cd-4bc8-97bb-dd1e093c722b" providerId="ADAL" clId="{F9D75DE4-4BCE-4CB5-8776-3A1343461D01}" dt="2020-07-27T20:24:15.641" v="747"/>
          <ac:spMkLst>
            <pc:docMk/>
            <pc:sldMk cId="2692379160" sldId="279"/>
            <ac:spMk id="5" creationId="{5CC44EA6-6718-4653-BA9D-41437FAFC49B}"/>
          </ac:spMkLst>
        </pc:spChg>
      </pc:sldChg>
      <pc:sldChg chg="addSp delSp modSp add del mod">
        <pc:chgData name="Wang, Charles" userId="b1269e5f-19cd-4bc8-97bb-dd1e093c722b" providerId="ADAL" clId="{F9D75DE4-4BCE-4CB5-8776-3A1343461D01}" dt="2020-07-28T13:57:43.990" v="1721" actId="2696"/>
        <pc:sldMkLst>
          <pc:docMk/>
          <pc:sldMk cId="3804955720" sldId="280"/>
        </pc:sldMkLst>
        <pc:spChg chg="mod">
          <ac:chgData name="Wang, Charles" userId="b1269e5f-19cd-4bc8-97bb-dd1e093c722b" providerId="ADAL" clId="{F9D75DE4-4BCE-4CB5-8776-3A1343461D01}" dt="2020-07-27T20:24:50.033" v="771" actId="14100"/>
          <ac:spMkLst>
            <pc:docMk/>
            <pc:sldMk cId="3804955720" sldId="280"/>
            <ac:spMk id="3" creationId="{77848958-AD04-4E4C-A896-F29D513E9E4C}"/>
          </ac:spMkLst>
        </pc:spChg>
        <pc:spChg chg="del">
          <ac:chgData name="Wang, Charles" userId="b1269e5f-19cd-4bc8-97bb-dd1e093c722b" providerId="ADAL" clId="{F9D75DE4-4BCE-4CB5-8776-3A1343461D01}" dt="2020-07-27T20:24:41.491" v="768" actId="478"/>
          <ac:spMkLst>
            <pc:docMk/>
            <pc:sldMk cId="3804955720" sldId="280"/>
            <ac:spMk id="4" creationId="{0F7F841D-5FDD-43B5-9551-BE58F6C4924A}"/>
          </ac:spMkLst>
        </pc:spChg>
        <pc:spChg chg="del">
          <ac:chgData name="Wang, Charles" userId="b1269e5f-19cd-4bc8-97bb-dd1e093c722b" providerId="ADAL" clId="{F9D75DE4-4BCE-4CB5-8776-3A1343461D01}" dt="2020-07-27T20:24:39.101" v="767" actId="478"/>
          <ac:spMkLst>
            <pc:docMk/>
            <pc:sldMk cId="3804955720" sldId="280"/>
            <ac:spMk id="5" creationId="{5CC44EA6-6718-4653-BA9D-41437FAFC49B}"/>
          </ac:spMkLst>
        </pc:spChg>
        <pc:spChg chg="add mod">
          <ac:chgData name="Wang, Charles" userId="b1269e5f-19cd-4bc8-97bb-dd1e093c722b" providerId="ADAL" clId="{F9D75DE4-4BCE-4CB5-8776-3A1343461D01}" dt="2020-07-27T20:26:44.488" v="1182" actId="20577"/>
          <ac:spMkLst>
            <pc:docMk/>
            <pc:sldMk cId="3804955720" sldId="280"/>
            <ac:spMk id="6" creationId="{E7E8F06B-20FE-4E7D-895D-5C1A00C6665F}"/>
          </ac:spMkLst>
        </pc:spChg>
      </pc:sldChg>
      <pc:sldChg chg="addSp modSp add del mod modNotesTx">
        <pc:chgData name="Wang, Charles" userId="b1269e5f-19cd-4bc8-97bb-dd1e093c722b" providerId="ADAL" clId="{F9D75DE4-4BCE-4CB5-8776-3A1343461D01}" dt="2020-07-28T13:57:43.990" v="1721" actId="2696"/>
        <pc:sldMkLst>
          <pc:docMk/>
          <pc:sldMk cId="2593702831" sldId="281"/>
        </pc:sldMkLst>
        <pc:spChg chg="mod">
          <ac:chgData name="Wang, Charles" userId="b1269e5f-19cd-4bc8-97bb-dd1e093c722b" providerId="ADAL" clId="{F9D75DE4-4BCE-4CB5-8776-3A1343461D01}" dt="2020-07-27T20:28:43.409" v="1414" actId="14100"/>
          <ac:spMkLst>
            <pc:docMk/>
            <pc:sldMk cId="2593702831" sldId="281"/>
            <ac:spMk id="4" creationId="{0F7F841D-5FDD-43B5-9551-BE58F6C4924A}"/>
          </ac:spMkLst>
        </pc:spChg>
        <pc:spChg chg="mod">
          <ac:chgData name="Wang, Charles" userId="b1269e5f-19cd-4bc8-97bb-dd1e093c722b" providerId="ADAL" clId="{F9D75DE4-4BCE-4CB5-8776-3A1343461D01}" dt="2020-07-27T20:28:46.169" v="1415" actId="14100"/>
          <ac:spMkLst>
            <pc:docMk/>
            <pc:sldMk cId="2593702831" sldId="281"/>
            <ac:spMk id="5" creationId="{5CC44EA6-6718-4653-BA9D-41437FAFC49B}"/>
          </ac:spMkLst>
        </pc:spChg>
        <pc:spChg chg="add mod">
          <ac:chgData name="Wang, Charles" userId="b1269e5f-19cd-4bc8-97bb-dd1e093c722b" providerId="ADAL" clId="{F9D75DE4-4BCE-4CB5-8776-3A1343461D01}" dt="2020-07-27T20:28:33.562" v="1411" actId="14100"/>
          <ac:spMkLst>
            <pc:docMk/>
            <pc:sldMk cId="2593702831" sldId="281"/>
            <ac:spMk id="6" creationId="{93AC054E-BAAE-4954-A908-3147885023F6}"/>
          </ac:spMkLst>
        </pc:spChg>
      </pc:sldChg>
      <pc:sldChg chg="addSp modSp add del mod">
        <pc:chgData name="Wang, Charles" userId="b1269e5f-19cd-4bc8-97bb-dd1e093c722b" providerId="ADAL" clId="{F9D75DE4-4BCE-4CB5-8776-3A1343461D01}" dt="2020-07-28T13:57:43.990" v="1721" actId="2696"/>
        <pc:sldMkLst>
          <pc:docMk/>
          <pc:sldMk cId="3024311581" sldId="282"/>
        </pc:sldMkLst>
        <pc:spChg chg="mod">
          <ac:chgData name="Wang, Charles" userId="b1269e5f-19cd-4bc8-97bb-dd1e093c722b" providerId="ADAL" clId="{F9D75DE4-4BCE-4CB5-8776-3A1343461D01}" dt="2020-07-27T20:29:11.432" v="1417" actId="20577"/>
          <ac:spMkLst>
            <pc:docMk/>
            <pc:sldMk cId="3024311581" sldId="282"/>
            <ac:spMk id="4" creationId="{0F7F841D-5FDD-43B5-9551-BE58F6C4924A}"/>
          </ac:spMkLst>
        </pc:spChg>
        <pc:spChg chg="mod">
          <ac:chgData name="Wang, Charles" userId="b1269e5f-19cd-4bc8-97bb-dd1e093c722b" providerId="ADAL" clId="{F9D75DE4-4BCE-4CB5-8776-3A1343461D01}" dt="2020-07-27T20:29:13.786" v="1418" actId="20577"/>
          <ac:spMkLst>
            <pc:docMk/>
            <pc:sldMk cId="3024311581" sldId="282"/>
            <ac:spMk id="5" creationId="{5CC44EA6-6718-4653-BA9D-41437FAFC49B}"/>
          </ac:spMkLst>
        </pc:spChg>
        <pc:spChg chg="add mod">
          <ac:chgData name="Wang, Charles" userId="b1269e5f-19cd-4bc8-97bb-dd1e093c722b" providerId="ADAL" clId="{F9D75DE4-4BCE-4CB5-8776-3A1343461D01}" dt="2020-07-27T20:29:56.636" v="1596" actId="20577"/>
          <ac:spMkLst>
            <pc:docMk/>
            <pc:sldMk cId="3024311581" sldId="282"/>
            <ac:spMk id="6" creationId="{75B0B490-383D-46D9-A8E6-14051F4AA800}"/>
          </ac:spMkLst>
        </pc:spChg>
      </pc:sldChg>
      <pc:sldChg chg="modSp add del mod">
        <pc:chgData name="Wang, Charles" userId="b1269e5f-19cd-4bc8-97bb-dd1e093c722b" providerId="ADAL" clId="{F9D75DE4-4BCE-4CB5-8776-3A1343461D01}" dt="2020-07-29T14:34:36.008" v="5865" actId="47"/>
        <pc:sldMkLst>
          <pc:docMk/>
          <pc:sldMk cId="3589936607" sldId="283"/>
        </pc:sldMkLst>
        <pc:spChg chg="mod">
          <ac:chgData name="Wang, Charles" userId="b1269e5f-19cd-4bc8-97bb-dd1e093c722b" providerId="ADAL" clId="{F9D75DE4-4BCE-4CB5-8776-3A1343461D01}" dt="2020-07-28T14:44:36.882" v="4312" actId="20577"/>
          <ac:spMkLst>
            <pc:docMk/>
            <pc:sldMk cId="3589936607" sldId="283"/>
            <ac:spMk id="2" creationId="{83836BB6-AD54-491A-821F-A971BFAAAC5A}"/>
          </ac:spMkLst>
        </pc:spChg>
        <pc:spChg chg="mod">
          <ac:chgData name="Wang, Charles" userId="b1269e5f-19cd-4bc8-97bb-dd1e093c722b" providerId="ADAL" clId="{F9D75DE4-4BCE-4CB5-8776-3A1343461D01}" dt="2020-07-28T14:44:41.715" v="4313" actId="20577"/>
          <ac:spMkLst>
            <pc:docMk/>
            <pc:sldMk cId="3589936607" sldId="283"/>
            <ac:spMk id="3" creationId="{9CE48ECA-39E3-4158-B9CF-E5C85D0666C7}"/>
          </ac:spMkLst>
        </pc:spChg>
      </pc:sldChg>
      <pc:sldChg chg="addSp delSp modSp new del mod">
        <pc:chgData name="Wang, Charles" userId="b1269e5f-19cd-4bc8-97bb-dd1e093c722b" providerId="ADAL" clId="{F9D75DE4-4BCE-4CB5-8776-3A1343461D01}" dt="2020-07-28T13:57:43.990" v="1721" actId="2696"/>
        <pc:sldMkLst>
          <pc:docMk/>
          <pc:sldMk cId="463735218" sldId="284"/>
        </pc:sldMkLst>
        <pc:spChg chg="mod">
          <ac:chgData name="Wang, Charles" userId="b1269e5f-19cd-4bc8-97bb-dd1e093c722b" providerId="ADAL" clId="{F9D75DE4-4BCE-4CB5-8776-3A1343461D01}" dt="2020-07-27T20:33:22.891" v="1699" actId="20577"/>
          <ac:spMkLst>
            <pc:docMk/>
            <pc:sldMk cId="463735218" sldId="284"/>
            <ac:spMk id="2" creationId="{71C5B19E-A91B-4104-9B64-D9443F886513}"/>
          </ac:spMkLst>
        </pc:spChg>
        <pc:spChg chg="mod">
          <ac:chgData name="Wang, Charles" userId="b1269e5f-19cd-4bc8-97bb-dd1e093c722b" providerId="ADAL" clId="{F9D75DE4-4BCE-4CB5-8776-3A1343461D01}" dt="2020-07-27T20:34:03.039" v="1714" actId="255"/>
          <ac:spMkLst>
            <pc:docMk/>
            <pc:sldMk cId="463735218" sldId="284"/>
            <ac:spMk id="3" creationId="{C2E6C3EE-83E6-41A8-8ED1-D3736C19559A}"/>
          </ac:spMkLst>
        </pc:spChg>
        <pc:picChg chg="add del mod">
          <ac:chgData name="Wang, Charles" userId="b1269e5f-19cd-4bc8-97bb-dd1e093c722b" providerId="ADAL" clId="{F9D75DE4-4BCE-4CB5-8776-3A1343461D01}" dt="2020-07-28T13:54:58.734" v="1720" actId="478"/>
          <ac:picMkLst>
            <pc:docMk/>
            <pc:sldMk cId="463735218" sldId="284"/>
            <ac:picMk id="5" creationId="{57E2D9EF-4773-4D1E-8EF4-8A2771F5059B}"/>
          </ac:picMkLst>
        </pc:picChg>
      </pc:sldChg>
      <pc:sldChg chg="modSp add mod">
        <pc:chgData name="Wang, Charles" userId="b1269e5f-19cd-4bc8-97bb-dd1e093c722b" providerId="ADAL" clId="{F9D75DE4-4BCE-4CB5-8776-3A1343461D01}" dt="2020-07-29T14:25:43.986" v="5142" actId="20577"/>
        <pc:sldMkLst>
          <pc:docMk/>
          <pc:sldMk cId="2276551024" sldId="284"/>
        </pc:sldMkLst>
        <pc:spChg chg="mod">
          <ac:chgData name="Wang, Charles" userId="b1269e5f-19cd-4bc8-97bb-dd1e093c722b" providerId="ADAL" clId="{F9D75DE4-4BCE-4CB5-8776-3A1343461D01}" dt="2020-07-28T14:16:19.071" v="2844" actId="20577"/>
          <ac:spMkLst>
            <pc:docMk/>
            <pc:sldMk cId="2276551024" sldId="284"/>
            <ac:spMk id="2" creationId="{83836BB6-AD54-491A-821F-A971BFAAAC5A}"/>
          </ac:spMkLst>
        </pc:spChg>
        <pc:spChg chg="mod">
          <ac:chgData name="Wang, Charles" userId="b1269e5f-19cd-4bc8-97bb-dd1e093c722b" providerId="ADAL" clId="{F9D75DE4-4BCE-4CB5-8776-3A1343461D01}" dt="2020-07-29T14:25:43.986" v="5142" actId="20577"/>
          <ac:spMkLst>
            <pc:docMk/>
            <pc:sldMk cId="2276551024" sldId="284"/>
            <ac:spMk id="5" creationId="{0A93740F-692E-4554-8472-684EC87A70F6}"/>
          </ac:spMkLst>
        </pc:spChg>
      </pc:sldChg>
      <pc:sldChg chg="modSp add del mod">
        <pc:chgData name="Wang, Charles" userId="b1269e5f-19cd-4bc8-97bb-dd1e093c722b" providerId="ADAL" clId="{F9D75DE4-4BCE-4CB5-8776-3A1343461D01}" dt="2020-07-27T20:32:40.565" v="1622" actId="47"/>
        <pc:sldMkLst>
          <pc:docMk/>
          <pc:sldMk cId="3057488131" sldId="284"/>
        </pc:sldMkLst>
        <pc:spChg chg="mod">
          <ac:chgData name="Wang, Charles" userId="b1269e5f-19cd-4bc8-97bb-dd1e093c722b" providerId="ADAL" clId="{F9D75DE4-4BCE-4CB5-8776-3A1343461D01}" dt="2020-07-27T20:32:25.179" v="1606" actId="20577"/>
          <ac:spMkLst>
            <pc:docMk/>
            <pc:sldMk cId="3057488131" sldId="284"/>
            <ac:spMk id="2" creationId="{83836BB6-AD54-491A-821F-A971BFAAAC5A}"/>
          </ac:spMkLst>
        </pc:spChg>
      </pc:sldChg>
      <pc:sldChg chg="modSp add mod">
        <pc:chgData name="Wang, Charles" userId="b1269e5f-19cd-4bc8-97bb-dd1e093c722b" providerId="ADAL" clId="{F9D75DE4-4BCE-4CB5-8776-3A1343461D01}" dt="2020-07-28T14:17:06.508" v="2871" actId="20577"/>
        <pc:sldMkLst>
          <pc:docMk/>
          <pc:sldMk cId="335957313" sldId="285"/>
        </pc:sldMkLst>
        <pc:spChg chg="mod">
          <ac:chgData name="Wang, Charles" userId="b1269e5f-19cd-4bc8-97bb-dd1e093c722b" providerId="ADAL" clId="{F9D75DE4-4BCE-4CB5-8776-3A1343461D01}" dt="2020-07-28T14:16:34.215" v="2852" actId="20577"/>
          <ac:spMkLst>
            <pc:docMk/>
            <pc:sldMk cId="335957313" sldId="285"/>
            <ac:spMk id="2" creationId="{76FEA5BC-FC1E-4B94-87ED-F114A99B706D}"/>
          </ac:spMkLst>
        </pc:spChg>
        <pc:spChg chg="mod">
          <ac:chgData name="Wang, Charles" userId="b1269e5f-19cd-4bc8-97bb-dd1e093c722b" providerId="ADAL" clId="{F9D75DE4-4BCE-4CB5-8776-3A1343461D01}" dt="2020-07-28T14:17:06.508" v="2871" actId="20577"/>
          <ac:spMkLst>
            <pc:docMk/>
            <pc:sldMk cId="335957313" sldId="285"/>
            <ac:spMk id="3" creationId="{77848958-AD04-4E4C-A896-F29D513E9E4C}"/>
          </ac:spMkLst>
        </pc:spChg>
      </pc:sldChg>
      <pc:sldChg chg="modSp add mod ord">
        <pc:chgData name="Wang, Charles" userId="b1269e5f-19cd-4bc8-97bb-dd1e093c722b" providerId="ADAL" clId="{F9D75DE4-4BCE-4CB5-8776-3A1343461D01}" dt="2020-07-28T14:28:15.897" v="3043" actId="20577"/>
        <pc:sldMkLst>
          <pc:docMk/>
          <pc:sldMk cId="3585818792" sldId="286"/>
        </pc:sldMkLst>
        <pc:spChg chg="mod">
          <ac:chgData name="Wang, Charles" userId="b1269e5f-19cd-4bc8-97bb-dd1e093c722b" providerId="ADAL" clId="{F9D75DE4-4BCE-4CB5-8776-3A1343461D01}" dt="2020-07-28T14:28:15.897" v="3043" actId="20577"/>
          <ac:spMkLst>
            <pc:docMk/>
            <pc:sldMk cId="3585818792" sldId="286"/>
            <ac:spMk id="2" creationId="{76FEA5BC-FC1E-4B94-87ED-F114A99B706D}"/>
          </ac:spMkLst>
        </pc:spChg>
      </pc:sldChg>
      <pc:sldChg chg="modSp add mod">
        <pc:chgData name="Wang, Charles" userId="b1269e5f-19cd-4bc8-97bb-dd1e093c722b" providerId="ADAL" clId="{F9D75DE4-4BCE-4CB5-8776-3A1343461D01}" dt="2020-07-28T14:28:19.916" v="3045"/>
        <pc:sldMkLst>
          <pc:docMk/>
          <pc:sldMk cId="1500520851" sldId="287"/>
        </pc:sldMkLst>
        <pc:spChg chg="mod">
          <ac:chgData name="Wang, Charles" userId="b1269e5f-19cd-4bc8-97bb-dd1e093c722b" providerId="ADAL" clId="{F9D75DE4-4BCE-4CB5-8776-3A1343461D01}" dt="2020-07-28T14:28:19.916" v="3045"/>
          <ac:spMkLst>
            <pc:docMk/>
            <pc:sldMk cId="1500520851" sldId="287"/>
            <ac:spMk id="2" creationId="{76FEA5BC-FC1E-4B94-87ED-F114A99B706D}"/>
          </ac:spMkLst>
        </pc:spChg>
      </pc:sldChg>
      <pc:sldChg chg="modSp add mod">
        <pc:chgData name="Wang, Charles" userId="b1269e5f-19cd-4bc8-97bb-dd1e093c722b" providerId="ADAL" clId="{F9D75DE4-4BCE-4CB5-8776-3A1343461D01}" dt="2020-07-28T14:28:45.486" v="3091" actId="20577"/>
        <pc:sldMkLst>
          <pc:docMk/>
          <pc:sldMk cId="2692379160" sldId="288"/>
        </pc:sldMkLst>
        <pc:spChg chg="mod">
          <ac:chgData name="Wang, Charles" userId="b1269e5f-19cd-4bc8-97bb-dd1e093c722b" providerId="ADAL" clId="{F9D75DE4-4BCE-4CB5-8776-3A1343461D01}" dt="2020-07-28T14:28:45.486" v="3091" actId="20577"/>
          <ac:spMkLst>
            <pc:docMk/>
            <pc:sldMk cId="2692379160" sldId="288"/>
            <ac:spMk id="2" creationId="{76FEA5BC-FC1E-4B94-87ED-F114A99B706D}"/>
          </ac:spMkLst>
        </pc:spChg>
      </pc:sldChg>
      <pc:sldChg chg="modSp add mod">
        <pc:chgData name="Wang, Charles" userId="b1269e5f-19cd-4bc8-97bb-dd1e093c722b" providerId="ADAL" clId="{F9D75DE4-4BCE-4CB5-8776-3A1343461D01}" dt="2020-07-28T14:28:51.949" v="3113" actId="20577"/>
        <pc:sldMkLst>
          <pc:docMk/>
          <pc:sldMk cId="3804955720" sldId="289"/>
        </pc:sldMkLst>
        <pc:spChg chg="mod">
          <ac:chgData name="Wang, Charles" userId="b1269e5f-19cd-4bc8-97bb-dd1e093c722b" providerId="ADAL" clId="{F9D75DE4-4BCE-4CB5-8776-3A1343461D01}" dt="2020-07-28T14:28:51.949" v="3113" actId="20577"/>
          <ac:spMkLst>
            <pc:docMk/>
            <pc:sldMk cId="3804955720" sldId="289"/>
            <ac:spMk id="2" creationId="{76FEA5BC-FC1E-4B94-87ED-F114A99B706D}"/>
          </ac:spMkLst>
        </pc:spChg>
        <pc:spChg chg="mod">
          <ac:chgData name="Wang, Charles" userId="b1269e5f-19cd-4bc8-97bb-dd1e093c722b" providerId="ADAL" clId="{F9D75DE4-4BCE-4CB5-8776-3A1343461D01}" dt="2020-07-28T14:22:30.607" v="2910" actId="20577"/>
          <ac:spMkLst>
            <pc:docMk/>
            <pc:sldMk cId="3804955720" sldId="289"/>
            <ac:spMk id="6" creationId="{E7E8F06B-20FE-4E7D-895D-5C1A00C6665F}"/>
          </ac:spMkLst>
        </pc:spChg>
      </pc:sldChg>
      <pc:sldChg chg="modSp add mod">
        <pc:chgData name="Wang, Charles" userId="b1269e5f-19cd-4bc8-97bb-dd1e093c722b" providerId="ADAL" clId="{F9D75DE4-4BCE-4CB5-8776-3A1343461D01}" dt="2020-07-28T14:28:57.282" v="3114"/>
        <pc:sldMkLst>
          <pc:docMk/>
          <pc:sldMk cId="2593702831" sldId="290"/>
        </pc:sldMkLst>
        <pc:spChg chg="mod">
          <ac:chgData name="Wang, Charles" userId="b1269e5f-19cd-4bc8-97bb-dd1e093c722b" providerId="ADAL" clId="{F9D75DE4-4BCE-4CB5-8776-3A1343461D01}" dt="2020-07-28T14:28:57.282" v="3114"/>
          <ac:spMkLst>
            <pc:docMk/>
            <pc:sldMk cId="2593702831" sldId="290"/>
            <ac:spMk id="2" creationId="{76FEA5BC-FC1E-4B94-87ED-F114A99B706D}"/>
          </ac:spMkLst>
        </pc:spChg>
      </pc:sldChg>
      <pc:sldChg chg="modSp add mod">
        <pc:chgData name="Wang, Charles" userId="b1269e5f-19cd-4bc8-97bb-dd1e093c722b" providerId="ADAL" clId="{F9D75DE4-4BCE-4CB5-8776-3A1343461D01}" dt="2020-07-28T14:28:59.569" v="3115"/>
        <pc:sldMkLst>
          <pc:docMk/>
          <pc:sldMk cId="3024311581" sldId="291"/>
        </pc:sldMkLst>
        <pc:spChg chg="mod">
          <ac:chgData name="Wang, Charles" userId="b1269e5f-19cd-4bc8-97bb-dd1e093c722b" providerId="ADAL" clId="{F9D75DE4-4BCE-4CB5-8776-3A1343461D01}" dt="2020-07-28T14:28:59.569" v="3115"/>
          <ac:spMkLst>
            <pc:docMk/>
            <pc:sldMk cId="3024311581" sldId="291"/>
            <ac:spMk id="2" creationId="{76FEA5BC-FC1E-4B94-87ED-F114A99B706D}"/>
          </ac:spMkLst>
        </pc:spChg>
      </pc:sldChg>
      <pc:sldChg chg="modSp add mod ord">
        <pc:chgData name="Wang, Charles" userId="b1269e5f-19cd-4bc8-97bb-dd1e093c722b" providerId="ADAL" clId="{F9D75DE4-4BCE-4CB5-8776-3A1343461D01}" dt="2020-07-29T14:32:11.476" v="5816"/>
        <pc:sldMkLst>
          <pc:docMk/>
          <pc:sldMk cId="463735218" sldId="292"/>
        </pc:sldMkLst>
        <pc:spChg chg="mod">
          <ac:chgData name="Wang, Charles" userId="b1269e5f-19cd-4bc8-97bb-dd1e093c722b" providerId="ADAL" clId="{F9D75DE4-4BCE-4CB5-8776-3A1343461D01}" dt="2020-07-28T14:26:30.075" v="2936" actId="20577"/>
          <ac:spMkLst>
            <pc:docMk/>
            <pc:sldMk cId="463735218" sldId="292"/>
            <ac:spMk id="3" creationId="{C2E6C3EE-83E6-41A8-8ED1-D3736C19559A}"/>
          </ac:spMkLst>
        </pc:spChg>
      </pc:sldChg>
      <pc:sldChg chg="addSp delSp modSp add mod">
        <pc:chgData name="Wang, Charles" userId="b1269e5f-19cd-4bc8-97bb-dd1e093c722b" providerId="ADAL" clId="{F9D75DE4-4BCE-4CB5-8776-3A1343461D01}" dt="2020-07-28T14:02:40.201" v="2019" actId="14100"/>
        <pc:sldMkLst>
          <pc:docMk/>
          <pc:sldMk cId="2403637608" sldId="293"/>
        </pc:sldMkLst>
        <pc:spChg chg="mod">
          <ac:chgData name="Wang, Charles" userId="b1269e5f-19cd-4bc8-97bb-dd1e093c722b" providerId="ADAL" clId="{F9D75DE4-4BCE-4CB5-8776-3A1343461D01}" dt="2020-07-28T14:02:07.850" v="1960" actId="20577"/>
          <ac:spMkLst>
            <pc:docMk/>
            <pc:sldMk cId="2403637608" sldId="293"/>
            <ac:spMk id="5" creationId="{522FBE2E-542C-4C77-A57C-1965DE41AA99}"/>
          </ac:spMkLst>
        </pc:spChg>
        <pc:spChg chg="del mod">
          <ac:chgData name="Wang, Charles" userId="b1269e5f-19cd-4bc8-97bb-dd1e093c722b" providerId="ADAL" clId="{F9D75DE4-4BCE-4CB5-8776-3A1343461D01}" dt="2020-07-28T14:01:36.929" v="1945" actId="478"/>
          <ac:spMkLst>
            <pc:docMk/>
            <pc:sldMk cId="2403637608" sldId="293"/>
            <ac:spMk id="6" creationId="{D064D150-4A85-4EE2-9C68-C0E530EB5EF6}"/>
          </ac:spMkLst>
        </pc:spChg>
        <pc:spChg chg="mod">
          <ac:chgData name="Wang, Charles" userId="b1269e5f-19cd-4bc8-97bb-dd1e093c722b" providerId="ADAL" clId="{F9D75DE4-4BCE-4CB5-8776-3A1343461D01}" dt="2020-07-28T14:02:12.899" v="1965" actId="20577"/>
          <ac:spMkLst>
            <pc:docMk/>
            <pc:sldMk cId="2403637608" sldId="293"/>
            <ac:spMk id="7" creationId="{A7259566-5D5F-4363-9BF8-D4C9E2CDEBB3}"/>
          </ac:spMkLst>
        </pc:spChg>
        <pc:spChg chg="mod">
          <ac:chgData name="Wang, Charles" userId="b1269e5f-19cd-4bc8-97bb-dd1e093c722b" providerId="ADAL" clId="{F9D75DE4-4BCE-4CB5-8776-3A1343461D01}" dt="2020-07-28T14:02:24.644" v="1981" actId="20577"/>
          <ac:spMkLst>
            <pc:docMk/>
            <pc:sldMk cId="2403637608" sldId="293"/>
            <ac:spMk id="11" creationId="{051FFD82-D10F-4B4F-8CB8-132AF2F266CC}"/>
          </ac:spMkLst>
        </pc:spChg>
        <pc:spChg chg="mod">
          <ac:chgData name="Wang, Charles" userId="b1269e5f-19cd-4bc8-97bb-dd1e093c722b" providerId="ADAL" clId="{F9D75DE4-4BCE-4CB5-8776-3A1343461D01}" dt="2020-07-28T14:02:40.201" v="2019" actId="14100"/>
          <ac:spMkLst>
            <pc:docMk/>
            <pc:sldMk cId="2403637608" sldId="293"/>
            <ac:spMk id="12" creationId="{7760666B-8938-4F80-A15E-FC9A00BE431D}"/>
          </ac:spMkLst>
        </pc:spChg>
        <pc:spChg chg="mod">
          <ac:chgData name="Wang, Charles" userId="b1269e5f-19cd-4bc8-97bb-dd1e093c722b" providerId="ADAL" clId="{F9D75DE4-4BCE-4CB5-8776-3A1343461D01}" dt="2020-07-28T14:02:18.970" v="1973" actId="20577"/>
          <ac:spMkLst>
            <pc:docMk/>
            <pc:sldMk cId="2403637608" sldId="293"/>
            <ac:spMk id="13" creationId="{75ACB682-ED0F-4296-9908-88641B051871}"/>
          </ac:spMkLst>
        </pc:spChg>
        <pc:spChg chg="mod">
          <ac:chgData name="Wang, Charles" userId="b1269e5f-19cd-4bc8-97bb-dd1e093c722b" providerId="ADAL" clId="{F9D75DE4-4BCE-4CB5-8776-3A1343461D01}" dt="2020-07-28T14:01:56.392" v="1956" actId="1076"/>
          <ac:spMkLst>
            <pc:docMk/>
            <pc:sldMk cId="2403637608" sldId="293"/>
            <ac:spMk id="14" creationId="{F08F367C-6D43-49D4-BE24-1376B4895BB2}"/>
          </ac:spMkLst>
        </pc:spChg>
        <pc:spChg chg="add del mod">
          <ac:chgData name="Wang, Charles" userId="b1269e5f-19cd-4bc8-97bb-dd1e093c722b" providerId="ADAL" clId="{F9D75DE4-4BCE-4CB5-8776-3A1343461D01}" dt="2020-07-28T14:01:11.498" v="1899" actId="478"/>
          <ac:spMkLst>
            <pc:docMk/>
            <pc:sldMk cId="2403637608" sldId="293"/>
            <ac:spMk id="15" creationId="{C082A244-19F1-4FD4-93CE-45E98D8FC99B}"/>
          </ac:spMkLst>
        </pc:spChg>
        <pc:cxnChg chg="mod">
          <ac:chgData name="Wang, Charles" userId="b1269e5f-19cd-4bc8-97bb-dd1e093c722b" providerId="ADAL" clId="{F9D75DE4-4BCE-4CB5-8776-3A1343461D01}" dt="2020-07-28T14:01:56.392" v="1956" actId="1076"/>
          <ac:cxnSpMkLst>
            <pc:docMk/>
            <pc:sldMk cId="2403637608" sldId="293"/>
            <ac:cxnSpMk id="10" creationId="{0F86AC18-DA76-4A2D-BD70-96FCB60715A6}"/>
          </ac:cxnSpMkLst>
        </pc:cxnChg>
      </pc:sldChg>
      <pc:sldChg chg="modSp add mod">
        <pc:chgData name="Wang, Charles" userId="b1269e5f-19cd-4bc8-97bb-dd1e093c722b" providerId="ADAL" clId="{F9D75DE4-4BCE-4CB5-8776-3A1343461D01}" dt="2020-07-28T14:13:44.517" v="2747" actId="20577"/>
        <pc:sldMkLst>
          <pc:docMk/>
          <pc:sldMk cId="3371455012" sldId="294"/>
        </pc:sldMkLst>
        <pc:spChg chg="mod">
          <ac:chgData name="Wang, Charles" userId="b1269e5f-19cd-4bc8-97bb-dd1e093c722b" providerId="ADAL" clId="{F9D75DE4-4BCE-4CB5-8776-3A1343461D01}" dt="2020-07-28T14:13:44.517" v="2747" actId="20577"/>
          <ac:spMkLst>
            <pc:docMk/>
            <pc:sldMk cId="3371455012" sldId="294"/>
            <ac:spMk id="5" creationId="{522FBE2E-542C-4C77-A57C-1965DE41AA99}"/>
          </ac:spMkLst>
        </pc:spChg>
      </pc:sldChg>
      <pc:sldChg chg="addSp delSp modSp add mod">
        <pc:chgData name="Wang, Charles" userId="b1269e5f-19cd-4bc8-97bb-dd1e093c722b" providerId="ADAL" clId="{F9D75DE4-4BCE-4CB5-8776-3A1343461D01}" dt="2020-07-28T14:08:32.793" v="2592" actId="14100"/>
        <pc:sldMkLst>
          <pc:docMk/>
          <pc:sldMk cId="313884441" sldId="295"/>
        </pc:sldMkLst>
        <pc:spChg chg="add mod">
          <ac:chgData name="Wang, Charles" userId="b1269e5f-19cd-4bc8-97bb-dd1e093c722b" providerId="ADAL" clId="{F9D75DE4-4BCE-4CB5-8776-3A1343461D01}" dt="2020-07-28T14:08:32.793" v="2592" actId="14100"/>
          <ac:spMkLst>
            <pc:docMk/>
            <pc:sldMk cId="313884441" sldId="295"/>
            <ac:spMk id="3" creationId="{22855E10-C713-4F3E-B428-5D93E612A55B}"/>
          </ac:spMkLst>
        </pc:spChg>
        <pc:spChg chg="mod">
          <ac:chgData name="Wang, Charles" userId="b1269e5f-19cd-4bc8-97bb-dd1e093c722b" providerId="ADAL" clId="{F9D75DE4-4BCE-4CB5-8776-3A1343461D01}" dt="2020-07-28T14:06:33.019" v="2338" actId="255"/>
          <ac:spMkLst>
            <pc:docMk/>
            <pc:sldMk cId="313884441" sldId="295"/>
            <ac:spMk id="5" creationId="{522FBE2E-542C-4C77-A57C-1965DE41AA99}"/>
          </ac:spMkLst>
        </pc:spChg>
        <pc:spChg chg="del">
          <ac:chgData name="Wang, Charles" userId="b1269e5f-19cd-4bc8-97bb-dd1e093c722b" providerId="ADAL" clId="{F9D75DE4-4BCE-4CB5-8776-3A1343461D01}" dt="2020-07-28T14:05:12.486" v="2182" actId="478"/>
          <ac:spMkLst>
            <pc:docMk/>
            <pc:sldMk cId="313884441" sldId="295"/>
            <ac:spMk id="7" creationId="{A7259566-5D5F-4363-9BF8-D4C9E2CDEBB3}"/>
          </ac:spMkLst>
        </pc:spChg>
        <pc:spChg chg="del">
          <ac:chgData name="Wang, Charles" userId="b1269e5f-19cd-4bc8-97bb-dd1e093c722b" providerId="ADAL" clId="{F9D75DE4-4BCE-4CB5-8776-3A1343461D01}" dt="2020-07-28T14:05:12.486" v="2182" actId="478"/>
          <ac:spMkLst>
            <pc:docMk/>
            <pc:sldMk cId="313884441" sldId="295"/>
            <ac:spMk id="11" creationId="{051FFD82-D10F-4B4F-8CB8-132AF2F266CC}"/>
          </ac:spMkLst>
        </pc:spChg>
        <pc:spChg chg="del">
          <ac:chgData name="Wang, Charles" userId="b1269e5f-19cd-4bc8-97bb-dd1e093c722b" providerId="ADAL" clId="{F9D75DE4-4BCE-4CB5-8776-3A1343461D01}" dt="2020-07-28T14:05:12.486" v="2182" actId="478"/>
          <ac:spMkLst>
            <pc:docMk/>
            <pc:sldMk cId="313884441" sldId="295"/>
            <ac:spMk id="12" creationId="{7760666B-8938-4F80-A15E-FC9A00BE431D}"/>
          </ac:spMkLst>
        </pc:spChg>
        <pc:spChg chg="del">
          <ac:chgData name="Wang, Charles" userId="b1269e5f-19cd-4bc8-97bb-dd1e093c722b" providerId="ADAL" clId="{F9D75DE4-4BCE-4CB5-8776-3A1343461D01}" dt="2020-07-28T14:05:12.486" v="2182" actId="478"/>
          <ac:spMkLst>
            <pc:docMk/>
            <pc:sldMk cId="313884441" sldId="295"/>
            <ac:spMk id="13" creationId="{75ACB682-ED0F-4296-9908-88641B051871}"/>
          </ac:spMkLst>
        </pc:spChg>
        <pc:spChg chg="del">
          <ac:chgData name="Wang, Charles" userId="b1269e5f-19cd-4bc8-97bb-dd1e093c722b" providerId="ADAL" clId="{F9D75DE4-4BCE-4CB5-8776-3A1343461D01}" dt="2020-07-28T14:05:12.486" v="2182" actId="478"/>
          <ac:spMkLst>
            <pc:docMk/>
            <pc:sldMk cId="313884441" sldId="295"/>
            <ac:spMk id="14" creationId="{F08F367C-6D43-49D4-BE24-1376B4895BB2}"/>
          </ac:spMkLst>
        </pc:spChg>
        <pc:spChg chg="add del mod">
          <ac:chgData name="Wang, Charles" userId="b1269e5f-19cd-4bc8-97bb-dd1e093c722b" providerId="ADAL" clId="{F9D75DE4-4BCE-4CB5-8776-3A1343461D01}" dt="2020-07-28T14:06:12.495" v="2333" actId="478"/>
          <ac:spMkLst>
            <pc:docMk/>
            <pc:sldMk cId="313884441" sldId="295"/>
            <ac:spMk id="15" creationId="{F74F11C7-3511-429A-8102-C519C66AB28E}"/>
          </ac:spMkLst>
        </pc:spChg>
        <pc:cxnChg chg="del">
          <ac:chgData name="Wang, Charles" userId="b1269e5f-19cd-4bc8-97bb-dd1e093c722b" providerId="ADAL" clId="{F9D75DE4-4BCE-4CB5-8776-3A1343461D01}" dt="2020-07-28T14:05:12.486" v="2182" actId="478"/>
          <ac:cxnSpMkLst>
            <pc:docMk/>
            <pc:sldMk cId="313884441" sldId="295"/>
            <ac:cxnSpMk id="10" creationId="{0F86AC18-DA76-4A2D-BD70-96FCB60715A6}"/>
          </ac:cxnSpMkLst>
        </pc:cxnChg>
      </pc:sldChg>
      <pc:sldChg chg="addSp delSp modSp add mod">
        <pc:chgData name="Wang, Charles" userId="b1269e5f-19cd-4bc8-97bb-dd1e093c722b" providerId="ADAL" clId="{F9D75DE4-4BCE-4CB5-8776-3A1343461D01}" dt="2020-07-29T14:22:17.107" v="4768" actId="14100"/>
        <pc:sldMkLst>
          <pc:docMk/>
          <pc:sldMk cId="1390894311" sldId="296"/>
        </pc:sldMkLst>
        <pc:spChg chg="del">
          <ac:chgData name="Wang, Charles" userId="b1269e5f-19cd-4bc8-97bb-dd1e093c722b" providerId="ADAL" clId="{F9D75DE4-4BCE-4CB5-8776-3A1343461D01}" dt="2020-07-28T14:12:12.421" v="2594" actId="478"/>
          <ac:spMkLst>
            <pc:docMk/>
            <pc:sldMk cId="1390894311" sldId="296"/>
            <ac:spMk id="3" creationId="{22855E10-C713-4F3E-B428-5D93E612A55B}"/>
          </ac:spMkLst>
        </pc:spChg>
        <pc:spChg chg="mod">
          <ac:chgData name="Wang, Charles" userId="b1269e5f-19cd-4bc8-97bb-dd1e093c722b" providerId="ADAL" clId="{F9D75DE4-4BCE-4CB5-8776-3A1343461D01}" dt="2020-07-28T14:15:41.809" v="2798"/>
          <ac:spMkLst>
            <pc:docMk/>
            <pc:sldMk cId="1390894311" sldId="296"/>
            <ac:spMk id="5" creationId="{522FBE2E-542C-4C77-A57C-1965DE41AA99}"/>
          </ac:spMkLst>
        </pc:spChg>
        <pc:spChg chg="add mod">
          <ac:chgData name="Wang, Charles" userId="b1269e5f-19cd-4bc8-97bb-dd1e093c722b" providerId="ADAL" clId="{F9D75DE4-4BCE-4CB5-8776-3A1343461D01}" dt="2020-07-28T14:15:33.360" v="2795" actId="6549"/>
          <ac:spMkLst>
            <pc:docMk/>
            <pc:sldMk cId="1390894311" sldId="296"/>
            <ac:spMk id="6" creationId="{45143040-9D40-4F0D-B63A-C775D3FE37BE}"/>
          </ac:spMkLst>
        </pc:spChg>
        <pc:spChg chg="add mod">
          <ac:chgData name="Wang, Charles" userId="b1269e5f-19cd-4bc8-97bb-dd1e093c722b" providerId="ADAL" clId="{F9D75DE4-4BCE-4CB5-8776-3A1343461D01}" dt="2020-07-29T14:22:17.107" v="4768" actId="14100"/>
          <ac:spMkLst>
            <pc:docMk/>
            <pc:sldMk cId="1390894311" sldId="296"/>
            <ac:spMk id="7" creationId="{26656BC8-07C5-47CE-9429-99DBF661C18E}"/>
          </ac:spMkLst>
        </pc:spChg>
      </pc:sldChg>
      <pc:sldChg chg="add del">
        <pc:chgData name="Wang, Charles" userId="b1269e5f-19cd-4bc8-97bb-dd1e093c722b" providerId="ADAL" clId="{F9D75DE4-4BCE-4CB5-8776-3A1343461D01}" dt="2020-07-29T14:34:36.008" v="5865" actId="47"/>
        <pc:sldMkLst>
          <pc:docMk/>
          <pc:sldMk cId="3430984528" sldId="297"/>
        </pc:sldMkLst>
      </pc:sldChg>
      <pc:sldChg chg="addSp delSp modSp add mod chgLayout">
        <pc:chgData name="Wang, Charles" userId="b1269e5f-19cd-4bc8-97bb-dd1e093c722b" providerId="ADAL" clId="{F9D75DE4-4BCE-4CB5-8776-3A1343461D01}" dt="2020-07-28T14:35:30.874" v="3761" actId="20577"/>
        <pc:sldMkLst>
          <pc:docMk/>
          <pc:sldMk cId="2052147107" sldId="298"/>
        </pc:sldMkLst>
        <pc:spChg chg="mod ord">
          <ac:chgData name="Wang, Charles" userId="b1269e5f-19cd-4bc8-97bb-dd1e093c722b" providerId="ADAL" clId="{F9D75DE4-4BCE-4CB5-8776-3A1343461D01}" dt="2020-07-28T14:35:30.874" v="3761" actId="20577"/>
          <ac:spMkLst>
            <pc:docMk/>
            <pc:sldMk cId="2052147107" sldId="298"/>
            <ac:spMk id="2" creationId="{76FEA5BC-FC1E-4B94-87ED-F114A99B706D}"/>
          </ac:spMkLst>
        </pc:spChg>
        <pc:spChg chg="mod ord">
          <ac:chgData name="Wang, Charles" userId="b1269e5f-19cd-4bc8-97bb-dd1e093c722b" providerId="ADAL" clId="{F9D75DE4-4BCE-4CB5-8776-3A1343461D01}" dt="2020-07-28T14:29:49.870" v="3222" actId="14100"/>
          <ac:spMkLst>
            <pc:docMk/>
            <pc:sldMk cId="2052147107" sldId="298"/>
            <ac:spMk id="3" creationId="{77848958-AD04-4E4C-A896-F29D513E9E4C}"/>
          </ac:spMkLst>
        </pc:spChg>
        <pc:spChg chg="del">
          <ac:chgData name="Wang, Charles" userId="b1269e5f-19cd-4bc8-97bb-dd1e093c722b" providerId="ADAL" clId="{F9D75DE4-4BCE-4CB5-8776-3A1343461D01}" dt="2020-07-28T14:27:04.147" v="2941" actId="478"/>
          <ac:spMkLst>
            <pc:docMk/>
            <pc:sldMk cId="2052147107" sldId="298"/>
            <ac:spMk id="4" creationId="{0F7F841D-5FDD-43B5-9551-BE58F6C4924A}"/>
          </ac:spMkLst>
        </pc:spChg>
        <pc:spChg chg="del">
          <ac:chgData name="Wang, Charles" userId="b1269e5f-19cd-4bc8-97bb-dd1e093c722b" providerId="ADAL" clId="{F9D75DE4-4BCE-4CB5-8776-3A1343461D01}" dt="2020-07-28T14:27:02.914" v="2940" actId="478"/>
          <ac:spMkLst>
            <pc:docMk/>
            <pc:sldMk cId="2052147107" sldId="298"/>
            <ac:spMk id="5" creationId="{5CC44EA6-6718-4653-BA9D-41437FAFC49B}"/>
          </ac:spMkLst>
        </pc:spChg>
        <pc:spChg chg="del">
          <ac:chgData name="Wang, Charles" userId="b1269e5f-19cd-4bc8-97bb-dd1e093c722b" providerId="ADAL" clId="{F9D75DE4-4BCE-4CB5-8776-3A1343461D01}" dt="2020-07-28T14:27:05.712" v="2942" actId="478"/>
          <ac:spMkLst>
            <pc:docMk/>
            <pc:sldMk cId="2052147107" sldId="298"/>
            <ac:spMk id="6" creationId="{75B0B490-383D-46D9-A8E6-14051F4AA800}"/>
          </ac:spMkLst>
        </pc:spChg>
        <pc:spChg chg="add mod">
          <ac:chgData name="Wang, Charles" userId="b1269e5f-19cd-4bc8-97bb-dd1e093c722b" providerId="ADAL" clId="{F9D75DE4-4BCE-4CB5-8776-3A1343461D01}" dt="2020-07-28T14:30:03.320" v="3236" actId="122"/>
          <ac:spMkLst>
            <pc:docMk/>
            <pc:sldMk cId="2052147107" sldId="298"/>
            <ac:spMk id="7" creationId="{BFD49818-B2FA-4F79-9277-7AACB6CA682D}"/>
          </ac:spMkLst>
        </pc:spChg>
        <pc:spChg chg="add mod">
          <ac:chgData name="Wang, Charles" userId="b1269e5f-19cd-4bc8-97bb-dd1e093c722b" providerId="ADAL" clId="{F9D75DE4-4BCE-4CB5-8776-3A1343461D01}" dt="2020-07-28T14:30:14.736" v="3244" actId="20577"/>
          <ac:spMkLst>
            <pc:docMk/>
            <pc:sldMk cId="2052147107" sldId="298"/>
            <ac:spMk id="8" creationId="{6A54950B-8001-4616-AC3D-26F38FAE3315}"/>
          </ac:spMkLst>
        </pc:spChg>
        <pc:spChg chg="add mod">
          <ac:chgData name="Wang, Charles" userId="b1269e5f-19cd-4bc8-97bb-dd1e093c722b" providerId="ADAL" clId="{F9D75DE4-4BCE-4CB5-8776-3A1343461D01}" dt="2020-07-28T14:30:29.719" v="3245"/>
          <ac:spMkLst>
            <pc:docMk/>
            <pc:sldMk cId="2052147107" sldId="298"/>
            <ac:spMk id="9" creationId="{4A3B6C5D-8BA3-4508-AE5E-60755A92851C}"/>
          </ac:spMkLst>
        </pc:spChg>
      </pc:sldChg>
      <pc:sldChg chg="addSp delSp modSp add mod modClrScheme chgLayout">
        <pc:chgData name="Wang, Charles" userId="b1269e5f-19cd-4bc8-97bb-dd1e093c722b" providerId="ADAL" clId="{F9D75DE4-4BCE-4CB5-8776-3A1343461D01}" dt="2020-07-29T14:32:34.647" v="5817" actId="478"/>
        <pc:sldMkLst>
          <pc:docMk/>
          <pc:sldMk cId="709145665" sldId="299"/>
        </pc:sldMkLst>
        <pc:spChg chg="mod ord">
          <ac:chgData name="Wang, Charles" userId="b1269e5f-19cd-4bc8-97bb-dd1e093c722b" providerId="ADAL" clId="{F9D75DE4-4BCE-4CB5-8776-3A1343461D01}" dt="2020-07-28T14:38:19.574" v="3893"/>
          <ac:spMkLst>
            <pc:docMk/>
            <pc:sldMk cId="709145665" sldId="299"/>
            <ac:spMk id="2" creationId="{76FEA5BC-FC1E-4B94-87ED-F114A99B706D}"/>
          </ac:spMkLst>
        </pc:spChg>
        <pc:spChg chg="mod ord">
          <ac:chgData name="Wang, Charles" userId="b1269e5f-19cd-4bc8-97bb-dd1e093c722b" providerId="ADAL" clId="{F9D75DE4-4BCE-4CB5-8776-3A1343461D01}" dt="2020-07-28T14:34:15.066" v="3734" actId="27636"/>
          <ac:spMkLst>
            <pc:docMk/>
            <pc:sldMk cId="709145665" sldId="299"/>
            <ac:spMk id="3" creationId="{77848958-AD04-4E4C-A896-F29D513E9E4C}"/>
          </ac:spMkLst>
        </pc:spChg>
        <pc:spChg chg="add mod ord">
          <ac:chgData name="Wang, Charles" userId="b1269e5f-19cd-4bc8-97bb-dd1e093c722b" providerId="ADAL" clId="{F9D75DE4-4BCE-4CB5-8776-3A1343461D01}" dt="2020-07-28T14:35:14.623" v="3745" actId="20577"/>
          <ac:spMkLst>
            <pc:docMk/>
            <pc:sldMk cId="709145665" sldId="299"/>
            <ac:spMk id="4" creationId="{FE9189A8-7749-44FA-AEB1-3814F8E4117C}"/>
          </ac:spMkLst>
        </pc:spChg>
        <pc:spChg chg="del">
          <ac:chgData name="Wang, Charles" userId="b1269e5f-19cd-4bc8-97bb-dd1e093c722b" providerId="ADAL" clId="{F9D75DE4-4BCE-4CB5-8776-3A1343461D01}" dt="2020-07-28T14:30:39.108" v="3248" actId="478"/>
          <ac:spMkLst>
            <pc:docMk/>
            <pc:sldMk cId="709145665" sldId="299"/>
            <ac:spMk id="7" creationId="{BFD49818-B2FA-4F79-9277-7AACB6CA682D}"/>
          </ac:spMkLst>
        </pc:spChg>
        <pc:spChg chg="del">
          <ac:chgData name="Wang, Charles" userId="b1269e5f-19cd-4bc8-97bb-dd1e093c722b" providerId="ADAL" clId="{F9D75DE4-4BCE-4CB5-8776-3A1343461D01}" dt="2020-07-28T14:30:36.285" v="3247" actId="478"/>
          <ac:spMkLst>
            <pc:docMk/>
            <pc:sldMk cId="709145665" sldId="299"/>
            <ac:spMk id="8" creationId="{6A54950B-8001-4616-AC3D-26F38FAE3315}"/>
          </ac:spMkLst>
        </pc:spChg>
        <pc:spChg chg="del">
          <ac:chgData name="Wang, Charles" userId="b1269e5f-19cd-4bc8-97bb-dd1e093c722b" providerId="ADAL" clId="{F9D75DE4-4BCE-4CB5-8776-3A1343461D01}" dt="2020-07-29T14:32:34.647" v="5817" actId="478"/>
          <ac:spMkLst>
            <pc:docMk/>
            <pc:sldMk cId="709145665" sldId="299"/>
            <ac:spMk id="9" creationId="{4A3B6C5D-8BA3-4508-AE5E-60755A92851C}"/>
          </ac:spMkLst>
        </pc:spChg>
      </pc:sldChg>
      <pc:sldChg chg="addSp delSp modSp add mod">
        <pc:chgData name="Wang, Charles" userId="b1269e5f-19cd-4bc8-97bb-dd1e093c722b" providerId="ADAL" clId="{F9D75DE4-4BCE-4CB5-8776-3A1343461D01}" dt="2020-07-29T14:32:45.886" v="5818"/>
        <pc:sldMkLst>
          <pc:docMk/>
          <pc:sldMk cId="1427800594" sldId="300"/>
        </pc:sldMkLst>
        <pc:spChg chg="mod">
          <ac:chgData name="Wang, Charles" userId="b1269e5f-19cd-4bc8-97bb-dd1e093c722b" providerId="ADAL" clId="{F9D75DE4-4BCE-4CB5-8776-3A1343461D01}" dt="2020-07-28T14:38:21.095" v="3894"/>
          <ac:spMkLst>
            <pc:docMk/>
            <pc:sldMk cId="1427800594" sldId="300"/>
            <ac:spMk id="2" creationId="{76FEA5BC-FC1E-4B94-87ED-F114A99B706D}"/>
          </ac:spMkLst>
        </pc:spChg>
        <pc:spChg chg="del">
          <ac:chgData name="Wang, Charles" userId="b1269e5f-19cd-4bc8-97bb-dd1e093c722b" providerId="ADAL" clId="{F9D75DE4-4BCE-4CB5-8776-3A1343461D01}" dt="2020-07-28T14:35:53.678" v="3763" actId="478"/>
          <ac:spMkLst>
            <pc:docMk/>
            <pc:sldMk cId="1427800594" sldId="300"/>
            <ac:spMk id="3" creationId="{77848958-AD04-4E4C-A896-F29D513E9E4C}"/>
          </ac:spMkLst>
        </pc:spChg>
        <pc:spChg chg="del">
          <ac:chgData name="Wang, Charles" userId="b1269e5f-19cd-4bc8-97bb-dd1e093c722b" providerId="ADAL" clId="{F9D75DE4-4BCE-4CB5-8776-3A1343461D01}" dt="2020-07-28T14:35:55.802" v="3764" actId="478"/>
          <ac:spMkLst>
            <pc:docMk/>
            <pc:sldMk cId="1427800594" sldId="300"/>
            <ac:spMk id="4" creationId="{FE9189A8-7749-44FA-AEB1-3814F8E4117C}"/>
          </ac:spMkLst>
        </pc:spChg>
        <pc:spChg chg="add mod">
          <ac:chgData name="Wang, Charles" userId="b1269e5f-19cd-4bc8-97bb-dd1e093c722b" providerId="ADAL" clId="{F9D75DE4-4BCE-4CB5-8776-3A1343461D01}" dt="2020-07-29T14:32:45.886" v="5818"/>
          <ac:spMkLst>
            <pc:docMk/>
            <pc:sldMk cId="1427800594" sldId="300"/>
            <ac:spMk id="5" creationId="{D115C4E7-AB78-48A3-9D2E-75E707C830B8}"/>
          </ac:spMkLst>
        </pc:spChg>
        <pc:spChg chg="add mod">
          <ac:chgData name="Wang, Charles" userId="b1269e5f-19cd-4bc8-97bb-dd1e093c722b" providerId="ADAL" clId="{F9D75DE4-4BCE-4CB5-8776-3A1343461D01}" dt="2020-07-28T14:38:08.562" v="3891" actId="20577"/>
          <ac:spMkLst>
            <pc:docMk/>
            <pc:sldMk cId="1427800594" sldId="300"/>
            <ac:spMk id="6" creationId="{AA9752FE-89A5-410E-A627-8033A032EAD2}"/>
          </ac:spMkLst>
        </pc:spChg>
        <pc:spChg chg="add mod">
          <ac:chgData name="Wang, Charles" userId="b1269e5f-19cd-4bc8-97bb-dd1e093c722b" providerId="ADAL" clId="{F9D75DE4-4BCE-4CB5-8776-3A1343461D01}" dt="2020-07-28T14:38:09.421" v="3892" actId="20577"/>
          <ac:spMkLst>
            <pc:docMk/>
            <pc:sldMk cId="1427800594" sldId="300"/>
            <ac:spMk id="8" creationId="{A19F526A-3894-4CE6-A791-9AAA0E840C1C}"/>
          </ac:spMkLst>
        </pc:spChg>
        <pc:spChg chg="del">
          <ac:chgData name="Wang, Charles" userId="b1269e5f-19cd-4bc8-97bb-dd1e093c722b" providerId="ADAL" clId="{F9D75DE4-4BCE-4CB5-8776-3A1343461D01}" dt="2020-07-28T14:37:38.445" v="3836" actId="478"/>
          <ac:spMkLst>
            <pc:docMk/>
            <pc:sldMk cId="1427800594" sldId="300"/>
            <ac:spMk id="9" creationId="{4A3B6C5D-8BA3-4508-AE5E-60755A92851C}"/>
          </ac:spMkLst>
        </pc:spChg>
      </pc:sldChg>
      <pc:sldChg chg="addSp delSp modSp add del mod modClrScheme chgLayout">
        <pc:chgData name="Wang, Charles" userId="b1269e5f-19cd-4bc8-97bb-dd1e093c722b" providerId="ADAL" clId="{F9D75DE4-4BCE-4CB5-8776-3A1343461D01}" dt="2020-07-28T14:42:48.432" v="4265" actId="47"/>
        <pc:sldMkLst>
          <pc:docMk/>
          <pc:sldMk cId="2605327658" sldId="301"/>
        </pc:sldMkLst>
        <pc:spChg chg="mod ord">
          <ac:chgData name="Wang, Charles" userId="b1269e5f-19cd-4bc8-97bb-dd1e093c722b" providerId="ADAL" clId="{F9D75DE4-4BCE-4CB5-8776-3A1343461D01}" dt="2020-07-28T14:40:54.470" v="4244" actId="700"/>
          <ac:spMkLst>
            <pc:docMk/>
            <pc:sldMk cId="2605327658" sldId="301"/>
            <ac:spMk id="2" creationId="{76FEA5BC-FC1E-4B94-87ED-F114A99B706D}"/>
          </ac:spMkLst>
        </pc:spChg>
        <pc:spChg chg="add del mod">
          <ac:chgData name="Wang, Charles" userId="b1269e5f-19cd-4bc8-97bb-dd1e093c722b" providerId="ADAL" clId="{F9D75DE4-4BCE-4CB5-8776-3A1343461D01}" dt="2020-07-28T14:38:44.966" v="3909" actId="700"/>
          <ac:spMkLst>
            <pc:docMk/>
            <pc:sldMk cId="2605327658" sldId="301"/>
            <ac:spMk id="4" creationId="{6CC14DC3-1CBE-4B15-A1A1-22B2D149CCCF}"/>
          </ac:spMkLst>
        </pc:spChg>
        <pc:spChg chg="del">
          <ac:chgData name="Wang, Charles" userId="b1269e5f-19cd-4bc8-97bb-dd1e093c722b" providerId="ADAL" clId="{F9D75DE4-4BCE-4CB5-8776-3A1343461D01}" dt="2020-07-28T14:38:40.388" v="3908" actId="478"/>
          <ac:spMkLst>
            <pc:docMk/>
            <pc:sldMk cId="2605327658" sldId="301"/>
            <ac:spMk id="6" creationId="{AA9752FE-89A5-410E-A627-8033A032EAD2}"/>
          </ac:spMkLst>
        </pc:spChg>
        <pc:spChg chg="add del mod ord">
          <ac:chgData name="Wang, Charles" userId="b1269e5f-19cd-4bc8-97bb-dd1e093c722b" providerId="ADAL" clId="{F9D75DE4-4BCE-4CB5-8776-3A1343461D01}" dt="2020-07-28T14:38:44.966" v="3909" actId="700"/>
          <ac:spMkLst>
            <pc:docMk/>
            <pc:sldMk cId="2605327658" sldId="301"/>
            <ac:spMk id="7" creationId="{3FE5E5D5-3F61-45AF-8A74-2A38D1FF3886}"/>
          </ac:spMkLst>
        </pc:spChg>
        <pc:spChg chg="del">
          <ac:chgData name="Wang, Charles" userId="b1269e5f-19cd-4bc8-97bb-dd1e093c722b" providerId="ADAL" clId="{F9D75DE4-4BCE-4CB5-8776-3A1343461D01}" dt="2020-07-28T14:38:38.522" v="3907" actId="478"/>
          <ac:spMkLst>
            <pc:docMk/>
            <pc:sldMk cId="2605327658" sldId="301"/>
            <ac:spMk id="8" creationId="{A19F526A-3894-4CE6-A791-9AAA0E840C1C}"/>
          </ac:spMkLst>
        </pc:spChg>
        <pc:spChg chg="add mod ord">
          <ac:chgData name="Wang, Charles" userId="b1269e5f-19cd-4bc8-97bb-dd1e093c722b" providerId="ADAL" clId="{F9D75DE4-4BCE-4CB5-8776-3A1343461D01}" dt="2020-07-28T14:41:07.446" v="4249" actId="14100"/>
          <ac:spMkLst>
            <pc:docMk/>
            <pc:sldMk cId="2605327658" sldId="301"/>
            <ac:spMk id="9" creationId="{AC2AC383-A90C-4376-B04F-1B773A7F20B0}"/>
          </ac:spMkLst>
        </pc:spChg>
        <pc:spChg chg="add mod ord">
          <ac:chgData name="Wang, Charles" userId="b1269e5f-19cd-4bc8-97bb-dd1e093c722b" providerId="ADAL" clId="{F9D75DE4-4BCE-4CB5-8776-3A1343461D01}" dt="2020-07-28T14:41:02.102" v="4247" actId="14100"/>
          <ac:spMkLst>
            <pc:docMk/>
            <pc:sldMk cId="2605327658" sldId="301"/>
            <ac:spMk id="10" creationId="{7AA391D9-13E1-44C8-B425-4794A463F603}"/>
          </ac:spMkLst>
        </pc:spChg>
        <pc:spChg chg="add mod">
          <ac:chgData name="Wang, Charles" userId="b1269e5f-19cd-4bc8-97bb-dd1e093c722b" providerId="ADAL" clId="{F9D75DE4-4BCE-4CB5-8776-3A1343461D01}" dt="2020-07-28T14:41:43.285" v="4258" actId="1076"/>
          <ac:spMkLst>
            <pc:docMk/>
            <pc:sldMk cId="2605327658" sldId="301"/>
            <ac:spMk id="11" creationId="{BC0536A2-0486-43EB-B35D-68FE786F5289}"/>
          </ac:spMkLst>
        </pc:spChg>
      </pc:sldChg>
      <pc:sldChg chg="modSp add mod">
        <pc:chgData name="Wang, Charles" userId="b1269e5f-19cd-4bc8-97bb-dd1e093c722b" providerId="ADAL" clId="{F9D75DE4-4BCE-4CB5-8776-3A1343461D01}" dt="2020-07-28T14:42:33.460" v="4263" actId="255"/>
        <pc:sldMkLst>
          <pc:docMk/>
          <pc:sldMk cId="4262003359" sldId="302"/>
        </pc:sldMkLst>
        <pc:spChg chg="mod">
          <ac:chgData name="Wang, Charles" userId="b1269e5f-19cd-4bc8-97bb-dd1e093c722b" providerId="ADAL" clId="{F9D75DE4-4BCE-4CB5-8776-3A1343461D01}" dt="2020-07-28T14:42:33.460" v="4263" actId="255"/>
          <ac:spMkLst>
            <pc:docMk/>
            <pc:sldMk cId="4262003359" sldId="302"/>
            <ac:spMk id="9" creationId="{AC2AC383-A90C-4376-B04F-1B773A7F20B0}"/>
          </ac:spMkLst>
        </pc:spChg>
        <pc:spChg chg="mod">
          <ac:chgData name="Wang, Charles" userId="b1269e5f-19cd-4bc8-97bb-dd1e093c722b" providerId="ADAL" clId="{F9D75DE4-4BCE-4CB5-8776-3A1343461D01}" dt="2020-07-28T14:42:22.228" v="4261" actId="20577"/>
          <ac:spMkLst>
            <pc:docMk/>
            <pc:sldMk cId="4262003359" sldId="302"/>
            <ac:spMk id="11" creationId="{BC0536A2-0486-43EB-B35D-68FE786F5289}"/>
          </ac:spMkLst>
        </pc:spChg>
      </pc:sldChg>
      <pc:sldChg chg="modSp add mod">
        <pc:chgData name="Wang, Charles" userId="b1269e5f-19cd-4bc8-97bb-dd1e093c722b" providerId="ADAL" clId="{F9D75DE4-4BCE-4CB5-8776-3A1343461D01}" dt="2020-07-28T14:44:05.974" v="4290" actId="20577"/>
        <pc:sldMkLst>
          <pc:docMk/>
          <pc:sldMk cId="1924663819" sldId="303"/>
        </pc:sldMkLst>
        <pc:spChg chg="mod">
          <ac:chgData name="Wang, Charles" userId="b1269e5f-19cd-4bc8-97bb-dd1e093c722b" providerId="ADAL" clId="{F9D75DE4-4BCE-4CB5-8776-3A1343461D01}" dt="2020-07-28T14:43:37.791" v="4280" actId="20577"/>
          <ac:spMkLst>
            <pc:docMk/>
            <pc:sldMk cId="1924663819" sldId="303"/>
            <ac:spMk id="9" creationId="{AC2AC383-A90C-4376-B04F-1B773A7F20B0}"/>
          </ac:spMkLst>
        </pc:spChg>
        <pc:spChg chg="mod">
          <ac:chgData name="Wang, Charles" userId="b1269e5f-19cd-4bc8-97bb-dd1e093c722b" providerId="ADAL" clId="{F9D75DE4-4BCE-4CB5-8776-3A1343461D01}" dt="2020-07-28T14:44:05.974" v="4290" actId="20577"/>
          <ac:spMkLst>
            <pc:docMk/>
            <pc:sldMk cId="1924663819" sldId="303"/>
            <ac:spMk id="10" creationId="{7AA391D9-13E1-44C8-B425-4794A463F603}"/>
          </ac:spMkLst>
        </pc:spChg>
      </pc:sldChg>
      <pc:sldChg chg="modSp add del mod">
        <pc:chgData name="Wang, Charles" userId="b1269e5f-19cd-4bc8-97bb-dd1e093c722b" providerId="ADAL" clId="{F9D75DE4-4BCE-4CB5-8776-3A1343461D01}" dt="2020-07-29T14:34:36.008" v="5865" actId="47"/>
        <pc:sldMkLst>
          <pc:docMk/>
          <pc:sldMk cId="1581828131" sldId="304"/>
        </pc:sldMkLst>
        <pc:spChg chg="mod">
          <ac:chgData name="Wang, Charles" userId="b1269e5f-19cd-4bc8-97bb-dd1e093c722b" providerId="ADAL" clId="{F9D75DE4-4BCE-4CB5-8776-3A1343461D01}" dt="2020-07-28T14:45:03.630" v="4331" actId="20577"/>
          <ac:spMkLst>
            <pc:docMk/>
            <pc:sldMk cId="1581828131" sldId="304"/>
            <ac:spMk id="2" creationId="{83836BB6-AD54-491A-821F-A971BFAAAC5A}"/>
          </ac:spMkLst>
        </pc:spChg>
      </pc:sldChg>
      <pc:sldChg chg="modSp add del mod">
        <pc:chgData name="Wang, Charles" userId="b1269e5f-19cd-4bc8-97bb-dd1e093c722b" providerId="ADAL" clId="{F9D75DE4-4BCE-4CB5-8776-3A1343461D01}" dt="2020-07-29T14:34:36.008" v="5865" actId="47"/>
        <pc:sldMkLst>
          <pc:docMk/>
          <pc:sldMk cId="680913363" sldId="305"/>
        </pc:sldMkLst>
        <pc:spChg chg="mod">
          <ac:chgData name="Wang, Charles" userId="b1269e5f-19cd-4bc8-97bb-dd1e093c722b" providerId="ADAL" clId="{F9D75DE4-4BCE-4CB5-8776-3A1343461D01}" dt="2020-07-28T14:45:08.669" v="4350" actId="20577"/>
          <ac:spMkLst>
            <pc:docMk/>
            <pc:sldMk cId="680913363" sldId="305"/>
            <ac:spMk id="2" creationId="{83836BB6-AD54-491A-821F-A971BFAAAC5A}"/>
          </ac:spMkLst>
        </pc:spChg>
      </pc:sldChg>
      <pc:sldChg chg="modSp add mod">
        <pc:chgData name="Wang, Charles" userId="b1269e5f-19cd-4bc8-97bb-dd1e093c722b" providerId="ADAL" clId="{F9D75DE4-4BCE-4CB5-8776-3A1343461D01}" dt="2020-07-29T14:21:32.876" v="4726" actId="20577"/>
        <pc:sldMkLst>
          <pc:docMk/>
          <pc:sldMk cId="1804022799" sldId="306"/>
        </pc:sldMkLst>
        <pc:spChg chg="mod">
          <ac:chgData name="Wang, Charles" userId="b1269e5f-19cd-4bc8-97bb-dd1e093c722b" providerId="ADAL" clId="{F9D75DE4-4BCE-4CB5-8776-3A1343461D01}" dt="2020-07-29T14:21:32.876" v="4726" actId="20577"/>
          <ac:spMkLst>
            <pc:docMk/>
            <pc:sldMk cId="1804022799" sldId="306"/>
            <ac:spMk id="3" creationId="{E6A666D6-AB47-4AC5-AF89-E91B76A86F1C}"/>
          </ac:spMkLst>
        </pc:spChg>
      </pc:sldChg>
      <pc:sldChg chg="addSp delSp modSp add mod">
        <pc:chgData name="Wang, Charles" userId="b1269e5f-19cd-4bc8-97bb-dd1e093c722b" providerId="ADAL" clId="{F9D75DE4-4BCE-4CB5-8776-3A1343461D01}" dt="2020-07-29T14:24:08.845" v="5025" actId="20577"/>
        <pc:sldMkLst>
          <pc:docMk/>
          <pc:sldMk cId="2160227550" sldId="307"/>
        </pc:sldMkLst>
        <pc:spChg chg="mod">
          <ac:chgData name="Wang, Charles" userId="b1269e5f-19cd-4bc8-97bb-dd1e093c722b" providerId="ADAL" clId="{F9D75DE4-4BCE-4CB5-8776-3A1343461D01}" dt="2020-07-29T14:22:51.450" v="4843" actId="20577"/>
          <ac:spMkLst>
            <pc:docMk/>
            <pc:sldMk cId="2160227550" sldId="307"/>
            <ac:spMk id="2" creationId="{75355994-6C54-41DA-9FEF-22C4894D5C02}"/>
          </ac:spMkLst>
        </pc:spChg>
        <pc:spChg chg="del">
          <ac:chgData name="Wang, Charles" userId="b1269e5f-19cd-4bc8-97bb-dd1e093c722b" providerId="ADAL" clId="{F9D75DE4-4BCE-4CB5-8776-3A1343461D01}" dt="2020-07-29T14:22:54.735" v="4844" actId="478"/>
          <ac:spMkLst>
            <pc:docMk/>
            <pc:sldMk cId="2160227550" sldId="307"/>
            <ac:spMk id="3" creationId="{22855E10-C713-4F3E-B428-5D93E612A55B}"/>
          </ac:spMkLst>
        </pc:spChg>
        <pc:spChg chg="mod">
          <ac:chgData name="Wang, Charles" userId="b1269e5f-19cd-4bc8-97bb-dd1e093c722b" providerId="ADAL" clId="{F9D75DE4-4BCE-4CB5-8776-3A1343461D01}" dt="2020-07-29T14:23:26.947" v="4973" actId="14100"/>
          <ac:spMkLst>
            <pc:docMk/>
            <pc:sldMk cId="2160227550" sldId="307"/>
            <ac:spMk id="5" creationId="{522FBE2E-542C-4C77-A57C-1965DE41AA99}"/>
          </ac:spMkLst>
        </pc:spChg>
        <pc:spChg chg="add mod">
          <ac:chgData name="Wang, Charles" userId="b1269e5f-19cd-4bc8-97bb-dd1e093c722b" providerId="ADAL" clId="{F9D75DE4-4BCE-4CB5-8776-3A1343461D01}" dt="2020-07-29T14:23:56.203" v="5006" actId="14100"/>
          <ac:spMkLst>
            <pc:docMk/>
            <pc:sldMk cId="2160227550" sldId="307"/>
            <ac:spMk id="6" creationId="{7D00135B-7794-405E-AB7E-8E0A4304257B}"/>
          </ac:spMkLst>
        </pc:spChg>
        <pc:spChg chg="add mod">
          <ac:chgData name="Wang, Charles" userId="b1269e5f-19cd-4bc8-97bb-dd1e093c722b" providerId="ADAL" clId="{F9D75DE4-4BCE-4CB5-8776-3A1343461D01}" dt="2020-07-29T14:24:08.845" v="5025" actId="20577"/>
          <ac:spMkLst>
            <pc:docMk/>
            <pc:sldMk cId="2160227550" sldId="307"/>
            <ac:spMk id="7" creationId="{38FF9237-966B-4E5C-B1F1-27CF4957DAAF}"/>
          </ac:spMkLst>
        </pc:spChg>
      </pc:sldChg>
      <pc:sldChg chg="add">
        <pc:chgData name="Wang, Charles" userId="b1269e5f-19cd-4bc8-97bb-dd1e093c722b" providerId="ADAL" clId="{F9D75DE4-4BCE-4CB5-8776-3A1343461D01}" dt="2020-07-29T14:24:32.734" v="5026" actId="22"/>
        <pc:sldMkLst>
          <pc:docMk/>
          <pc:sldMk cId="2549517746" sldId="308"/>
        </pc:sldMkLst>
      </pc:sldChg>
      <pc:sldChg chg="modSp add mod">
        <pc:chgData name="Wang, Charles" userId="b1269e5f-19cd-4bc8-97bb-dd1e093c722b" providerId="ADAL" clId="{F9D75DE4-4BCE-4CB5-8776-3A1343461D01}" dt="2020-07-29T15:50:05.386" v="5870" actId="20577"/>
        <pc:sldMkLst>
          <pc:docMk/>
          <pc:sldMk cId="2986473969" sldId="309"/>
        </pc:sldMkLst>
        <pc:spChg chg="mod">
          <ac:chgData name="Wang, Charles" userId="b1269e5f-19cd-4bc8-97bb-dd1e093c722b" providerId="ADAL" clId="{F9D75DE4-4BCE-4CB5-8776-3A1343461D01}" dt="2020-07-29T15:50:05.386" v="5870" actId="20577"/>
          <ac:spMkLst>
            <pc:docMk/>
            <pc:sldMk cId="2986473969" sldId="309"/>
            <ac:spMk id="3" creationId="{E6A666D6-AB47-4AC5-AF89-E91B76A86F1C}"/>
          </ac:spMkLst>
        </pc:spChg>
      </pc:sldChg>
      <pc:sldChg chg="modSp add mod">
        <pc:chgData name="Wang, Charles" userId="b1269e5f-19cd-4bc8-97bb-dd1e093c722b" providerId="ADAL" clId="{F9D75DE4-4BCE-4CB5-8776-3A1343461D01}" dt="2020-07-29T14:31:48.664" v="5813" actId="20577"/>
        <pc:sldMkLst>
          <pc:docMk/>
          <pc:sldMk cId="673971101" sldId="310"/>
        </pc:sldMkLst>
        <pc:spChg chg="mod">
          <ac:chgData name="Wang, Charles" userId="b1269e5f-19cd-4bc8-97bb-dd1e093c722b" providerId="ADAL" clId="{F9D75DE4-4BCE-4CB5-8776-3A1343461D01}" dt="2020-07-29T14:31:48.664" v="5813" actId="20577"/>
          <ac:spMkLst>
            <pc:docMk/>
            <pc:sldMk cId="673971101" sldId="310"/>
            <ac:spMk id="3" creationId="{E6A666D6-AB47-4AC5-AF89-E91B76A86F1C}"/>
          </ac:spMkLst>
        </pc:spChg>
      </pc:sldChg>
      <pc:sldChg chg="add">
        <pc:chgData name="Wang, Charles" userId="b1269e5f-19cd-4bc8-97bb-dd1e093c722b" providerId="ADAL" clId="{F9D75DE4-4BCE-4CB5-8776-3A1343461D01}" dt="2020-07-29T14:31:59.812" v="5814" actId="22"/>
        <pc:sldMkLst>
          <pc:docMk/>
          <pc:sldMk cId="1322649675" sldId="311"/>
        </pc:sldMkLst>
      </pc:sldChg>
      <pc:sldChg chg="modSp add mod">
        <pc:chgData name="Wang, Charles" userId="b1269e5f-19cd-4bc8-97bb-dd1e093c722b" providerId="ADAL" clId="{F9D75DE4-4BCE-4CB5-8776-3A1343461D01}" dt="2020-07-29T15:50:21.954" v="5903" actId="20577"/>
        <pc:sldMkLst>
          <pc:docMk/>
          <pc:sldMk cId="194496815" sldId="312"/>
        </pc:sldMkLst>
        <pc:spChg chg="mod">
          <ac:chgData name="Wang, Charles" userId="b1269e5f-19cd-4bc8-97bb-dd1e093c722b" providerId="ADAL" clId="{F9D75DE4-4BCE-4CB5-8776-3A1343461D01}" dt="2020-07-29T15:50:21.954" v="5903" actId="20577"/>
          <ac:spMkLst>
            <pc:docMk/>
            <pc:sldMk cId="194496815" sldId="312"/>
            <ac:spMk id="3" creationId="{E6A666D6-AB47-4AC5-AF89-E91B76A86F1C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44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67.16792" units="1/cm"/>
          <inkml:channelProperty channel="Y" name="resolution" value="42.98507" units="1/cm"/>
          <inkml:channelProperty channel="T" name="resolution" value="1" units="1/dev"/>
        </inkml:channelProperties>
      </inkml:inkSource>
      <inkml:timestamp xml:id="ts0" timeString="2020-08-03T22:34:52.7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12841 11254 0,'0'-18'94,"-18"18"-79,-17 0 1,-18 0 0,36 0-16,-19 0 15,1 0 1,17 0-16,-17 18 31,18-18 32,-19 17-63,19-17 15,-19 0-15,1 18 16,17-18-16,1 18 16,-1-18-1,0 17 16,18 1-15,0-1 0,0 1-16,0 17 15,0-17-15,0 17 16,0-17 0,0 0-1,18-1 1,0 1 78,-1-18-94,1 0 15,0 0-15,17 0 16,0 0-16,-17 0 15,17 0-15,-17 0 16,17 0-16,0 17 16,-17 1-16,0-18 15,17 18 1,-17-1-16,-1 1 16,-17 0-16,18-1 15,-1 1 1,-17 0-16,18-1 15,-18 1-15,18 0 16,-18-1-16,0 1 16,0-1-1,0 1 1,0 0 0,0-1-16,-18-17 15,18 18-15,-18-18 16,1 0-16,-1 18 15,1-18 32,-1 0-31,0 0-16,-17 0 16,0 0-1</inkml:trace>
  <inkml:trace contextRef="#ctx0" brushRef="#br0" timeOffset="1176.79">12171 11871 0,'0'35'78,"0"-17"-47,0 0 16,17-36 15,1-35-46,17 0-16,-35 0 16,0 18-16,0-18 15,36-18-15,-36 18 16,0 1-16,17-1 15,-17 17 1,0-17-16,0 18 16,0 0-16,0 0 15,18-18 1,-18 35 0,0 0-16,0 1 15,0-1-15,0 0 16,0 1-1,0-18 17,35 35 108,53 0-124,1 0-16,-1 35 16,-18-35-16,54 17 15,17 1-15,0 0 16,0 35-16,-88-53 15,0 0-15,0 0 16,-35 0-16</inkml:trace>
  <inkml:trace contextRef="#ctx0" brushRef="#br0" timeOffset="2304.29">11412 11359 0,'18'0'63,"0"0"-47,-1 0-16,36 0 15,0 0-15,71 0 16,-71 0-16,17 0 15,36 0-15,17 18 16,-52 0 0,-18-1-16,-18-17 15,-17 0 48,-18 18-48,0 0 1,0 17 0,-36 0-1,1 0 1,0 18-16,17 0 16,-52 0-16,70-17 15,-53 34-15,18-35 16,35-17-1,-36 17-15,19-17 16,-1 0-16,0-1 16,1 1-1,-1-1 1</inkml:trace>
  <inkml:trace contextRef="#ctx0" brushRef="#br0" timeOffset="4113.29">12700 10513 0,'0'0'0,"0"-18"16,0 1-1,0-19 1,18 36-1,-18-17-15,17 17 16,19 0 0,-1-18-16,-18 18 15,-17-18-15,18 18 16,0 0 0,-1 0-1,1 0 1,0 0-1,-1 0 1,1 0-16,0 0 16,-1 18-1,19 0 1,-36-1 0,0 1-16,0 17 15,17-17-15,1 17 16,-18 0-16,0-17 15,35 35-15,-35-18 16,0-17 0,0-1-16,0 19 15,0-19-15,0 1 16,0 0-16,0-1 16,0 1-16,0 35 15,-18-53 1,1 35-1,-1-35 1,1 0-16,-1 0 16,0 0-16,-17 0 31,17 0 0,-17 0-15,17 0 15,1-18-15,-1 1-1,-17-18 1,17 35 0,1-18-16,-1-17 15,18 17-15,-18 0 16,18 1-16,0-1 15,0 0 1,-17 1-16,17-1 16,0 1-1,0-1-15,0 0 16,0 1 0,0-1-1,0 0-15,0 1 16,0-19 15,0 19 94,0-1-109</inkml:trace>
  <inkml:trace contextRef="#ctx0" brushRef="#br0" timeOffset="5512.55">12400 12188 0,'35'0'125,"-17"0"-110,35 0 1,-35 0-16</inkml:trace>
  <inkml:trace contextRef="#ctx0" brushRef="#br0" timeOffset="6904.4">12629 12206 0,'18'-18'15,"0"18"1,-1-17-1,1 17 1,0-35 0,-1 35-1,1 0-15,0 0 0,17 0 16,-18 0 0,19 0-16,-1 0 15,-17 0 1,-1 0-1,1 0 1,0 0-16,17 0 16,-35 17-1,18 1 1,-18-1-16,0 19 16,17-19-16,-17 19 15,0-19-15,0 19 16,0-1-16,0-18 15,0 1-15,0 0 16,0-1-16,0 1 16,-17 17-1,-1-35 1,0 18-16,1 0 16,-1-18-16,0 17 15,1-17 1,-1 18 46,0-18-46,1 0-16,-1-18 16,18 1-16,-35-19 15,0 1-15,17 0 16,0 35-16,18-18 0,-17 18 31,17-35-15,0 0 15,0 17-15,0 0-1,0 1-15,0-1 16</inkml:trace>
  <inkml:trace contextRef="#ctx0" brushRef="#br0" timeOffset="8008.37">12259 12612 0,'18'0'110,"17"0"-95,0 0 1,-17 0 15,-1 0-15,1 0 0,0 0-1,17 0 1,-17 0-1,-1 0-15,1 0 16,0 0 0,-1 0-16,1 0 15,0 0-15,-1 0 16,1 0-16,17-18 16,0 18-16,-17 0 15,0 0-15,-1 0 16,19 0-16,-1 0 15,-18 0-15,1 0 16,0 0-16,17 0 16,-17 0-16,17 0 15,0 0 1,18 0-16,-18 0 16,1 0-16,34 0 15,-34 0 1,-1 0-1,0 0-15,0 0 16,-17 0 15,0 0-15,-1 0 0,1 0 30,0 0-30</inkml:trace>
  <inkml:trace contextRef="#ctx0" brushRef="#br0" timeOffset="9328.98">13159 12771 0,'-18'0'15,"0"0"1,1 0-16,-1 0 16,-17 0-16,0 0 15,-1 0-15,-17 0 16,-17 0-16,34 0 16,-16 0-16,34 0 15,0 0 1,1 17-1,17 1 1,-18-18 125,18 17-126,0 36-15,18-35 16,-18 17-16,17-17 16,-17 17-16,18-35 15,-18 18-15,18 0 110,-1-18-95,18 0-15,36 0 16,-53 0-16,35 0 15,0 0 1,-18 0-16,35 0 16,-34 0-16,17 0 15,-36 0 1,1 0 93,-18 35-93,0 0 0,-18 0-16,1-17 15,-19 17-15,1 1 16,17-19-16,1 1 15,17 17-15,-18-35 16,0 18 0,18-1-1,-17 1 1,-1-18-16,18 18 16,-17-18-16,-1 0 15,-17 0-15,17 0 16,-17 0-16,17 0 15,0 0 95</inkml:trace>
  <inkml:trace contextRef="#ctx0" brushRef="#br0" timeOffset="13104.19">13564 10813 0,'0'17'125,"0"1"-110,0 0-15,-17-1 16,17 1 0,-18-18 77,0-18-61,18 1-17,0-19-15,0 1 16,0 0-16,0 17 16,0-17-16,0 0 15,0 17-15,0 0 16,0 1-1,0-1 1,18 18-16,0-18 16,17 18 62,0 0-63,-17 0-15,-1 0 16,1 0-16,0 0 78,-1 0 0,1 0-31,0 0 0,17 0-16</inkml:trace>
  <inkml:trace contextRef="#ctx0" brushRef="#br0" timeOffset="14929.23">14623 10354 0,'0'-18'62,"-18"18"-46,-17 0-16,-1 0 16,-52 0-16,18 0 15,-1 0-15,-17 0 16,53 0-16,-1 18 16,-34-18-16,35 0 15,-1 0-15,1 18 16,17-1 156,18 1-157,0 0-15,0 17 16,0 18-16,18-18 16,-18 0-16,35 18 15,1-17-15,-36-1 16,17 0-16,1 0 15,-18-17 110,35-18-109,-17 0-16,17 0 16,0 0-16,1 0 15,-19 0-15,1 0 16,35 0-16,-36 0 16,36 0-16,0 0 15,0 0-15,-35 0 16,17 0 15,0 0 0,-17 18-15,-18-1-16,18-17 16,-18 18-16,0 17 15,0-17 1,0-1-16,0 1 15,0 17 1,0-17 0,-18 0-16,-17-1 15,17 1-15,0-18 16,-34 35-16,34-17 16,0-1-1,1 1-15,-1 0 16,18-1-16,-18-17 15,1 0 48,-1 0-47,0 0-1,1 0 1,-1 0-1,-17 0 1,17 0 15,1 0-31,-1 0 16,0 0-16,1 0 16,-19 0-1,1 0 1,0 0-1,17 0 1,1 0 0,-1 0-16,0 0 15,1 0-15,-1 0 16,0 0 0</inkml:trace>
  <inkml:trace contextRef="#ctx0" brushRef="#br0" timeOffset="18793.04">15011 10231 0,'0'-18'16,"-36"18"15,36-18-31,-17 18 31,-1 0-15,-17 0 15,17-17-15,1-1-16,-19 18 16,1 0-1,0 0-15,-1 0 16,1-35-16,0 17 15,17 18-15,-17 0 16,-53-35-16,70 35 16,-35-35-16,-35 17 15,35 18-15,18-18 16,0 1-16,17 17 16,-35-18-16,35 18 15,1 0 1,-1 0 15,0 0 16,1 0-31,-1 0-1,18 35 1,-17 18-16,-1-35 15,18 17-15,0-17 16,-35 35-16,35-36 16,-18 19-16,18-1 15,-18 0-15,18 0 16,0 1-16,-17 17 16,17 17-1,0-52-15,-18-1 16,18 1-1,0 0-15,0 17 16,0-17-16,0 17 16,0-17-16,0 17 15,0-18 1,0 1 0,0 0-1,0-1-15,0 1 16,0 17-16,0-17 15,0 0-15,0 17 16,0 0 0,0 0-1,0 1-15,0-1 16,0 0 0,0-17-16,0-1 15,0 19-15,0-19 16,0 1-16,0 17 15,0-17 1,0 0-16,0-1 16,18 19-1,-1-19 1,-17 1-16,18 17 16,0 0-1,-1-17 1,19-18-16,-36 18 15,17-1 1,18-17-16,1 18 16,-1-18-1,-17 0 1,17 0-16,-17 0 0,17 0 16,35 0-1,-34 0-15,-1 0 16,18-18-16,0-17 15,-18 17-15,36-17 16,-18 35-16,-18-18 16,18 1-16,17-1 15,-34-17-15,-19 0 16,36-1-16,-53 19 16,18-36-16,-1 53 15,19-71-15,-1-17 16,0 53-1,-35-18-15,0 18 16,18-1-16,-18-17 16,0 18-16,0 0 15,0 0-15,0-36 16,0 36 0,0-18-1,0 18-15,0 17 16,0 0-16,0 1 15,0-1-15,-18 0 16,18 1 15,-17 17-15,-1-18-16,0 18 16,1 0-16,-19 0 15,1-18-15,0 18 16,17 0-16,-17 0 15,17-17 1,1 17 0,-1 0-1,0-18 17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A41BF-AD90-4A4B-A86F-778930DF2C17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05AA5-752E-408C-A6F1-0D6153AFD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94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back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4432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398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201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201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201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10/7 is actually 1.something</a:t>
            </a:r>
          </a:p>
          <a:p>
            <a:r>
              <a:rPr lang="en-US" dirty="0"/>
              <a:t>However, because an integer with an integer results in an integer, we CHOP OFF (truncate is the term) everything to the right of the decimal point.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05AA5-752E-408C-A6F1-0D6153AFD8E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0453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201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20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03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20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39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39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39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39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39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39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DAF23-3D4C-4FDD-96F6-179D76E58521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37B9-8F22-4C40-BF18-7A2112BAFB3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145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DAF23-3D4C-4FDD-96F6-179D76E58521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37B9-8F22-4C40-BF18-7A2112BAF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34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DAF23-3D4C-4FDD-96F6-179D76E58521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37B9-8F22-4C40-BF18-7A2112BAF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681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DAF23-3D4C-4FDD-96F6-179D76E58521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37B9-8F22-4C40-BF18-7A2112BAF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30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DAF23-3D4C-4FDD-96F6-179D76E58521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37B9-8F22-4C40-BF18-7A2112BAFB3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021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DAF23-3D4C-4FDD-96F6-179D76E58521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37B9-8F22-4C40-BF18-7A2112BAF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79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DAF23-3D4C-4FDD-96F6-179D76E58521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37B9-8F22-4C40-BF18-7A2112BAF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18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DAF23-3D4C-4FDD-96F6-179D76E58521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37B9-8F22-4C40-BF18-7A2112BAF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65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DAF23-3D4C-4FDD-96F6-179D76E58521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37B9-8F22-4C40-BF18-7A2112BAF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37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3FDAF23-3D4C-4FDD-96F6-179D76E58521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1E37B9-8F22-4C40-BF18-7A2112BAF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79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DAF23-3D4C-4FDD-96F6-179D76E58521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37B9-8F22-4C40-BF18-7A2112BAF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58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3FDAF23-3D4C-4FDD-96F6-179D76E58521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E1E37B9-8F22-4C40-BF18-7A2112BAFB3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390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t6BUPvE2s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wRuj8Bzh3cTPFR4T6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t6BUPvE2sM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t6BUPvE2sM" TargetMode="Externa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wRuj8Bzh3cTPFR4T6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1A829-BAEC-41F1-B2AD-76E090DA95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2CB2BF-38B4-4EA1-8D18-B0E8784372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Getting Started, Primitive Types</a:t>
            </a:r>
          </a:p>
        </p:txBody>
      </p:sp>
    </p:spTree>
    <p:extLst>
      <p:ext uri="{BB962C8B-B14F-4D97-AF65-F5344CB8AC3E}">
        <p14:creationId xmlns:p14="http://schemas.microsoft.com/office/powerpoint/2010/main" val="30397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Variable (String)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2FBE2E-542C-4C77-A57C-1965DE41A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10292"/>
          </a:xfrm>
        </p:spPr>
        <p:txBody>
          <a:bodyPr>
            <a:normAutofit/>
          </a:bodyPr>
          <a:lstStyle/>
          <a:p>
            <a:r>
              <a:rPr lang="en-US" sz="2800" dirty="0"/>
              <a:t>Formal Way:</a:t>
            </a:r>
          </a:p>
          <a:p>
            <a:pPr lvl="1"/>
            <a:r>
              <a:rPr lang="en-US" sz="2400" dirty="0"/>
              <a:t>String </a:t>
            </a:r>
            <a:r>
              <a:rPr lang="en-US" sz="2400" dirty="0" err="1"/>
              <a:t>stringOne</a:t>
            </a:r>
            <a:r>
              <a:rPr lang="en-US" sz="2400" dirty="0"/>
              <a:t> = new String(“Hello World!”);</a:t>
            </a:r>
          </a:p>
          <a:p>
            <a:r>
              <a:rPr lang="en-US" sz="2800" dirty="0"/>
              <a:t>Shortcut: </a:t>
            </a:r>
          </a:p>
          <a:p>
            <a:pPr lvl="1"/>
            <a:r>
              <a:rPr lang="en-US" sz="2400" dirty="0"/>
              <a:t>String </a:t>
            </a:r>
            <a:r>
              <a:rPr lang="en-US" sz="2400" dirty="0" err="1"/>
              <a:t>stringTwo</a:t>
            </a:r>
            <a:r>
              <a:rPr lang="en-US" sz="2400" dirty="0"/>
              <a:t> = “Hello World!”;</a:t>
            </a:r>
          </a:p>
          <a:p>
            <a:pPr lvl="1"/>
            <a:endParaRPr lang="en-US" sz="22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855E10-C713-4F3E-B428-5D93E612A55B}"/>
              </a:ext>
            </a:extLst>
          </p:cNvPr>
          <p:cNvSpPr txBox="1"/>
          <p:nvPr/>
        </p:nvSpPr>
        <p:spPr>
          <a:xfrm>
            <a:off x="1036319" y="4841823"/>
            <a:ext cx="10371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Remember Rule #1: Programmers are lazy.</a:t>
            </a:r>
          </a:p>
          <a:p>
            <a:r>
              <a:rPr lang="en-US" sz="2000" dirty="0"/>
              <a:t>We create Strings so often, there is a shortcut to creating them. Feel free to create them this way. </a:t>
            </a:r>
          </a:p>
        </p:txBody>
      </p:sp>
    </p:spTree>
    <p:extLst>
      <p:ext uri="{BB962C8B-B14F-4D97-AF65-F5344CB8AC3E}">
        <p14:creationId xmlns:p14="http://schemas.microsoft.com/office/powerpoint/2010/main" val="313884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vs Primitive Variable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2FBE2E-542C-4C77-A57C-1965DE41A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Primitive variable types are all lower-case</a:t>
            </a:r>
          </a:p>
          <a:p>
            <a:pPr algn="ctr"/>
            <a:r>
              <a:rPr lang="en-US" sz="2800" dirty="0"/>
              <a:t>Object variable types start with a capital letter</a:t>
            </a:r>
            <a:endParaRPr lang="en-US" sz="2400" dirty="0"/>
          </a:p>
          <a:p>
            <a:pPr lvl="1"/>
            <a:endParaRPr lang="en-US" sz="22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7D00135B-7794-405E-AB7E-8E0A4304257B}"/>
              </a:ext>
            </a:extLst>
          </p:cNvPr>
          <p:cNvSpPr txBox="1">
            <a:spLocks/>
          </p:cNvSpPr>
          <p:nvPr/>
        </p:nvSpPr>
        <p:spPr>
          <a:xfrm>
            <a:off x="1097280" y="3296492"/>
            <a:ext cx="4998720" cy="284947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int</a:t>
            </a:r>
          </a:p>
          <a:p>
            <a:r>
              <a:rPr lang="en-US" sz="2800" dirty="0"/>
              <a:t>long</a:t>
            </a:r>
          </a:p>
          <a:p>
            <a:r>
              <a:rPr lang="en-US" sz="2800" dirty="0"/>
              <a:t>double</a:t>
            </a:r>
          </a:p>
          <a:p>
            <a:r>
              <a:rPr lang="en-US" sz="2800" dirty="0"/>
              <a:t>byte</a:t>
            </a:r>
            <a:endParaRPr lang="en-US" sz="24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8FF9237-966B-4E5C-B1F1-27CF4957DAAF}"/>
              </a:ext>
            </a:extLst>
          </p:cNvPr>
          <p:cNvSpPr txBox="1">
            <a:spLocks/>
          </p:cNvSpPr>
          <p:nvPr/>
        </p:nvSpPr>
        <p:spPr>
          <a:xfrm>
            <a:off x="6096000" y="3429000"/>
            <a:ext cx="4998720" cy="271696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String</a:t>
            </a:r>
          </a:p>
          <a:p>
            <a:r>
              <a:rPr lang="en-US" sz="2800" dirty="0"/>
              <a:t>Scanner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60227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Variable (String)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2FBE2E-542C-4C77-A57C-1965DE41A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317191"/>
          </a:xfrm>
        </p:spPr>
        <p:txBody>
          <a:bodyPr>
            <a:normAutofit/>
          </a:bodyPr>
          <a:lstStyle/>
          <a:p>
            <a:r>
              <a:rPr lang="en-US" sz="2800" dirty="0"/>
              <a:t>String blah = “pine “;</a:t>
            </a:r>
          </a:p>
          <a:p>
            <a:r>
              <a:rPr lang="en-US" sz="2800" dirty="0"/>
              <a:t>String </a:t>
            </a:r>
            <a:r>
              <a:rPr lang="en-US" sz="2800" dirty="0" err="1"/>
              <a:t>blargh</a:t>
            </a:r>
            <a:r>
              <a:rPr lang="en-US" sz="2800" dirty="0"/>
              <a:t> = “apple”;</a:t>
            </a:r>
          </a:p>
          <a:p>
            <a:endParaRPr lang="en-US" sz="2800" dirty="0"/>
          </a:p>
          <a:p>
            <a:endParaRPr lang="en-US" sz="2400" dirty="0"/>
          </a:p>
          <a:p>
            <a:pPr lvl="1"/>
            <a:endParaRPr lang="en-US" sz="22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45143040-9D40-4F0D-B63A-C775D3FE37BE}"/>
              </a:ext>
            </a:extLst>
          </p:cNvPr>
          <p:cNvSpPr txBox="1">
            <a:spLocks/>
          </p:cNvSpPr>
          <p:nvPr/>
        </p:nvSpPr>
        <p:spPr>
          <a:xfrm>
            <a:off x="1097280" y="5681272"/>
            <a:ext cx="10058400" cy="63208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hlinkClick r:id="rId3"/>
              </a:rPr>
              <a:t>https://www.youtube.com/watch?v=Ct6BUPvE2sM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656BC8-07C5-47CE-9429-99DBF661C18E}"/>
              </a:ext>
            </a:extLst>
          </p:cNvPr>
          <p:cNvSpPr txBox="1"/>
          <p:nvPr/>
        </p:nvSpPr>
        <p:spPr>
          <a:xfrm>
            <a:off x="1097281" y="5009425"/>
            <a:ext cx="10058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Can we combine these somehow??? Stay tuned for the next episode of ...</a:t>
            </a:r>
          </a:p>
        </p:txBody>
      </p:sp>
    </p:spTree>
    <p:extLst>
      <p:ext uri="{BB962C8B-B14F-4D97-AF65-F5344CB8AC3E}">
        <p14:creationId xmlns:p14="http://schemas.microsoft.com/office/powerpoint/2010/main" val="1390894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666D6-AB47-4AC5-AF89-E91B76A86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can create a String using both the formal way and the shortcut way</a:t>
            </a:r>
          </a:p>
          <a:p>
            <a:r>
              <a:rPr lang="en-US" dirty="0"/>
              <a:t>I understand a String variable does not store the actual value, but stores the memory address of where I can find the actual String value</a:t>
            </a:r>
          </a:p>
          <a:p>
            <a:r>
              <a:rPr lang="en-US" dirty="0"/>
              <a:t>I can identify a primitive and an Object variable</a:t>
            </a:r>
          </a:p>
        </p:txBody>
      </p:sp>
    </p:spTree>
    <p:extLst>
      <p:ext uri="{BB962C8B-B14F-4D97-AF65-F5344CB8AC3E}">
        <p14:creationId xmlns:p14="http://schemas.microsoft.com/office/powerpoint/2010/main" val="2549517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666D6-AB47-4AC5-AF89-E91B76A86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Sample Code</a:t>
            </a:r>
          </a:p>
          <a:p>
            <a:pPr lvl="1"/>
            <a:r>
              <a:rPr lang="en-US" dirty="0"/>
              <a:t>None</a:t>
            </a:r>
          </a:p>
          <a:p>
            <a:r>
              <a:rPr lang="en-US" dirty="0"/>
              <a:t>Worksheet</a:t>
            </a:r>
          </a:p>
          <a:p>
            <a:pPr lvl="1"/>
            <a:r>
              <a:rPr lang="en-US" dirty="0"/>
              <a:t>None</a:t>
            </a:r>
          </a:p>
          <a:p>
            <a:r>
              <a:rPr lang="en-US" dirty="0"/>
              <a:t>Coding Practice</a:t>
            </a:r>
          </a:p>
          <a:p>
            <a:pPr lvl="1"/>
            <a:r>
              <a:rPr lang="en-US" dirty="0"/>
              <a:t>None</a:t>
            </a:r>
          </a:p>
          <a:p>
            <a:r>
              <a:rPr lang="en-US" dirty="0"/>
              <a:t>Scaffolding:</a:t>
            </a:r>
          </a:p>
          <a:p>
            <a:pPr lvl="1"/>
            <a:r>
              <a:rPr lang="en-US" dirty="0"/>
              <a:t>See 01_Scaffolding</a:t>
            </a:r>
          </a:p>
          <a:p>
            <a:r>
              <a:rPr lang="en-US" dirty="0"/>
              <a:t>Leave some Feedback/Questions:</a:t>
            </a:r>
          </a:p>
          <a:p>
            <a:pPr lvl="1"/>
            <a:r>
              <a:rPr lang="en-US" dirty="0"/>
              <a:t>Link: </a:t>
            </a:r>
            <a:r>
              <a:rPr lang="en-US" dirty="0">
                <a:hlinkClick r:id="rId3"/>
              </a:rPr>
              <a:t>https://forms.gle/wRuj8Bzh3cTPFR4T6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73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BE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36BB6-AD54-491A-821F-A971BFAAA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Operators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3740F-692E-4554-8472-684EC87A70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Including concatenation and modulus</a:t>
            </a:r>
          </a:p>
        </p:txBody>
      </p:sp>
    </p:spTree>
    <p:extLst>
      <p:ext uri="{BB962C8B-B14F-4D97-AF65-F5344CB8AC3E}">
        <p14:creationId xmlns:p14="http://schemas.microsoft.com/office/powerpoint/2010/main" val="2276551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666D6-AB47-4AC5-AF89-E91B76A86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can perform the following math operations in Java and print out the result:</a:t>
            </a:r>
          </a:p>
          <a:p>
            <a:pPr lvl="1"/>
            <a:r>
              <a:rPr lang="en-US" dirty="0"/>
              <a:t>+ addition</a:t>
            </a:r>
          </a:p>
          <a:p>
            <a:pPr lvl="1"/>
            <a:r>
              <a:rPr lang="en-US" dirty="0"/>
              <a:t>- subtraction</a:t>
            </a:r>
          </a:p>
          <a:p>
            <a:pPr lvl="1"/>
            <a:r>
              <a:rPr lang="en-US" dirty="0"/>
              <a:t>* multiplication</a:t>
            </a:r>
          </a:p>
          <a:p>
            <a:pPr lvl="1"/>
            <a:r>
              <a:rPr lang="en-US" dirty="0"/>
              <a:t>/ division</a:t>
            </a:r>
          </a:p>
          <a:p>
            <a:r>
              <a:rPr lang="en-US" dirty="0"/>
              <a:t>I can utilize parentheses and follow PEMDAS to follow the order of operations</a:t>
            </a:r>
          </a:p>
          <a:p>
            <a:r>
              <a:rPr lang="en-US" dirty="0"/>
              <a:t>I can explain what happens when performing operations on integer values vs decimal values</a:t>
            </a:r>
          </a:p>
          <a:p>
            <a:r>
              <a:rPr lang="en-US" dirty="0"/>
              <a:t>I know the definition of truncate and can utilize it in a division operation between integer values</a:t>
            </a:r>
          </a:p>
          <a:p>
            <a:r>
              <a:rPr lang="en-US" dirty="0"/>
              <a:t>I can use concatenation to combine Strings</a:t>
            </a:r>
          </a:p>
          <a:p>
            <a:r>
              <a:rPr lang="en-US" dirty="0"/>
              <a:t>I understand the % modulus operation finds the remainder</a:t>
            </a:r>
          </a:p>
        </p:txBody>
      </p:sp>
    </p:spTree>
    <p:extLst>
      <p:ext uri="{BB962C8B-B14F-4D97-AF65-F5344CB8AC3E}">
        <p14:creationId xmlns:p14="http://schemas.microsoft.com/office/powerpoint/2010/main" val="673971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A5BC-FC1E-4B94-87ED-F114A99B7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48958-AD04-4E4C-A896-F29D513E9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 - Parentheses</a:t>
            </a:r>
          </a:p>
          <a:p>
            <a:r>
              <a:rPr lang="en-US" dirty="0"/>
              <a:t>E – Exponent	</a:t>
            </a:r>
          </a:p>
          <a:p>
            <a:r>
              <a:rPr lang="en-US" dirty="0"/>
              <a:t>M – Multiplication AND Modulus</a:t>
            </a:r>
          </a:p>
          <a:p>
            <a:r>
              <a:rPr lang="en-US" dirty="0"/>
              <a:t>D - Division</a:t>
            </a:r>
          </a:p>
          <a:p>
            <a:r>
              <a:rPr lang="en-US" dirty="0"/>
              <a:t>A - Addition</a:t>
            </a:r>
          </a:p>
          <a:p>
            <a:r>
              <a:rPr lang="en-US" dirty="0"/>
              <a:t>S - Subtraction</a:t>
            </a:r>
          </a:p>
        </p:txBody>
      </p:sp>
    </p:spTree>
    <p:extLst>
      <p:ext uri="{BB962C8B-B14F-4D97-AF65-F5344CB8AC3E}">
        <p14:creationId xmlns:p14="http://schemas.microsoft.com/office/powerpoint/2010/main" val="335957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A5BC-FC1E-4B94-87ED-F114A99B7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Operators + - / 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48958-AD04-4E4C-A896-F29D513E9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50357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We can perform the same operations we commonly use in math in programming!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F7F841D-5FDD-43B5-9551-BE58F6C4924A}"/>
              </a:ext>
            </a:extLst>
          </p:cNvPr>
          <p:cNvSpPr txBox="1">
            <a:spLocks/>
          </p:cNvSpPr>
          <p:nvPr/>
        </p:nvSpPr>
        <p:spPr>
          <a:xfrm>
            <a:off x="1249681" y="2349304"/>
            <a:ext cx="4846319" cy="377014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Code:</a:t>
            </a:r>
          </a:p>
          <a:p>
            <a:r>
              <a:rPr lang="en-US" dirty="0" err="1"/>
              <a:t>System.out.println</a:t>
            </a:r>
            <a:r>
              <a:rPr lang="en-US" dirty="0"/>
              <a:t>(10+7);</a:t>
            </a:r>
          </a:p>
          <a:p>
            <a:r>
              <a:rPr lang="en-US" dirty="0" err="1"/>
              <a:t>System.out.println</a:t>
            </a:r>
            <a:r>
              <a:rPr lang="en-US" dirty="0"/>
              <a:t>(10-7);</a:t>
            </a:r>
          </a:p>
          <a:p>
            <a:r>
              <a:rPr lang="en-US" dirty="0" err="1"/>
              <a:t>System.out.println</a:t>
            </a:r>
            <a:r>
              <a:rPr lang="en-US" dirty="0"/>
              <a:t>(10*7);</a:t>
            </a:r>
          </a:p>
          <a:p>
            <a:r>
              <a:rPr lang="en-US" dirty="0" err="1"/>
              <a:t>System.out.println</a:t>
            </a:r>
            <a:r>
              <a:rPr lang="en-US" dirty="0"/>
              <a:t>(10/7);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CC44EA6-6718-4653-BA9D-41437FAFC49B}"/>
              </a:ext>
            </a:extLst>
          </p:cNvPr>
          <p:cNvSpPr txBox="1">
            <a:spLocks/>
          </p:cNvSpPr>
          <p:nvPr/>
        </p:nvSpPr>
        <p:spPr>
          <a:xfrm>
            <a:off x="6096000" y="2349303"/>
            <a:ext cx="5059680" cy="38785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Output:</a:t>
            </a:r>
          </a:p>
          <a:p>
            <a:r>
              <a:rPr lang="en-US" dirty="0"/>
              <a:t>17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70</a:t>
            </a:r>
          </a:p>
          <a:p>
            <a:r>
              <a:rPr lang="en-US" dirty="0"/>
              <a:t>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818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A5BC-FC1E-4B94-87ED-F114A99B7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Operators + - / 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48958-AD04-4E4C-A896-F29D513E9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50357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We can perform the same operations we commonly use in math in programming!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F7F841D-5FDD-43B5-9551-BE58F6C4924A}"/>
              </a:ext>
            </a:extLst>
          </p:cNvPr>
          <p:cNvSpPr txBox="1">
            <a:spLocks/>
          </p:cNvSpPr>
          <p:nvPr/>
        </p:nvSpPr>
        <p:spPr>
          <a:xfrm>
            <a:off x="1249681" y="2349304"/>
            <a:ext cx="4846319" cy="377014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Code:</a:t>
            </a:r>
          </a:p>
          <a:p>
            <a:r>
              <a:rPr lang="en-US" dirty="0" err="1"/>
              <a:t>System.out.println</a:t>
            </a:r>
            <a:r>
              <a:rPr lang="en-US" dirty="0"/>
              <a:t>(10.2+7.3);</a:t>
            </a:r>
          </a:p>
          <a:p>
            <a:r>
              <a:rPr lang="en-US" dirty="0" err="1"/>
              <a:t>System.out.println</a:t>
            </a:r>
            <a:r>
              <a:rPr lang="en-US" dirty="0"/>
              <a:t>(10.2-7.3);</a:t>
            </a:r>
          </a:p>
          <a:p>
            <a:r>
              <a:rPr lang="en-US" dirty="0" err="1"/>
              <a:t>System.out.println</a:t>
            </a:r>
            <a:r>
              <a:rPr lang="en-US" dirty="0"/>
              <a:t>(10.2*7.3);</a:t>
            </a:r>
          </a:p>
          <a:p>
            <a:r>
              <a:rPr lang="en-US" dirty="0" err="1"/>
              <a:t>System.out.println</a:t>
            </a:r>
            <a:r>
              <a:rPr lang="en-US" dirty="0"/>
              <a:t>(10.2/7.3);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CC44EA6-6718-4653-BA9D-41437FAFC49B}"/>
              </a:ext>
            </a:extLst>
          </p:cNvPr>
          <p:cNvSpPr txBox="1">
            <a:spLocks/>
          </p:cNvSpPr>
          <p:nvPr/>
        </p:nvSpPr>
        <p:spPr>
          <a:xfrm>
            <a:off x="6096000" y="2349303"/>
            <a:ext cx="5059680" cy="38785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Output:</a:t>
            </a:r>
          </a:p>
          <a:p>
            <a:r>
              <a:rPr lang="en-US" dirty="0"/>
              <a:t>17.5</a:t>
            </a:r>
          </a:p>
          <a:p>
            <a:r>
              <a:rPr lang="en-US" dirty="0"/>
              <a:t>2.8999999999999995</a:t>
            </a:r>
          </a:p>
          <a:p>
            <a:r>
              <a:rPr lang="en-US" dirty="0"/>
              <a:t>74.46</a:t>
            </a:r>
          </a:p>
          <a:p>
            <a:r>
              <a:rPr lang="en-US" dirty="0"/>
              <a:t>1.3972602739726028</a:t>
            </a:r>
          </a:p>
        </p:txBody>
      </p:sp>
    </p:spTree>
    <p:extLst>
      <p:ext uri="{BB962C8B-B14F-4D97-AF65-F5344CB8AC3E}">
        <p14:creationId xmlns:p14="http://schemas.microsoft.com/office/powerpoint/2010/main" val="1500520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BE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E50B1-1BEF-4593-9559-A3295F2E0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2FD1B-FE44-487F-A90E-99566DE74C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string variable; Math operators</a:t>
            </a:r>
          </a:p>
        </p:txBody>
      </p:sp>
    </p:spTree>
    <p:extLst>
      <p:ext uri="{BB962C8B-B14F-4D97-AF65-F5344CB8AC3E}">
        <p14:creationId xmlns:p14="http://schemas.microsoft.com/office/powerpoint/2010/main" val="3330736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A5BC-FC1E-4B94-87ED-F114A99B7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Operators – The Tricky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48958-AD04-4E4C-A896-F29D513E9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50357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What is happening?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F7F841D-5FDD-43B5-9551-BE58F6C4924A}"/>
              </a:ext>
            </a:extLst>
          </p:cNvPr>
          <p:cNvSpPr txBox="1">
            <a:spLocks/>
          </p:cNvSpPr>
          <p:nvPr/>
        </p:nvSpPr>
        <p:spPr>
          <a:xfrm>
            <a:off x="1249681" y="2349304"/>
            <a:ext cx="4846319" cy="377014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Code:</a:t>
            </a:r>
          </a:p>
          <a:p>
            <a:r>
              <a:rPr lang="en-US" dirty="0" err="1"/>
              <a:t>System.out.println</a:t>
            </a:r>
            <a:r>
              <a:rPr lang="en-US" dirty="0"/>
              <a:t>(10/7);</a:t>
            </a:r>
          </a:p>
          <a:p>
            <a:r>
              <a:rPr lang="en-US" dirty="0" err="1"/>
              <a:t>System.out.println</a:t>
            </a:r>
            <a:r>
              <a:rPr lang="en-US" dirty="0"/>
              <a:t>(10.2/7.3);</a:t>
            </a:r>
          </a:p>
          <a:p>
            <a:r>
              <a:rPr lang="en-US" dirty="0" err="1"/>
              <a:t>System.out.println</a:t>
            </a:r>
            <a:r>
              <a:rPr lang="en-US" dirty="0"/>
              <a:t>(10.2-7.3);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CC44EA6-6718-4653-BA9D-41437FAFC49B}"/>
              </a:ext>
            </a:extLst>
          </p:cNvPr>
          <p:cNvSpPr txBox="1">
            <a:spLocks/>
          </p:cNvSpPr>
          <p:nvPr/>
        </p:nvSpPr>
        <p:spPr>
          <a:xfrm>
            <a:off x="6096000" y="2349303"/>
            <a:ext cx="5059680" cy="38785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Output: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1.3972602739726028</a:t>
            </a:r>
          </a:p>
          <a:p>
            <a:r>
              <a:rPr lang="en-US" dirty="0"/>
              <a:t>2.8999999999999995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3791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A5BC-FC1E-4B94-87ED-F114A99B7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Operators – The Tricky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48958-AD04-4E4C-A896-F29D513E9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5"/>
            <a:ext cx="10058400" cy="630180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What is happening?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7E8F06B-20FE-4E7D-895D-5C1A00C6665F}"/>
              </a:ext>
            </a:extLst>
          </p:cNvPr>
          <p:cNvSpPr txBox="1">
            <a:spLocks/>
          </p:cNvSpPr>
          <p:nvPr/>
        </p:nvSpPr>
        <p:spPr>
          <a:xfrm>
            <a:off x="1097280" y="2539742"/>
            <a:ext cx="10058400" cy="3664110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Rules:</a:t>
            </a:r>
          </a:p>
          <a:p>
            <a:pPr lvl="1"/>
            <a:r>
              <a:rPr lang="en-US" sz="2600" dirty="0"/>
              <a:t>An integer with an integer results in an integer</a:t>
            </a:r>
          </a:p>
          <a:p>
            <a:pPr lvl="1"/>
            <a:r>
              <a:rPr lang="en-US" sz="2600" dirty="0"/>
              <a:t>An integer with a decimal results in a decimal</a:t>
            </a:r>
          </a:p>
          <a:p>
            <a:pPr lvl="1"/>
            <a:r>
              <a:rPr lang="en-US" sz="2600" dirty="0"/>
              <a:t>A decimal with a decimal results in a decimal</a:t>
            </a:r>
          </a:p>
          <a:p>
            <a:pPr marL="201168" lvl="1" indent="0">
              <a:buNone/>
            </a:pPr>
            <a:endParaRPr lang="en-US" sz="2600" dirty="0"/>
          </a:p>
          <a:p>
            <a:pPr marL="201168" lvl="1" indent="0">
              <a:buNone/>
            </a:pPr>
            <a:endParaRPr lang="en-US" sz="2600" dirty="0"/>
          </a:p>
          <a:p>
            <a:pPr marL="201168" lvl="1" indent="0">
              <a:buNone/>
            </a:pPr>
            <a:endParaRPr lang="en-US" sz="2600" dirty="0"/>
          </a:p>
          <a:p>
            <a:pPr marL="201168" lvl="1" indent="0">
              <a:buNone/>
            </a:pPr>
            <a:r>
              <a:rPr lang="en-US" sz="2600" dirty="0"/>
              <a:t>* Think of the decimal as the ‘dominant’ gene from biology. If you have it, you become a decimal.</a:t>
            </a:r>
          </a:p>
        </p:txBody>
      </p:sp>
    </p:spTree>
    <p:extLst>
      <p:ext uri="{BB962C8B-B14F-4D97-AF65-F5344CB8AC3E}">
        <p14:creationId xmlns:p14="http://schemas.microsoft.com/office/powerpoint/2010/main" val="38049557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A5BC-FC1E-4B94-87ED-F114A99B7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Operators – The Tricky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48958-AD04-4E4C-A896-F29D513E9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50357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What is happening?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F7F841D-5FDD-43B5-9551-BE58F6C4924A}"/>
              </a:ext>
            </a:extLst>
          </p:cNvPr>
          <p:cNvSpPr txBox="1">
            <a:spLocks/>
          </p:cNvSpPr>
          <p:nvPr/>
        </p:nvSpPr>
        <p:spPr>
          <a:xfrm>
            <a:off x="1249681" y="2349305"/>
            <a:ext cx="4846319" cy="21593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Code:</a:t>
            </a:r>
          </a:p>
          <a:p>
            <a:r>
              <a:rPr lang="en-US" dirty="0" err="1"/>
              <a:t>System.out.println</a:t>
            </a:r>
            <a:r>
              <a:rPr lang="en-US" dirty="0"/>
              <a:t>(10/7);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CC44EA6-6718-4653-BA9D-41437FAFC49B}"/>
              </a:ext>
            </a:extLst>
          </p:cNvPr>
          <p:cNvSpPr txBox="1">
            <a:spLocks/>
          </p:cNvSpPr>
          <p:nvPr/>
        </p:nvSpPr>
        <p:spPr>
          <a:xfrm>
            <a:off x="6096000" y="2349304"/>
            <a:ext cx="5059680" cy="21593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Output:</a:t>
            </a:r>
          </a:p>
          <a:p>
            <a:r>
              <a:rPr lang="en-US" dirty="0"/>
              <a:t>1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AC054E-BAAE-4954-A908-3147885023F6}"/>
              </a:ext>
            </a:extLst>
          </p:cNvPr>
          <p:cNvSpPr txBox="1"/>
          <p:nvPr/>
        </p:nvSpPr>
        <p:spPr>
          <a:xfrm>
            <a:off x="1249681" y="4508696"/>
            <a:ext cx="9905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10/7 is actually 1.42857142587...</a:t>
            </a:r>
          </a:p>
          <a:p>
            <a:r>
              <a:rPr lang="en-US" dirty="0"/>
              <a:t>However, because an integer with an integer results in an integer, we CHOP OFF (truncate is the term) everything to the right of the decimal point.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7028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A5BC-FC1E-4B94-87ED-F114A99B7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Operators – The Tricky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48958-AD04-4E4C-A896-F29D513E9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50357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What is happening?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F7F841D-5FDD-43B5-9551-BE58F6C4924A}"/>
              </a:ext>
            </a:extLst>
          </p:cNvPr>
          <p:cNvSpPr txBox="1">
            <a:spLocks/>
          </p:cNvSpPr>
          <p:nvPr/>
        </p:nvSpPr>
        <p:spPr>
          <a:xfrm>
            <a:off x="1249681" y="2349304"/>
            <a:ext cx="4846319" cy="377014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Code:</a:t>
            </a:r>
          </a:p>
          <a:p>
            <a:r>
              <a:rPr lang="en-US" dirty="0" err="1"/>
              <a:t>System.out.println</a:t>
            </a:r>
            <a:r>
              <a:rPr lang="en-US" dirty="0"/>
              <a:t>(10.2-7.3);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CC44EA6-6718-4653-BA9D-41437FAFC49B}"/>
              </a:ext>
            </a:extLst>
          </p:cNvPr>
          <p:cNvSpPr txBox="1">
            <a:spLocks/>
          </p:cNvSpPr>
          <p:nvPr/>
        </p:nvSpPr>
        <p:spPr>
          <a:xfrm>
            <a:off x="6096000" y="2349303"/>
            <a:ext cx="5059680" cy="38785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Output:</a:t>
            </a:r>
          </a:p>
          <a:p>
            <a:r>
              <a:rPr lang="en-US" dirty="0"/>
              <a:t>2.8999999999999995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B0B490-383D-46D9-A8E6-14051F4AA800}"/>
              </a:ext>
            </a:extLst>
          </p:cNvPr>
          <p:cNvSpPr txBox="1"/>
          <p:nvPr/>
        </p:nvSpPr>
        <p:spPr>
          <a:xfrm>
            <a:off x="1249681" y="4508696"/>
            <a:ext cx="9905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10.2-7.3 is actually 2.9</a:t>
            </a:r>
          </a:p>
          <a:p>
            <a:r>
              <a:rPr lang="en-US" dirty="0"/>
              <a:t>However, because of the way values are stored in memory (remember it is all binary) – there can be some margin of error as seen in this output.</a:t>
            </a:r>
          </a:p>
        </p:txBody>
      </p:sp>
    </p:spTree>
    <p:extLst>
      <p:ext uri="{BB962C8B-B14F-4D97-AF65-F5344CB8AC3E}">
        <p14:creationId xmlns:p14="http://schemas.microsoft.com/office/powerpoint/2010/main" val="30243115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A5BC-FC1E-4B94-87ED-F114A99B7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Operators - Concatenation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48958-AD04-4E4C-A896-F29D513E9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450757"/>
          </a:xfrm>
        </p:spPr>
        <p:txBody>
          <a:bodyPr>
            <a:normAutofit/>
          </a:bodyPr>
          <a:lstStyle/>
          <a:p>
            <a:r>
              <a:rPr lang="en-US" sz="2400" dirty="0"/>
              <a:t>The plus operator ‘+’ can hold multiple meanings:</a:t>
            </a:r>
          </a:p>
          <a:p>
            <a:pPr lvl="1"/>
            <a:r>
              <a:rPr lang="en-US" sz="2400" dirty="0"/>
              <a:t>It can signify addition when we have two numbers (7+5)</a:t>
            </a:r>
          </a:p>
          <a:p>
            <a:pPr lvl="1"/>
            <a:r>
              <a:rPr lang="en-US" sz="2400" dirty="0"/>
              <a:t>It can signify concatenation when we have a String involved (“7” + 5)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FD49818-B2FA-4F79-9277-7AACB6CA682D}"/>
              </a:ext>
            </a:extLst>
          </p:cNvPr>
          <p:cNvSpPr txBox="1">
            <a:spLocks/>
          </p:cNvSpPr>
          <p:nvPr/>
        </p:nvSpPr>
        <p:spPr>
          <a:xfrm>
            <a:off x="1097280" y="4395262"/>
            <a:ext cx="4998720" cy="145075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7+5 = 12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A54950B-8001-4616-AC3D-26F38FAE3315}"/>
              </a:ext>
            </a:extLst>
          </p:cNvPr>
          <p:cNvSpPr txBox="1">
            <a:spLocks/>
          </p:cNvSpPr>
          <p:nvPr/>
        </p:nvSpPr>
        <p:spPr>
          <a:xfrm>
            <a:off x="6156960" y="4395262"/>
            <a:ext cx="4998720" cy="145075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“7”+5 = 75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4A3B6C5D-8BA3-4508-AE5E-60755A92851C}"/>
              </a:ext>
            </a:extLst>
          </p:cNvPr>
          <p:cNvSpPr txBox="1">
            <a:spLocks/>
          </p:cNvSpPr>
          <p:nvPr/>
        </p:nvSpPr>
        <p:spPr>
          <a:xfrm>
            <a:off x="1097280" y="5681272"/>
            <a:ext cx="10058400" cy="63208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hlinkClick r:id="rId2"/>
              </a:rPr>
              <a:t>https://www.youtube.com/watch?v=Ct6BUPvE2sM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521471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5B19E-A91B-4104-9B64-D9443F886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6C3EE-83E6-41A8-8ED1-D3736C195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165322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Think PEMDAS</a:t>
            </a:r>
          </a:p>
          <a:p>
            <a:r>
              <a:rPr lang="en-US" sz="2800" dirty="0"/>
              <a:t>P - Parentheses</a:t>
            </a:r>
          </a:p>
          <a:p>
            <a:r>
              <a:rPr lang="en-US" sz="2800" dirty="0"/>
              <a:t>E – Exponent	</a:t>
            </a:r>
          </a:p>
          <a:p>
            <a:r>
              <a:rPr lang="en-US" sz="2800" dirty="0"/>
              <a:t>M – Multiplication AND Modulus</a:t>
            </a:r>
          </a:p>
          <a:p>
            <a:r>
              <a:rPr lang="en-US" sz="2800" dirty="0"/>
              <a:t>D - Division</a:t>
            </a:r>
          </a:p>
          <a:p>
            <a:r>
              <a:rPr lang="en-US" sz="2800" dirty="0"/>
              <a:t>A - Addition</a:t>
            </a:r>
          </a:p>
          <a:p>
            <a:r>
              <a:rPr lang="en-US" sz="2800" dirty="0"/>
              <a:t>S - Subtraction</a:t>
            </a:r>
          </a:p>
        </p:txBody>
      </p:sp>
    </p:spTree>
    <p:extLst>
      <p:ext uri="{BB962C8B-B14F-4D97-AF65-F5344CB8AC3E}">
        <p14:creationId xmlns:p14="http://schemas.microsoft.com/office/powerpoint/2010/main" val="4637352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A5BC-FC1E-4B94-87ED-F114A99B7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Operators - Concatenation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48958-AD04-4E4C-A896-F29D513E9E4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Code:</a:t>
            </a:r>
          </a:p>
          <a:p>
            <a:r>
              <a:rPr lang="en-US" sz="2400" dirty="0" err="1"/>
              <a:t>System.out.println</a:t>
            </a:r>
            <a:r>
              <a:rPr lang="en-US" sz="2400" dirty="0"/>
              <a:t>(4 + 5);</a:t>
            </a:r>
            <a:br>
              <a:rPr lang="en-US" sz="2400" dirty="0"/>
            </a:br>
            <a:r>
              <a:rPr lang="en-US" sz="2400" dirty="0" err="1"/>
              <a:t>System.out.println</a:t>
            </a:r>
            <a:r>
              <a:rPr lang="en-US" sz="2400" dirty="0"/>
              <a:t>(“4” + 5);</a:t>
            </a:r>
            <a:br>
              <a:rPr lang="en-US" sz="2400" dirty="0"/>
            </a:br>
            <a:r>
              <a:rPr lang="en-US" sz="2400" dirty="0" err="1"/>
              <a:t>System.out.println</a:t>
            </a:r>
            <a:r>
              <a:rPr lang="en-US" sz="2400" dirty="0"/>
              <a:t>(4 + “5”);</a:t>
            </a:r>
            <a:br>
              <a:rPr lang="en-US" sz="2400" dirty="0"/>
            </a:br>
            <a:r>
              <a:rPr lang="en-US" sz="2400" dirty="0" err="1"/>
              <a:t>System.out.println</a:t>
            </a:r>
            <a:r>
              <a:rPr lang="en-US" sz="2400" dirty="0"/>
              <a:t>(3 + 4 + 5);</a:t>
            </a:r>
            <a:br>
              <a:rPr lang="en-US" sz="2400" dirty="0"/>
            </a:br>
            <a:r>
              <a:rPr lang="en-US" sz="2400" dirty="0" err="1"/>
              <a:t>System.out.println</a:t>
            </a:r>
            <a:r>
              <a:rPr lang="en-US" sz="2400" dirty="0"/>
              <a:t>(“3” + 4 + 5);</a:t>
            </a:r>
            <a:br>
              <a:rPr lang="en-US" sz="2400" dirty="0"/>
            </a:br>
            <a:r>
              <a:rPr lang="en-US" sz="2400" dirty="0" err="1"/>
              <a:t>System.out.println</a:t>
            </a:r>
            <a:r>
              <a:rPr lang="en-US" sz="2400" dirty="0"/>
              <a:t>(3 + “4” + 5);</a:t>
            </a:r>
            <a:br>
              <a:rPr lang="en-US" sz="2400" dirty="0"/>
            </a:br>
            <a:r>
              <a:rPr lang="en-US" sz="2400" dirty="0" err="1"/>
              <a:t>System.out.println</a:t>
            </a:r>
            <a:r>
              <a:rPr lang="en-US" sz="2400" dirty="0"/>
              <a:t>(3 + 4 + “5”);</a:t>
            </a:r>
            <a:br>
              <a:rPr lang="en-US" sz="2400" dirty="0"/>
            </a:br>
            <a:r>
              <a:rPr lang="en-US" sz="2400" dirty="0" err="1"/>
              <a:t>System.out.println</a:t>
            </a:r>
            <a:r>
              <a:rPr lang="en-US" sz="2400" dirty="0"/>
              <a:t>(3 * 4 + “5”);</a:t>
            </a:r>
            <a:br>
              <a:rPr lang="en-US" sz="2400" dirty="0"/>
            </a:br>
            <a:r>
              <a:rPr lang="en-US" sz="2400" dirty="0" err="1"/>
              <a:t>System.out.println</a:t>
            </a:r>
            <a:r>
              <a:rPr lang="en-US" sz="2400" dirty="0"/>
              <a:t>(3 * “4” + 5);</a:t>
            </a:r>
            <a:br>
              <a:rPr lang="en-US" sz="2400" dirty="0"/>
            </a:br>
            <a:r>
              <a:rPr lang="en-US" sz="2400" dirty="0" err="1"/>
              <a:t>System.out.println</a:t>
            </a:r>
            <a:r>
              <a:rPr lang="en-US" sz="2400" dirty="0"/>
              <a:t>(3 / 4 – 2 + “6”);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9189A8-7749-44FA-AEB1-3814F8E411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Output:</a:t>
            </a:r>
          </a:p>
          <a:p>
            <a:r>
              <a:rPr lang="en-US" sz="2400" dirty="0"/>
              <a:t>9</a:t>
            </a:r>
            <a:br>
              <a:rPr lang="en-US" sz="2400" dirty="0"/>
            </a:br>
            <a:r>
              <a:rPr lang="en-US" sz="2400" dirty="0"/>
              <a:t>45</a:t>
            </a:r>
            <a:br>
              <a:rPr lang="en-US" sz="2400" dirty="0"/>
            </a:br>
            <a:r>
              <a:rPr lang="en-US" sz="2400" dirty="0"/>
              <a:t>45</a:t>
            </a:r>
            <a:br>
              <a:rPr lang="en-US" sz="2400" dirty="0"/>
            </a:br>
            <a:r>
              <a:rPr lang="en-US" sz="2400" dirty="0"/>
              <a:t>12</a:t>
            </a:r>
            <a:br>
              <a:rPr lang="en-US" sz="2400" dirty="0"/>
            </a:br>
            <a:r>
              <a:rPr lang="en-US" sz="2400" dirty="0"/>
              <a:t>345</a:t>
            </a:r>
            <a:br>
              <a:rPr lang="en-US" sz="2400" dirty="0"/>
            </a:br>
            <a:r>
              <a:rPr lang="en-US" sz="2400" dirty="0"/>
              <a:t>345</a:t>
            </a:r>
            <a:br>
              <a:rPr lang="en-US" sz="2400" dirty="0"/>
            </a:br>
            <a:r>
              <a:rPr lang="en-US" sz="2400" dirty="0"/>
              <a:t>75</a:t>
            </a:r>
            <a:br>
              <a:rPr lang="en-US" sz="2400" dirty="0"/>
            </a:br>
            <a:r>
              <a:rPr lang="en-US" sz="2400" dirty="0"/>
              <a:t>125</a:t>
            </a:r>
            <a:br>
              <a:rPr lang="en-US" sz="2400" dirty="0"/>
            </a:br>
            <a:r>
              <a:rPr lang="en-US" sz="2400" dirty="0"/>
              <a:t>Syntax Error</a:t>
            </a:r>
            <a:br>
              <a:rPr lang="en-US" sz="2400" dirty="0"/>
            </a:br>
            <a:r>
              <a:rPr lang="en-US" sz="2400" dirty="0"/>
              <a:t>-26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91456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A5BC-FC1E-4B94-87ED-F114A99B7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Operators - Concatenation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9752FE-89A5-410E-A627-8033A032E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10058400" cy="1583266"/>
          </a:xfrm>
        </p:spPr>
        <p:txBody>
          <a:bodyPr>
            <a:normAutofit/>
          </a:bodyPr>
          <a:lstStyle/>
          <a:p>
            <a:r>
              <a:rPr lang="en-US" sz="2400" dirty="0"/>
              <a:t>Code:</a:t>
            </a:r>
          </a:p>
          <a:p>
            <a:r>
              <a:rPr lang="en-US" sz="2400" dirty="0"/>
              <a:t>String name = “Mr. Wang!”;</a:t>
            </a:r>
            <a:br>
              <a:rPr lang="en-US" sz="2400" dirty="0"/>
            </a:br>
            <a:r>
              <a:rPr lang="en-US" sz="2400" dirty="0" err="1"/>
              <a:t>System.out.println</a:t>
            </a:r>
            <a:r>
              <a:rPr lang="en-US" sz="2400" dirty="0"/>
              <a:t>(“Hi there “ + name);</a:t>
            </a:r>
          </a:p>
          <a:p>
            <a:endParaRPr lang="en-US" sz="24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19F526A-3894-4CE6-A791-9AAA0E840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79" y="3852472"/>
            <a:ext cx="10058400" cy="2148840"/>
          </a:xfrm>
        </p:spPr>
        <p:txBody>
          <a:bodyPr>
            <a:normAutofit/>
          </a:bodyPr>
          <a:lstStyle/>
          <a:p>
            <a:r>
              <a:rPr lang="en-US" sz="2400" dirty="0"/>
              <a:t>Output:</a:t>
            </a:r>
          </a:p>
          <a:p>
            <a:r>
              <a:rPr lang="en-US" sz="2400" dirty="0"/>
              <a:t>Hi there Mr. Wang!</a:t>
            </a:r>
          </a:p>
          <a:p>
            <a:endParaRPr lang="en-US" sz="2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15C4E7-AB78-48A3-9D2E-75E707C830B8}"/>
              </a:ext>
            </a:extLst>
          </p:cNvPr>
          <p:cNvSpPr txBox="1">
            <a:spLocks/>
          </p:cNvSpPr>
          <p:nvPr/>
        </p:nvSpPr>
        <p:spPr>
          <a:xfrm>
            <a:off x="1097280" y="5681272"/>
            <a:ext cx="10058400" cy="63208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hlinkClick r:id="rId2"/>
              </a:rPr>
              <a:t>https://www.youtube.com/watch?v=Ct6BUPvE2sM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278005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A5BC-FC1E-4B94-87ED-F114A99B7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Operators - % Modulus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2AC383-A90C-4376-B04F-1B773A7F20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473376"/>
            <a:ext cx="4937760" cy="3395718"/>
          </a:xfrm>
        </p:spPr>
        <p:txBody>
          <a:bodyPr>
            <a:normAutofit/>
          </a:bodyPr>
          <a:lstStyle/>
          <a:p>
            <a:r>
              <a:rPr lang="en-US" sz="2600" dirty="0"/>
              <a:t>Elementary School Division:</a:t>
            </a:r>
          </a:p>
          <a:p>
            <a:pPr lvl="1"/>
            <a:r>
              <a:rPr lang="en-US" sz="2400" dirty="0"/>
              <a:t>5/7 = 0 r 5</a:t>
            </a:r>
          </a:p>
          <a:p>
            <a:pPr lvl="1"/>
            <a:r>
              <a:rPr lang="en-US" sz="2400" dirty="0"/>
              <a:t>12/5 = 2 r 2</a:t>
            </a:r>
          </a:p>
          <a:p>
            <a:pPr lvl="1"/>
            <a:r>
              <a:rPr lang="en-US" sz="2400" dirty="0"/>
              <a:t>23/4 = 5 r 3</a:t>
            </a:r>
          </a:p>
          <a:p>
            <a:pPr lvl="1"/>
            <a:endParaRPr lang="en-US" sz="26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AA391D9-13E1-44C8-B425-4794A463F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2473377"/>
            <a:ext cx="4937760" cy="3395718"/>
          </a:xfrm>
        </p:spPr>
        <p:txBody>
          <a:bodyPr/>
          <a:lstStyle/>
          <a:p>
            <a:r>
              <a:rPr lang="en-US" sz="2600" dirty="0"/>
              <a:t>Modulus</a:t>
            </a:r>
          </a:p>
          <a:p>
            <a:pPr lvl="1"/>
            <a:r>
              <a:rPr lang="en-US" sz="2400" dirty="0"/>
              <a:t>5 % 7 = 5</a:t>
            </a:r>
          </a:p>
          <a:p>
            <a:pPr lvl="1"/>
            <a:r>
              <a:rPr lang="en-US" sz="2400" dirty="0"/>
              <a:t>12 % 5 = 2</a:t>
            </a:r>
          </a:p>
          <a:p>
            <a:pPr lvl="1"/>
            <a:r>
              <a:rPr lang="en-US" sz="2400" dirty="0"/>
              <a:t>23 % 4 = 3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0536A2-0486-43EB-B35D-68FE786F5289}"/>
              </a:ext>
            </a:extLst>
          </p:cNvPr>
          <p:cNvSpPr txBox="1"/>
          <p:nvPr/>
        </p:nvSpPr>
        <p:spPr>
          <a:xfrm>
            <a:off x="1097279" y="1872271"/>
            <a:ext cx="10058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% Modulus is the Remainder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3A016C6-4FBB-46E1-B9D9-C0624505812B}"/>
                  </a:ext>
                </a:extLst>
              </p14:cNvPr>
              <p14:cNvContentPartPr/>
              <p14:nvPr/>
            </p14:nvContentPartPr>
            <p14:xfrm>
              <a:off x="4108320" y="3587760"/>
              <a:ext cx="1327680" cy="1219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3A016C6-4FBB-46E1-B9D9-C062450581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98960" y="3578400"/>
                <a:ext cx="1346400" cy="123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20033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A5BC-FC1E-4B94-87ED-F114A99B7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Operators - % Modulus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2AC383-A90C-4376-B04F-1B773A7F20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473376"/>
            <a:ext cx="4937760" cy="3395718"/>
          </a:xfrm>
        </p:spPr>
        <p:txBody>
          <a:bodyPr>
            <a:normAutofit/>
          </a:bodyPr>
          <a:lstStyle/>
          <a:p>
            <a:r>
              <a:rPr lang="en-US" sz="2600" dirty="0"/>
              <a:t>Elementary School Division:</a:t>
            </a:r>
          </a:p>
          <a:p>
            <a:pPr lvl="1"/>
            <a:r>
              <a:rPr lang="en-US" sz="2400" dirty="0"/>
              <a:t>5/7.3 = 0 r 5</a:t>
            </a:r>
          </a:p>
          <a:p>
            <a:pPr lvl="1"/>
            <a:r>
              <a:rPr lang="en-US" sz="2400" dirty="0"/>
              <a:t>12.4/5 = 2 r 2.4</a:t>
            </a:r>
          </a:p>
          <a:p>
            <a:pPr lvl="1"/>
            <a:r>
              <a:rPr lang="en-US" sz="2400" dirty="0"/>
              <a:t>23.5/4 = 5 r 3.5</a:t>
            </a:r>
          </a:p>
          <a:p>
            <a:pPr lvl="1"/>
            <a:endParaRPr lang="en-US" sz="26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AA391D9-13E1-44C8-B425-4794A463F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2473377"/>
            <a:ext cx="4937760" cy="3395718"/>
          </a:xfrm>
        </p:spPr>
        <p:txBody>
          <a:bodyPr/>
          <a:lstStyle/>
          <a:p>
            <a:r>
              <a:rPr lang="en-US" sz="2600" dirty="0"/>
              <a:t>Modulus</a:t>
            </a:r>
          </a:p>
          <a:p>
            <a:pPr lvl="1"/>
            <a:r>
              <a:rPr lang="en-US" sz="2400" dirty="0"/>
              <a:t>5 % 7.3 = 5</a:t>
            </a:r>
          </a:p>
          <a:p>
            <a:pPr lvl="1"/>
            <a:r>
              <a:rPr lang="en-US" sz="2400" dirty="0"/>
              <a:t>12.4 % 5 = 2.4</a:t>
            </a:r>
          </a:p>
          <a:p>
            <a:pPr lvl="1"/>
            <a:r>
              <a:rPr lang="en-US" sz="2400" dirty="0"/>
              <a:t>23.5 % 4 = 3.5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0536A2-0486-43EB-B35D-68FE786F5289}"/>
              </a:ext>
            </a:extLst>
          </p:cNvPr>
          <p:cNvSpPr txBox="1"/>
          <p:nvPr/>
        </p:nvSpPr>
        <p:spPr>
          <a:xfrm>
            <a:off x="1097279" y="1872271"/>
            <a:ext cx="10058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% Modulus is the Remainder</a:t>
            </a:r>
          </a:p>
        </p:txBody>
      </p:sp>
    </p:spTree>
    <p:extLst>
      <p:ext uri="{BB962C8B-B14F-4D97-AF65-F5344CB8AC3E}">
        <p14:creationId xmlns:p14="http://schemas.microsoft.com/office/powerpoint/2010/main" val="1924663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AD298-8535-41BA-93E2-C00797B60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F11EC-95EA-4CEC-81CB-8961A028B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Variables – String</a:t>
            </a:r>
          </a:p>
          <a:p>
            <a:r>
              <a:rPr lang="en-US" dirty="0"/>
              <a:t>Math Operators (including ‘+’ concatenation and ‘%’ modulus)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6433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666D6-AB47-4AC5-AF89-E91B76A86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can perform the following math operations in Java and print out the result:</a:t>
            </a:r>
          </a:p>
          <a:p>
            <a:pPr lvl="1"/>
            <a:r>
              <a:rPr lang="en-US" dirty="0"/>
              <a:t>+ addition</a:t>
            </a:r>
          </a:p>
          <a:p>
            <a:pPr lvl="1"/>
            <a:r>
              <a:rPr lang="en-US" dirty="0"/>
              <a:t>- subtraction</a:t>
            </a:r>
          </a:p>
          <a:p>
            <a:pPr lvl="1"/>
            <a:r>
              <a:rPr lang="en-US" dirty="0"/>
              <a:t>* multiplication</a:t>
            </a:r>
          </a:p>
          <a:p>
            <a:pPr lvl="1"/>
            <a:r>
              <a:rPr lang="en-US" dirty="0"/>
              <a:t>/ division</a:t>
            </a:r>
          </a:p>
          <a:p>
            <a:r>
              <a:rPr lang="en-US" dirty="0"/>
              <a:t>I can utilize parentheses and follow PEMDAS to follow the order of operations</a:t>
            </a:r>
          </a:p>
          <a:p>
            <a:r>
              <a:rPr lang="en-US" dirty="0"/>
              <a:t>I can explain what happens when performing operations on integer values vs decimal values</a:t>
            </a:r>
          </a:p>
          <a:p>
            <a:r>
              <a:rPr lang="en-US" dirty="0"/>
              <a:t>I know the definition of truncate and can utilize it in a division operation between integer values</a:t>
            </a:r>
          </a:p>
          <a:p>
            <a:r>
              <a:rPr lang="en-US" dirty="0"/>
              <a:t>I can use concatenation to combine Strings</a:t>
            </a:r>
          </a:p>
          <a:p>
            <a:r>
              <a:rPr lang="en-US" dirty="0"/>
              <a:t>I understand the % modulus operation finds the remainder</a:t>
            </a:r>
          </a:p>
        </p:txBody>
      </p:sp>
    </p:spTree>
    <p:extLst>
      <p:ext uri="{BB962C8B-B14F-4D97-AF65-F5344CB8AC3E}">
        <p14:creationId xmlns:p14="http://schemas.microsoft.com/office/powerpoint/2010/main" val="13226496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666D6-AB47-4AC5-AF89-E91B76A86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Sample Code</a:t>
            </a:r>
          </a:p>
          <a:p>
            <a:pPr lvl="1"/>
            <a:r>
              <a:rPr lang="en-US" dirty="0"/>
              <a:t>Math Operations Sample Code</a:t>
            </a:r>
          </a:p>
          <a:p>
            <a:r>
              <a:rPr lang="en-US" dirty="0"/>
              <a:t>Worksheet</a:t>
            </a:r>
          </a:p>
          <a:p>
            <a:pPr lvl="1"/>
            <a:r>
              <a:rPr lang="en-US" dirty="0"/>
              <a:t>Math Operations Worksheet</a:t>
            </a:r>
          </a:p>
          <a:p>
            <a:r>
              <a:rPr lang="en-US" dirty="0"/>
              <a:t>Coding Practice</a:t>
            </a:r>
          </a:p>
          <a:p>
            <a:pPr lvl="1"/>
            <a:r>
              <a:rPr lang="en-US" dirty="0"/>
              <a:t>Math Operations Labs</a:t>
            </a:r>
          </a:p>
          <a:p>
            <a:r>
              <a:rPr lang="en-US" dirty="0"/>
              <a:t>Scaffolding:</a:t>
            </a:r>
          </a:p>
          <a:p>
            <a:pPr lvl="1"/>
            <a:r>
              <a:rPr lang="en-US" dirty="0"/>
              <a:t>See 01_Scaffolding</a:t>
            </a:r>
          </a:p>
          <a:p>
            <a:r>
              <a:rPr lang="en-US" dirty="0"/>
              <a:t>Leave some Feedback/Questions:</a:t>
            </a:r>
          </a:p>
          <a:p>
            <a:pPr lvl="1"/>
            <a:r>
              <a:rPr lang="en-US" dirty="0"/>
              <a:t>Link: </a:t>
            </a:r>
            <a:r>
              <a:rPr lang="en-US" dirty="0">
                <a:hlinkClick r:id="rId3"/>
              </a:rPr>
              <a:t>https://forms.gle/wRuj8Bzh3cTPFR4T6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968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5E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2225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BE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36BB6-AD54-491A-821F-A971BFAAA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Variable (String)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48ECA-39E3-4158-B9CF-E5C85D0666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03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666D6-AB47-4AC5-AF89-E91B76A86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can create a String using both the formal way and the shortcut way</a:t>
            </a:r>
          </a:p>
          <a:p>
            <a:r>
              <a:rPr lang="en-US" dirty="0"/>
              <a:t>I understand a String variable does not store the actual value, but stores the memory address of where I can find the actual String value</a:t>
            </a:r>
          </a:p>
          <a:p>
            <a:r>
              <a:rPr lang="en-US" dirty="0"/>
              <a:t>I can identify a primitive and an Object variable</a:t>
            </a:r>
          </a:p>
        </p:txBody>
      </p:sp>
    </p:spTree>
    <p:extLst>
      <p:ext uri="{BB962C8B-B14F-4D97-AF65-F5344CB8AC3E}">
        <p14:creationId xmlns:p14="http://schemas.microsoft.com/office/powerpoint/2010/main" val="1804022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Variable (String)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FC81C750-5BE8-4A12-B4E5-064F2CCDD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1846263"/>
            <a:ext cx="10058400" cy="4022725"/>
          </a:xfrm>
        </p:spPr>
        <p:txBody>
          <a:bodyPr>
            <a:normAutofit/>
          </a:bodyPr>
          <a:lstStyle/>
          <a:p>
            <a:r>
              <a:rPr lang="en-US" sz="2400" dirty="0"/>
              <a:t>An object (or reference) variable stores the ‘memory address’ of the object.</a:t>
            </a:r>
          </a:p>
          <a:p>
            <a:r>
              <a:rPr lang="en-US" sz="2400" dirty="0"/>
              <a:t>The object variable DOES NOT store the actual object.</a:t>
            </a:r>
          </a:p>
        </p:txBody>
      </p:sp>
    </p:spTree>
    <p:extLst>
      <p:ext uri="{BB962C8B-B14F-4D97-AF65-F5344CB8AC3E}">
        <p14:creationId xmlns:p14="http://schemas.microsoft.com/office/powerpoint/2010/main" val="1542339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Variable (String)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2FBE2E-542C-4C77-A57C-1965DE41A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450756"/>
          </a:xfrm>
        </p:spPr>
        <p:txBody>
          <a:bodyPr>
            <a:normAutofit/>
          </a:bodyPr>
          <a:lstStyle/>
          <a:p>
            <a:r>
              <a:rPr lang="en-US" sz="2400" dirty="0"/>
              <a:t>[</a:t>
            </a:r>
            <a:r>
              <a:rPr lang="en-US" sz="2400" dirty="0" err="1"/>
              <a:t>ClassName</a:t>
            </a:r>
            <a:r>
              <a:rPr lang="en-US" sz="2400" dirty="0"/>
              <a:t>] [</a:t>
            </a:r>
            <a:r>
              <a:rPr lang="en-US" sz="2400" dirty="0" err="1"/>
              <a:t>variableName</a:t>
            </a:r>
            <a:r>
              <a:rPr lang="en-US" sz="2400" dirty="0"/>
              <a:t>] = new [</a:t>
            </a:r>
            <a:r>
              <a:rPr lang="en-US" sz="2400" dirty="0" err="1"/>
              <a:t>ClassNameConstructorCall</a:t>
            </a:r>
            <a:r>
              <a:rPr lang="en-US" sz="2400" dirty="0"/>
              <a:t>()];</a:t>
            </a:r>
          </a:p>
          <a:p>
            <a:r>
              <a:rPr lang="en-US" sz="2400" dirty="0"/>
              <a:t>Student </a:t>
            </a:r>
            <a:r>
              <a:rPr lang="en-US" sz="2400" dirty="0" err="1"/>
              <a:t>studentOne</a:t>
            </a:r>
            <a:r>
              <a:rPr lang="en-US" sz="2400" dirty="0"/>
              <a:t> = new Student();</a:t>
            </a:r>
          </a:p>
          <a:p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259566-5D5F-4363-9BF8-D4C9E2CDEBB3}"/>
              </a:ext>
            </a:extLst>
          </p:cNvPr>
          <p:cNvSpPr txBox="1"/>
          <p:nvPr/>
        </p:nvSpPr>
        <p:spPr>
          <a:xfrm>
            <a:off x="1097280" y="4361472"/>
            <a:ext cx="1963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studentOne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F86AC18-DA76-4A2D-BD70-96FCB60715A6}"/>
              </a:ext>
            </a:extLst>
          </p:cNvPr>
          <p:cNvCxnSpPr/>
          <p:nvPr/>
        </p:nvCxnSpPr>
        <p:spPr>
          <a:xfrm>
            <a:off x="2434403" y="4917121"/>
            <a:ext cx="4016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51FFD82-D10F-4B4F-8CB8-132AF2F266CC}"/>
              </a:ext>
            </a:extLst>
          </p:cNvPr>
          <p:cNvSpPr txBox="1"/>
          <p:nvPr/>
        </p:nvSpPr>
        <p:spPr>
          <a:xfrm>
            <a:off x="6451267" y="4734107"/>
            <a:ext cx="1963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0xFFEE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60666B-8938-4F80-A15E-FC9A00BE431D}"/>
              </a:ext>
            </a:extLst>
          </p:cNvPr>
          <p:cNvSpPr txBox="1"/>
          <p:nvPr/>
        </p:nvSpPr>
        <p:spPr>
          <a:xfrm>
            <a:off x="7433123" y="4760497"/>
            <a:ext cx="219056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Student Object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ACB682-ED0F-4296-9908-88641B051871}"/>
              </a:ext>
            </a:extLst>
          </p:cNvPr>
          <p:cNvSpPr txBox="1"/>
          <p:nvPr/>
        </p:nvSpPr>
        <p:spPr>
          <a:xfrm>
            <a:off x="1097280" y="4732455"/>
            <a:ext cx="11847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0xFFEE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8F367C-6D43-49D4-BE24-1376B4895BB2}"/>
              </a:ext>
            </a:extLst>
          </p:cNvPr>
          <p:cNvSpPr txBox="1"/>
          <p:nvPr/>
        </p:nvSpPr>
        <p:spPr>
          <a:xfrm>
            <a:off x="7546548" y="4361472"/>
            <a:ext cx="1963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4278550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Variable (String)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2FBE2E-542C-4C77-A57C-1965DE41A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708472"/>
          </a:xfrm>
        </p:spPr>
        <p:txBody>
          <a:bodyPr>
            <a:normAutofit/>
          </a:bodyPr>
          <a:lstStyle/>
          <a:p>
            <a:r>
              <a:rPr lang="en-US" sz="2400" dirty="0"/>
              <a:t>We can use the following code to create a new String object:</a:t>
            </a:r>
          </a:p>
          <a:p>
            <a:r>
              <a:rPr lang="en-US" sz="2400" dirty="0"/>
              <a:t>[</a:t>
            </a:r>
            <a:r>
              <a:rPr lang="en-US" sz="2400" dirty="0" err="1"/>
              <a:t>ClassName</a:t>
            </a:r>
            <a:r>
              <a:rPr lang="en-US" sz="2400" dirty="0"/>
              <a:t>] [</a:t>
            </a:r>
            <a:r>
              <a:rPr lang="en-US" sz="2400" dirty="0" err="1"/>
              <a:t>variableName</a:t>
            </a:r>
            <a:r>
              <a:rPr lang="en-US" sz="2400" dirty="0"/>
              <a:t>] = new [</a:t>
            </a:r>
            <a:r>
              <a:rPr lang="en-US" sz="2400" dirty="0" err="1"/>
              <a:t>ClassNameConstructorCall</a:t>
            </a:r>
            <a:r>
              <a:rPr lang="en-US" sz="2400" dirty="0"/>
              <a:t>()];</a:t>
            </a:r>
          </a:p>
          <a:p>
            <a:r>
              <a:rPr lang="en-US" sz="2400" dirty="0"/>
              <a:t>String </a:t>
            </a:r>
            <a:r>
              <a:rPr lang="en-US" sz="2400" dirty="0" err="1"/>
              <a:t>stringOne</a:t>
            </a:r>
            <a:r>
              <a:rPr lang="en-US" sz="2400" dirty="0"/>
              <a:t> = new String(“Hello World!”);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259566-5D5F-4363-9BF8-D4C9E2CDEBB3}"/>
              </a:ext>
            </a:extLst>
          </p:cNvPr>
          <p:cNvSpPr txBox="1"/>
          <p:nvPr/>
        </p:nvSpPr>
        <p:spPr>
          <a:xfrm>
            <a:off x="1107273" y="4740529"/>
            <a:ext cx="1963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stringOne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F86AC18-DA76-4A2D-BD70-96FCB60715A6}"/>
              </a:ext>
            </a:extLst>
          </p:cNvPr>
          <p:cNvCxnSpPr/>
          <p:nvPr/>
        </p:nvCxnSpPr>
        <p:spPr>
          <a:xfrm>
            <a:off x="2444396" y="5296178"/>
            <a:ext cx="4016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51FFD82-D10F-4B4F-8CB8-132AF2F266CC}"/>
              </a:ext>
            </a:extLst>
          </p:cNvPr>
          <p:cNvSpPr txBox="1"/>
          <p:nvPr/>
        </p:nvSpPr>
        <p:spPr>
          <a:xfrm>
            <a:off x="6461260" y="5113164"/>
            <a:ext cx="1963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0xXKCD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60666B-8938-4F80-A15E-FC9A00BE431D}"/>
              </a:ext>
            </a:extLst>
          </p:cNvPr>
          <p:cNvSpPr txBox="1"/>
          <p:nvPr/>
        </p:nvSpPr>
        <p:spPr>
          <a:xfrm>
            <a:off x="7443116" y="5139554"/>
            <a:ext cx="330483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String Object “Hello World!”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ACB682-ED0F-4296-9908-88641B051871}"/>
              </a:ext>
            </a:extLst>
          </p:cNvPr>
          <p:cNvSpPr txBox="1"/>
          <p:nvPr/>
        </p:nvSpPr>
        <p:spPr>
          <a:xfrm>
            <a:off x="1107273" y="5111512"/>
            <a:ext cx="11847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0xXKCD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8F367C-6D43-49D4-BE24-1376B4895BB2}"/>
              </a:ext>
            </a:extLst>
          </p:cNvPr>
          <p:cNvSpPr txBox="1"/>
          <p:nvPr/>
        </p:nvSpPr>
        <p:spPr>
          <a:xfrm>
            <a:off x="7556541" y="4740529"/>
            <a:ext cx="1963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2403637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Variable (String)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2FBE2E-542C-4C77-A57C-1965DE41A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708472"/>
          </a:xfrm>
        </p:spPr>
        <p:txBody>
          <a:bodyPr>
            <a:normAutofit/>
          </a:bodyPr>
          <a:lstStyle/>
          <a:p>
            <a:r>
              <a:rPr lang="en-US" sz="2400" dirty="0"/>
              <a:t>Remember: A character is represented with single quotes ‘h’</a:t>
            </a:r>
          </a:p>
          <a:p>
            <a:r>
              <a:rPr lang="en-US" sz="2400" dirty="0"/>
              <a:t>A String is represented with double quotes “hi there”.</a:t>
            </a:r>
          </a:p>
          <a:p>
            <a:r>
              <a:rPr lang="en-US" sz="2400" dirty="0"/>
              <a:t>You can think of a String as a combination of one or more characters.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259566-5D5F-4363-9BF8-D4C9E2CDEBB3}"/>
              </a:ext>
            </a:extLst>
          </p:cNvPr>
          <p:cNvSpPr txBox="1"/>
          <p:nvPr/>
        </p:nvSpPr>
        <p:spPr>
          <a:xfrm>
            <a:off x="1107273" y="4740529"/>
            <a:ext cx="1963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stringOne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F86AC18-DA76-4A2D-BD70-96FCB60715A6}"/>
              </a:ext>
            </a:extLst>
          </p:cNvPr>
          <p:cNvCxnSpPr/>
          <p:nvPr/>
        </p:nvCxnSpPr>
        <p:spPr>
          <a:xfrm>
            <a:off x="2444396" y="5296178"/>
            <a:ext cx="4016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51FFD82-D10F-4B4F-8CB8-132AF2F266CC}"/>
              </a:ext>
            </a:extLst>
          </p:cNvPr>
          <p:cNvSpPr txBox="1"/>
          <p:nvPr/>
        </p:nvSpPr>
        <p:spPr>
          <a:xfrm>
            <a:off x="6461260" y="5113164"/>
            <a:ext cx="1963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0xXKCD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60666B-8938-4F80-A15E-FC9A00BE431D}"/>
              </a:ext>
            </a:extLst>
          </p:cNvPr>
          <p:cNvSpPr txBox="1"/>
          <p:nvPr/>
        </p:nvSpPr>
        <p:spPr>
          <a:xfrm>
            <a:off x="7443116" y="5139554"/>
            <a:ext cx="330483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String Object “Hello World!”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ACB682-ED0F-4296-9908-88641B051871}"/>
              </a:ext>
            </a:extLst>
          </p:cNvPr>
          <p:cNvSpPr txBox="1"/>
          <p:nvPr/>
        </p:nvSpPr>
        <p:spPr>
          <a:xfrm>
            <a:off x="1107273" y="5111512"/>
            <a:ext cx="11847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0xXKCD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8F367C-6D43-49D4-BE24-1376B4895BB2}"/>
              </a:ext>
            </a:extLst>
          </p:cNvPr>
          <p:cNvSpPr txBox="1"/>
          <p:nvPr/>
        </p:nvSpPr>
        <p:spPr>
          <a:xfrm>
            <a:off x="7556541" y="4740529"/>
            <a:ext cx="1963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337145501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vited_Students xmlns="82256a1b-9f38-4c4c-91e5-29854cada989" xsi:nil="true"/>
    <_ip_UnifiedCompliancePolicyUIAction xmlns="http://schemas.microsoft.com/sharepoint/v3" xsi:nil="true"/>
    <CultureName xmlns="82256a1b-9f38-4c4c-91e5-29854cada989" xsi:nil="true"/>
    <Students xmlns="82256a1b-9f38-4c4c-91e5-29854cada989">
      <UserInfo>
        <DisplayName/>
        <AccountId xsi:nil="true"/>
        <AccountType/>
      </UserInfo>
    </Students>
    <Templates xmlns="82256a1b-9f38-4c4c-91e5-29854cada989" xsi:nil="true"/>
    <Owner xmlns="82256a1b-9f38-4c4c-91e5-29854cada989">
      <UserInfo>
        <DisplayName/>
        <AccountId xsi:nil="true"/>
        <AccountType/>
      </UserInfo>
    </Owner>
    <Teachers xmlns="82256a1b-9f38-4c4c-91e5-29854cada989">
      <UserInfo>
        <DisplayName/>
        <AccountId xsi:nil="true"/>
        <AccountType/>
      </UserInfo>
    </Teachers>
    <Student_Groups xmlns="82256a1b-9f38-4c4c-91e5-29854cada989">
      <UserInfo>
        <DisplayName/>
        <AccountId xsi:nil="true"/>
        <AccountType/>
      </UserInfo>
    </Student_Groups>
    <Distribution_Groups xmlns="82256a1b-9f38-4c4c-91e5-29854cada989" xsi:nil="true"/>
    <Is_Collaboration_Space_Locked xmlns="82256a1b-9f38-4c4c-91e5-29854cada989" xsi:nil="true"/>
    <Invited_Teachers xmlns="82256a1b-9f38-4c4c-91e5-29854cada989" xsi:nil="true"/>
    <LMS_Mappings xmlns="82256a1b-9f38-4c4c-91e5-29854cada989" xsi:nil="true"/>
    <NotebookType xmlns="82256a1b-9f38-4c4c-91e5-29854cada989" xsi:nil="true"/>
    <_ip_UnifiedCompliancePolicyProperties xmlns="http://schemas.microsoft.com/sharepoint/v3" xsi:nil="true"/>
    <Has_Teacher_Only_SectionGroup xmlns="82256a1b-9f38-4c4c-91e5-29854cada989" xsi:nil="true"/>
    <Math_Settings xmlns="82256a1b-9f38-4c4c-91e5-29854cada989" xsi:nil="true"/>
    <DefaultSectionNames xmlns="82256a1b-9f38-4c4c-91e5-29854cada989" xsi:nil="true"/>
    <AppVersion xmlns="82256a1b-9f38-4c4c-91e5-29854cada989" xsi:nil="true"/>
    <FolderType xmlns="82256a1b-9f38-4c4c-91e5-29854cada989" xsi:nil="true"/>
    <TeamsChannelId xmlns="82256a1b-9f38-4c4c-91e5-29854cada989" xsi:nil="true"/>
    <IsNotebookLocked xmlns="82256a1b-9f38-4c4c-91e5-29854cada989" xsi:nil="true"/>
    <Self_Registration_Enabled xmlns="82256a1b-9f38-4c4c-91e5-29854cada989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977DB636FAC046B39EFB0EDCA79FB9" ma:contentTypeVersion="35" ma:contentTypeDescription="Create a new document." ma:contentTypeScope="" ma:versionID="0f64df24c85279f01587ad2aa5aed291">
  <xsd:schema xmlns:xsd="http://www.w3.org/2001/XMLSchema" xmlns:xs="http://www.w3.org/2001/XMLSchema" xmlns:p="http://schemas.microsoft.com/office/2006/metadata/properties" xmlns:ns1="http://schemas.microsoft.com/sharepoint/v3" xmlns:ns3="9e962e79-3fd0-4a6e-bcbc-b3738a4df2d9" xmlns:ns4="82256a1b-9f38-4c4c-91e5-29854cada989" targetNamespace="http://schemas.microsoft.com/office/2006/metadata/properties" ma:root="true" ma:fieldsID="86f674dd3b581b7c6038a385992766ca" ns1:_="" ns3:_="" ns4:_="">
    <xsd:import namespace="http://schemas.microsoft.com/sharepoint/v3"/>
    <xsd:import namespace="9e962e79-3fd0-4a6e-bcbc-b3738a4df2d9"/>
    <xsd:import namespace="82256a1b-9f38-4c4c-91e5-29854cada98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Templates" minOccurs="0"/>
                <xsd:element ref="ns4:CultureName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Has_Teacher_Only_SectionGroup" minOccurs="0"/>
                <xsd:element ref="ns4:Is_Collaboration_Space_Locked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TeamsChannelId" minOccurs="0"/>
                <xsd:element ref="ns4:IsNotebookLocked" minOccurs="0"/>
                <xsd:element ref="ns4:MediaServiceEventHashCode" minOccurs="0"/>
                <xsd:element ref="ns4:MediaServiceGenerationTime" minOccurs="0"/>
                <xsd:element ref="ns1:_ip_UnifiedCompliancePolicyProperties" minOccurs="0"/>
                <xsd:element ref="ns1:_ip_UnifiedCompliancePolicyUIAction" minOccurs="0"/>
                <xsd:element ref="ns4:MediaServiceLocation" minOccurs="0"/>
                <xsd:element ref="ns4:Math_Settings" minOccurs="0"/>
                <xsd:element ref="ns4:Distribution_Groups" minOccurs="0"/>
                <xsd:element ref="ns4:LMS_Mappings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3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3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962e79-3fd0-4a6e-bcbc-b3738a4df2d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256a1b-9f38-4c4c-91e5-29854cada9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NotebookType" ma:index="13" nillable="true" ma:displayName="Notebook Type" ma:internalName="NotebookType">
      <xsd:simpleType>
        <xsd:restriction base="dms:Text"/>
      </xsd:simpleType>
    </xsd:element>
    <xsd:element name="FolderType" ma:index="14" nillable="true" ma:displayName="Folder Type" ma:internalName="FolderType">
      <xsd:simpleType>
        <xsd:restriction base="dms:Text"/>
      </xsd:simpleType>
    </xsd:element>
    <xsd:element name="Owner" ma:index="15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6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7" nillable="true" ma:displayName="Templates" ma:internalName="Templates">
      <xsd:simpleType>
        <xsd:restriction base="dms:Note">
          <xsd:maxLength value="255"/>
        </xsd:restriction>
      </xsd:simpleType>
    </xsd:element>
    <xsd:element name="CultureName" ma:index="18" nillable="true" ma:displayName="Culture Name" ma:internalName="CultureName">
      <xsd:simpleType>
        <xsd:restriction base="dms:Text"/>
      </xsd:simpleType>
    </xsd:element>
    <xsd:element name="AppVersion" ma:index="19" nillable="true" ma:displayName="App Version" ma:internalName="AppVersion">
      <xsd:simpleType>
        <xsd:restriction base="dms:Text"/>
      </xsd:simpleType>
    </xsd:element>
    <xsd:element name="Teachers" ma:index="20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1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2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3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4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5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6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7" nillable="true" ma:displayName="Is Collaboration Space Locked" ma:internalName="Is_Collaboration_Space_Locked">
      <xsd:simpleType>
        <xsd:restriction base="dms:Boolean"/>
      </xsd:simpleType>
    </xsd:element>
    <xsd:element name="MediaServiceAutoTags" ma:index="28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29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30" nillable="true" ma:displayName="MediaServiceDateTaken" ma:hidden="true" ma:internalName="MediaServiceDateTaken" ma:readOnly="true">
      <xsd:simpleType>
        <xsd:restriction base="dms:Text"/>
      </xsd:simpleType>
    </xsd:element>
    <xsd:element name="TeamsChannelId" ma:index="31" nillable="true" ma:displayName="Teams Channel Id" ma:internalName="TeamsChannelId">
      <xsd:simpleType>
        <xsd:restriction base="dms:Text"/>
      </xsd:simpleType>
    </xsd:element>
    <xsd:element name="IsNotebookLocked" ma:index="32" nillable="true" ma:displayName="Is Notebook Locked" ma:internalName="IsNotebookLocked">
      <xsd:simpleType>
        <xsd:restriction base="dms:Boolean"/>
      </xsd:simpleType>
    </xsd:element>
    <xsd:element name="MediaServiceEventHashCode" ma:index="3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3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37" nillable="true" ma:displayName="Location" ma:internalName="MediaServiceLocation" ma:readOnly="true">
      <xsd:simpleType>
        <xsd:restriction base="dms:Text"/>
      </xsd:simpleType>
    </xsd:element>
    <xsd:element name="Math_Settings" ma:index="38" nillable="true" ma:displayName="Math Settings" ma:internalName="Math_Settings">
      <xsd:simpleType>
        <xsd:restriction base="dms:Text"/>
      </xsd:simpleType>
    </xsd:element>
    <xsd:element name="Distribution_Groups" ma:index="39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40" nillable="true" ma:displayName="LMS Mappings" ma:internalName="LMS_Mappings">
      <xsd:simpleType>
        <xsd:restriction base="dms:Note">
          <xsd:maxLength value="255"/>
        </xsd:restriction>
      </xsd:simpleType>
    </xsd:element>
    <xsd:element name="MediaServiceAutoKeyPoints" ma:index="4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1729CB2-A43D-4000-BB1E-0D4784BFC7FA}">
  <ds:schemaRefs>
    <ds:schemaRef ds:uri="http://schemas.microsoft.com/office/2006/metadata/properties"/>
    <ds:schemaRef ds:uri="http://schemas.microsoft.com/office/infopath/2007/PartnerControls"/>
    <ds:schemaRef ds:uri="82256a1b-9f38-4c4c-91e5-29854cada989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773D2086-0172-4CCD-8DFE-1D8A559D1C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9e962e79-3fd0-4a6e-bcbc-b3738a4df2d9"/>
    <ds:schemaRef ds:uri="82256a1b-9f38-4c4c-91e5-29854cada9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319769E-FC40-4B18-AA85-20E2280A857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2478</TotalTime>
  <Words>1474</Words>
  <Application>Microsoft Office PowerPoint</Application>
  <PresentationFormat>Widescreen</PresentationFormat>
  <Paragraphs>254</Paragraphs>
  <Slides>32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Calibri</vt:lpstr>
      <vt:lpstr>Calibri Light</vt:lpstr>
      <vt:lpstr>Retrospect</vt:lpstr>
      <vt:lpstr>Unit 01</vt:lpstr>
      <vt:lpstr>Day 4</vt:lpstr>
      <vt:lpstr>Overview</vt:lpstr>
      <vt:lpstr>Object Variable (String)</vt:lpstr>
      <vt:lpstr>Objectives</vt:lpstr>
      <vt:lpstr>Object Variable (String)</vt:lpstr>
      <vt:lpstr>Object Variable (String)</vt:lpstr>
      <vt:lpstr>Object Variable (String)</vt:lpstr>
      <vt:lpstr>Object Variable (String)</vt:lpstr>
      <vt:lpstr>Object Variable (String)</vt:lpstr>
      <vt:lpstr>Object vs Primitive Variable</vt:lpstr>
      <vt:lpstr>Object Variable (String)</vt:lpstr>
      <vt:lpstr>Objectives</vt:lpstr>
      <vt:lpstr>Follow Up</vt:lpstr>
      <vt:lpstr>Math Operators</vt:lpstr>
      <vt:lpstr>Objectives</vt:lpstr>
      <vt:lpstr>Math Operators</vt:lpstr>
      <vt:lpstr>Math Operators + - / *</vt:lpstr>
      <vt:lpstr>Math Operators + - / *</vt:lpstr>
      <vt:lpstr>Math Operators – The Tricky Stuff</vt:lpstr>
      <vt:lpstr>Math Operators – The Tricky Stuff</vt:lpstr>
      <vt:lpstr>Math Operators – The Tricky Stuff</vt:lpstr>
      <vt:lpstr>Math Operators – The Tricky Stuff</vt:lpstr>
      <vt:lpstr>Math Operators - Concatenation</vt:lpstr>
      <vt:lpstr>Operator Precedence</vt:lpstr>
      <vt:lpstr>Math Operators - Concatenation</vt:lpstr>
      <vt:lpstr>Math Operators - Concatenation</vt:lpstr>
      <vt:lpstr>Math Operators - % Modulus</vt:lpstr>
      <vt:lpstr>Math Operators - % Modulus</vt:lpstr>
      <vt:lpstr>Objectives</vt:lpstr>
      <vt:lpstr>Follow Up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01</dc:title>
  <dc:creator>Wang, Charles</dc:creator>
  <cp:lastModifiedBy>Wang, Charles</cp:lastModifiedBy>
  <cp:revision>5</cp:revision>
  <dcterms:created xsi:type="dcterms:W3CDTF">2020-07-27T20:06:30Z</dcterms:created>
  <dcterms:modified xsi:type="dcterms:W3CDTF">2020-08-03T23:32:55Z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0x010100AC977DB636FAC046B39EFB0EDCA79FB9</vt:lpwstr>
  </property>
</Properties>
</file>