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8" r:id="rId5"/>
    <p:sldId id="259" r:id="rId6"/>
    <p:sldId id="260" r:id="rId7"/>
    <p:sldId id="261" r:id="rId8"/>
    <p:sldId id="287" r:id="rId9"/>
    <p:sldId id="268" r:id="rId10"/>
    <p:sldId id="269" r:id="rId11"/>
    <p:sldId id="270" r:id="rId12"/>
    <p:sldId id="271" r:id="rId13"/>
    <p:sldId id="272" r:id="rId14"/>
    <p:sldId id="273" r:id="rId15"/>
    <p:sldId id="288" r:id="rId16"/>
    <p:sldId id="289" r:id="rId17"/>
    <p:sldId id="262" r:id="rId18"/>
    <p:sldId id="290" r:id="rId19"/>
    <p:sldId id="275" r:id="rId20"/>
    <p:sldId id="276" r:id="rId21"/>
    <p:sldId id="274" r:id="rId22"/>
    <p:sldId id="277" r:id="rId23"/>
    <p:sldId id="282" r:id="rId24"/>
    <p:sldId id="279" r:id="rId25"/>
    <p:sldId id="291" r:id="rId26"/>
    <p:sldId id="292" r:id="rId27"/>
    <p:sldId id="263" r:id="rId28"/>
    <p:sldId id="293" r:id="rId29"/>
    <p:sldId id="281" r:id="rId30"/>
    <p:sldId id="278" r:id="rId31"/>
    <p:sldId id="283" r:id="rId32"/>
    <p:sldId id="284" r:id="rId33"/>
    <p:sldId id="286" r:id="rId34"/>
    <p:sldId id="285" r:id="rId35"/>
    <p:sldId id="294" r:id="rId36"/>
    <p:sldId id="295" r:id="rId37"/>
    <p:sldId id="26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FFA4D-1E10-4296-A987-C5B74EE11BE6}" v="5" dt="2020-07-28T15:43:43.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5441" autoAdjust="0"/>
  </p:normalViewPr>
  <p:slideViewPr>
    <p:cSldViewPr snapToGrid="0">
      <p:cViewPr varScale="1">
        <p:scale>
          <a:sx n="86" d="100"/>
          <a:sy n="86"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harles" userId="b1269e5f-19cd-4bc8-97bb-dd1e093c722b" providerId="ADAL" clId="{DB1FFA4D-1E10-4296-A987-C5B74EE11BE6}"/>
    <pc:docChg chg="undo custSel addSld delSld modSld">
      <pc:chgData name="Wang, Charles" userId="b1269e5f-19cd-4bc8-97bb-dd1e093c722b" providerId="ADAL" clId="{DB1FFA4D-1E10-4296-A987-C5B74EE11BE6}" dt="2020-07-29T18:44:48.089" v="3986" actId="20577"/>
      <pc:docMkLst>
        <pc:docMk/>
      </pc:docMkLst>
      <pc:sldChg chg="modSp mod">
        <pc:chgData name="Wang, Charles" userId="b1269e5f-19cd-4bc8-97bb-dd1e093c722b" providerId="ADAL" clId="{DB1FFA4D-1E10-4296-A987-C5B74EE11BE6}" dt="2020-07-28T15:08:46.494" v="1" actId="6549"/>
        <pc:sldMkLst>
          <pc:docMk/>
          <pc:sldMk cId="3330736222" sldId="259"/>
        </pc:sldMkLst>
        <pc:spChg chg="mod">
          <ac:chgData name="Wang, Charles" userId="b1269e5f-19cd-4bc8-97bb-dd1e093c722b" providerId="ADAL" clId="{DB1FFA4D-1E10-4296-A987-C5B74EE11BE6}" dt="2020-07-28T15:08:44.928" v="0" actId="20577"/>
          <ac:spMkLst>
            <pc:docMk/>
            <pc:sldMk cId="3330736222" sldId="259"/>
            <ac:spMk id="2" creationId="{068E50B1-1BEF-4593-9559-A3295F2E0514}"/>
          </ac:spMkLst>
        </pc:spChg>
        <pc:spChg chg="mod">
          <ac:chgData name="Wang, Charles" userId="b1269e5f-19cd-4bc8-97bb-dd1e093c722b" providerId="ADAL" clId="{DB1FFA4D-1E10-4296-A987-C5B74EE11BE6}" dt="2020-07-28T15:08:46.494" v="1" actId="6549"/>
          <ac:spMkLst>
            <pc:docMk/>
            <pc:sldMk cId="3330736222" sldId="259"/>
            <ac:spMk id="3" creationId="{9B92FD1B-FE44-487F-A90E-99566DE74CFC}"/>
          </ac:spMkLst>
        </pc:spChg>
      </pc:sldChg>
      <pc:sldChg chg="modSp mod">
        <pc:chgData name="Wang, Charles" userId="b1269e5f-19cd-4bc8-97bb-dd1e093c722b" providerId="ADAL" clId="{DB1FFA4D-1E10-4296-A987-C5B74EE11BE6}" dt="2020-07-28T15:09:06.561" v="93" actId="20577"/>
        <pc:sldMkLst>
          <pc:docMk/>
          <pc:sldMk cId="2893643321" sldId="260"/>
        </pc:sldMkLst>
        <pc:spChg chg="mod">
          <ac:chgData name="Wang, Charles" userId="b1269e5f-19cd-4bc8-97bb-dd1e093c722b" providerId="ADAL" clId="{DB1FFA4D-1E10-4296-A987-C5B74EE11BE6}" dt="2020-07-28T15:09:06.561" v="93" actId="20577"/>
          <ac:spMkLst>
            <pc:docMk/>
            <pc:sldMk cId="2893643321" sldId="260"/>
            <ac:spMk id="3" creationId="{97BF11EC-95EA-4CEC-81CB-8961A028BB2E}"/>
          </ac:spMkLst>
        </pc:spChg>
      </pc:sldChg>
      <pc:sldChg chg="del">
        <pc:chgData name="Wang, Charles" userId="b1269e5f-19cd-4bc8-97bb-dd1e093c722b" providerId="ADAL" clId="{DB1FFA4D-1E10-4296-A987-C5B74EE11BE6}" dt="2020-07-29T14:43:43.791" v="3394" actId="47"/>
        <pc:sldMkLst>
          <pc:docMk/>
          <pc:sldMk cId="3273503293" sldId="264"/>
        </pc:sldMkLst>
      </pc:sldChg>
      <pc:sldChg chg="del">
        <pc:chgData name="Wang, Charles" userId="b1269e5f-19cd-4bc8-97bb-dd1e093c722b" providerId="ADAL" clId="{DB1FFA4D-1E10-4296-A987-C5B74EE11BE6}" dt="2020-07-29T14:43:43.791" v="3394" actId="47"/>
        <pc:sldMkLst>
          <pc:docMk/>
          <pc:sldMk cId="377986214" sldId="265"/>
        </pc:sldMkLst>
      </pc:sldChg>
      <pc:sldChg chg="del">
        <pc:chgData name="Wang, Charles" userId="b1269e5f-19cd-4bc8-97bb-dd1e093c722b" providerId="ADAL" clId="{DB1FFA4D-1E10-4296-A987-C5B74EE11BE6}" dt="2020-07-29T14:43:43.791" v="3394" actId="47"/>
        <pc:sldMkLst>
          <pc:docMk/>
          <pc:sldMk cId="3430984528" sldId="266"/>
        </pc:sldMkLst>
      </pc:sldChg>
      <pc:sldChg chg="addSp modSp add mod modClrScheme chgLayout">
        <pc:chgData name="Wang, Charles" userId="b1269e5f-19cd-4bc8-97bb-dd1e093c722b" providerId="ADAL" clId="{DB1FFA4D-1E10-4296-A987-C5B74EE11BE6}" dt="2020-07-28T15:15:09.369" v="347" actId="20577"/>
        <pc:sldMkLst>
          <pc:docMk/>
          <pc:sldMk cId="262003480" sldId="268"/>
        </pc:sldMkLst>
        <pc:spChg chg="mod ord">
          <ac:chgData name="Wang, Charles" userId="b1269e5f-19cd-4bc8-97bb-dd1e093c722b" providerId="ADAL" clId="{DB1FFA4D-1E10-4296-A987-C5B74EE11BE6}" dt="2020-07-28T15:10:17.222" v="132" actId="700"/>
          <ac:spMkLst>
            <pc:docMk/>
            <pc:sldMk cId="262003480" sldId="268"/>
            <ac:spMk id="2" creationId="{2FBAD298-8535-41BA-93E2-C00797B607A4}"/>
          </ac:spMkLst>
        </pc:spChg>
        <pc:spChg chg="mod ord">
          <ac:chgData name="Wang, Charles" userId="b1269e5f-19cd-4bc8-97bb-dd1e093c722b" providerId="ADAL" clId="{DB1FFA4D-1E10-4296-A987-C5B74EE11BE6}" dt="2020-07-28T15:15:09.369" v="347" actId="20577"/>
          <ac:spMkLst>
            <pc:docMk/>
            <pc:sldMk cId="262003480" sldId="268"/>
            <ac:spMk id="3" creationId="{97BF11EC-95EA-4CEC-81CB-8961A028BB2E}"/>
          </ac:spMkLst>
        </pc:spChg>
        <pc:spChg chg="add mod ord">
          <ac:chgData name="Wang, Charles" userId="b1269e5f-19cd-4bc8-97bb-dd1e093c722b" providerId="ADAL" clId="{DB1FFA4D-1E10-4296-A987-C5B74EE11BE6}" dt="2020-07-28T15:15:01.489" v="315" actId="20577"/>
          <ac:spMkLst>
            <pc:docMk/>
            <pc:sldMk cId="262003480" sldId="268"/>
            <ac:spMk id="4" creationId="{82BB4A54-7278-4F1A-A292-564B4CCAB414}"/>
          </ac:spMkLst>
        </pc:spChg>
      </pc:sldChg>
      <pc:sldChg chg="modSp add mod">
        <pc:chgData name="Wang, Charles" userId="b1269e5f-19cd-4bc8-97bb-dd1e093c722b" providerId="ADAL" clId="{DB1FFA4D-1E10-4296-A987-C5B74EE11BE6}" dt="2020-07-28T15:15:44.821" v="370" actId="20577"/>
        <pc:sldMkLst>
          <pc:docMk/>
          <pc:sldMk cId="2892767290" sldId="269"/>
        </pc:sldMkLst>
        <pc:spChg chg="mod">
          <ac:chgData name="Wang, Charles" userId="b1269e5f-19cd-4bc8-97bb-dd1e093c722b" providerId="ADAL" clId="{DB1FFA4D-1E10-4296-A987-C5B74EE11BE6}" dt="2020-07-28T15:15:44.821" v="370" actId="20577"/>
          <ac:spMkLst>
            <pc:docMk/>
            <pc:sldMk cId="2892767290" sldId="269"/>
            <ac:spMk id="3" creationId="{97BF11EC-95EA-4CEC-81CB-8961A028BB2E}"/>
          </ac:spMkLst>
        </pc:spChg>
      </pc:sldChg>
      <pc:sldChg chg="addSp delSp modSp add mod">
        <pc:chgData name="Wang, Charles" userId="b1269e5f-19cd-4bc8-97bb-dd1e093c722b" providerId="ADAL" clId="{DB1FFA4D-1E10-4296-A987-C5B74EE11BE6}" dt="2020-07-28T15:17:31.952" v="531" actId="20577"/>
        <pc:sldMkLst>
          <pc:docMk/>
          <pc:sldMk cId="2895813277" sldId="270"/>
        </pc:sldMkLst>
        <pc:spChg chg="add del">
          <ac:chgData name="Wang, Charles" userId="b1269e5f-19cd-4bc8-97bb-dd1e093c722b" providerId="ADAL" clId="{DB1FFA4D-1E10-4296-A987-C5B74EE11BE6}" dt="2020-07-28T15:16:09.618" v="376" actId="478"/>
          <ac:spMkLst>
            <pc:docMk/>
            <pc:sldMk cId="2895813277" sldId="270"/>
            <ac:spMk id="3" creationId="{97BF11EC-95EA-4CEC-81CB-8961A028BB2E}"/>
          </ac:spMkLst>
        </pc:spChg>
        <pc:spChg chg="del">
          <ac:chgData name="Wang, Charles" userId="b1269e5f-19cd-4bc8-97bb-dd1e093c722b" providerId="ADAL" clId="{DB1FFA4D-1E10-4296-A987-C5B74EE11BE6}" dt="2020-07-28T15:16:01.421" v="372" actId="478"/>
          <ac:spMkLst>
            <pc:docMk/>
            <pc:sldMk cId="2895813277" sldId="270"/>
            <ac:spMk id="4" creationId="{82BB4A54-7278-4F1A-A292-564B4CCAB414}"/>
          </ac:spMkLst>
        </pc:spChg>
        <pc:spChg chg="add mod">
          <ac:chgData name="Wang, Charles" userId="b1269e5f-19cd-4bc8-97bb-dd1e093c722b" providerId="ADAL" clId="{DB1FFA4D-1E10-4296-A987-C5B74EE11BE6}" dt="2020-07-28T15:16:05.645" v="374"/>
          <ac:spMkLst>
            <pc:docMk/>
            <pc:sldMk cId="2895813277" sldId="270"/>
            <ac:spMk id="6" creationId="{B49DDC4D-AE29-413D-89A3-A964A744380C}"/>
          </ac:spMkLst>
        </pc:spChg>
        <pc:spChg chg="add del mod">
          <ac:chgData name="Wang, Charles" userId="b1269e5f-19cd-4bc8-97bb-dd1e093c722b" providerId="ADAL" clId="{DB1FFA4D-1E10-4296-A987-C5B74EE11BE6}" dt="2020-07-28T15:16:13.302" v="378" actId="478"/>
          <ac:spMkLst>
            <pc:docMk/>
            <pc:sldMk cId="2895813277" sldId="270"/>
            <ac:spMk id="7" creationId="{2A0ACE85-A652-4988-BCAE-899C3B18655D}"/>
          </ac:spMkLst>
        </pc:spChg>
        <pc:spChg chg="add del mod">
          <ac:chgData name="Wang, Charles" userId="b1269e5f-19cd-4bc8-97bb-dd1e093c722b" providerId="ADAL" clId="{DB1FFA4D-1E10-4296-A987-C5B74EE11BE6}" dt="2020-07-28T15:16:09.618" v="376" actId="478"/>
          <ac:spMkLst>
            <pc:docMk/>
            <pc:sldMk cId="2895813277" sldId="270"/>
            <ac:spMk id="9" creationId="{321E739C-689F-42DD-BB8B-A12B28569BF7}"/>
          </ac:spMkLst>
        </pc:spChg>
        <pc:spChg chg="add mod">
          <ac:chgData name="Wang, Charles" userId="b1269e5f-19cd-4bc8-97bb-dd1e093c722b" providerId="ADAL" clId="{DB1FFA4D-1E10-4296-A987-C5B74EE11BE6}" dt="2020-07-28T15:17:31.952" v="531" actId="20577"/>
          <ac:spMkLst>
            <pc:docMk/>
            <pc:sldMk cId="2895813277" sldId="270"/>
            <ac:spMk id="10" creationId="{AA09A985-049D-4D32-9312-4D1F9F754A82}"/>
          </ac:spMkLst>
        </pc:spChg>
      </pc:sldChg>
      <pc:sldChg chg="modSp add mod">
        <pc:chgData name="Wang, Charles" userId="b1269e5f-19cd-4bc8-97bb-dd1e093c722b" providerId="ADAL" clId="{DB1FFA4D-1E10-4296-A987-C5B74EE11BE6}" dt="2020-07-28T15:20:56.360" v="568" actId="20577"/>
        <pc:sldMkLst>
          <pc:docMk/>
          <pc:sldMk cId="2102797742" sldId="271"/>
        </pc:sldMkLst>
        <pc:spChg chg="mod">
          <ac:chgData name="Wang, Charles" userId="b1269e5f-19cd-4bc8-97bb-dd1e093c722b" providerId="ADAL" clId="{DB1FFA4D-1E10-4296-A987-C5B74EE11BE6}" dt="2020-07-28T15:20:46.946" v="566" actId="20577"/>
          <ac:spMkLst>
            <pc:docMk/>
            <pc:sldMk cId="2102797742" sldId="271"/>
            <ac:spMk id="3" creationId="{97BF11EC-95EA-4CEC-81CB-8961A028BB2E}"/>
          </ac:spMkLst>
        </pc:spChg>
        <pc:spChg chg="mod">
          <ac:chgData name="Wang, Charles" userId="b1269e5f-19cd-4bc8-97bb-dd1e093c722b" providerId="ADAL" clId="{DB1FFA4D-1E10-4296-A987-C5B74EE11BE6}" dt="2020-07-28T15:20:56.360" v="568" actId="20577"/>
          <ac:spMkLst>
            <pc:docMk/>
            <pc:sldMk cId="2102797742" sldId="271"/>
            <ac:spMk id="4" creationId="{82BB4A54-7278-4F1A-A292-564B4CCAB414}"/>
          </ac:spMkLst>
        </pc:spChg>
      </pc:sldChg>
      <pc:sldChg chg="delSp modSp add mod">
        <pc:chgData name="Wang, Charles" userId="b1269e5f-19cd-4bc8-97bb-dd1e093c722b" providerId="ADAL" clId="{DB1FFA4D-1E10-4296-A987-C5B74EE11BE6}" dt="2020-07-28T15:21:45.183" v="581" actId="478"/>
        <pc:sldMkLst>
          <pc:docMk/>
          <pc:sldMk cId="3498165468" sldId="272"/>
        </pc:sldMkLst>
        <pc:spChg chg="mod">
          <ac:chgData name="Wang, Charles" userId="b1269e5f-19cd-4bc8-97bb-dd1e093c722b" providerId="ADAL" clId="{DB1FFA4D-1E10-4296-A987-C5B74EE11BE6}" dt="2020-07-28T15:21:05.439" v="570"/>
          <ac:spMkLst>
            <pc:docMk/>
            <pc:sldMk cId="3498165468" sldId="272"/>
            <ac:spMk id="3" creationId="{97BF11EC-95EA-4CEC-81CB-8961A028BB2E}"/>
          </ac:spMkLst>
        </pc:spChg>
        <pc:spChg chg="mod">
          <ac:chgData name="Wang, Charles" userId="b1269e5f-19cd-4bc8-97bb-dd1e093c722b" providerId="ADAL" clId="{DB1FFA4D-1E10-4296-A987-C5B74EE11BE6}" dt="2020-07-28T15:21:39.991" v="580" actId="6549"/>
          <ac:spMkLst>
            <pc:docMk/>
            <pc:sldMk cId="3498165468" sldId="272"/>
            <ac:spMk id="6" creationId="{B49DDC4D-AE29-413D-89A3-A964A744380C}"/>
          </ac:spMkLst>
        </pc:spChg>
        <pc:spChg chg="del">
          <ac:chgData name="Wang, Charles" userId="b1269e5f-19cd-4bc8-97bb-dd1e093c722b" providerId="ADAL" clId="{DB1FFA4D-1E10-4296-A987-C5B74EE11BE6}" dt="2020-07-28T15:21:45.183" v="581" actId="478"/>
          <ac:spMkLst>
            <pc:docMk/>
            <pc:sldMk cId="3498165468" sldId="272"/>
            <ac:spMk id="10" creationId="{AA09A985-049D-4D32-9312-4D1F9F754A82}"/>
          </ac:spMkLst>
        </pc:spChg>
      </pc:sldChg>
      <pc:sldChg chg="addSp modSp add mod">
        <pc:chgData name="Wang, Charles" userId="b1269e5f-19cd-4bc8-97bb-dd1e093c722b" providerId="ADAL" clId="{DB1FFA4D-1E10-4296-A987-C5B74EE11BE6}" dt="2020-07-28T15:39:00.143" v="633" actId="5793"/>
        <pc:sldMkLst>
          <pc:docMk/>
          <pc:sldMk cId="4228954470" sldId="273"/>
        </pc:sldMkLst>
        <pc:spChg chg="mod">
          <ac:chgData name="Wang, Charles" userId="b1269e5f-19cd-4bc8-97bb-dd1e093c722b" providerId="ADAL" clId="{DB1FFA4D-1E10-4296-A987-C5B74EE11BE6}" dt="2020-07-28T15:39:00.143" v="633" actId="5793"/>
          <ac:spMkLst>
            <pc:docMk/>
            <pc:sldMk cId="4228954470" sldId="273"/>
            <ac:spMk id="3" creationId="{97BF11EC-95EA-4CEC-81CB-8961A028BB2E}"/>
          </ac:spMkLst>
        </pc:spChg>
        <pc:spChg chg="mod">
          <ac:chgData name="Wang, Charles" userId="b1269e5f-19cd-4bc8-97bb-dd1e093c722b" providerId="ADAL" clId="{DB1FFA4D-1E10-4296-A987-C5B74EE11BE6}" dt="2020-07-28T15:22:31.236" v="617" actId="20577"/>
          <ac:spMkLst>
            <pc:docMk/>
            <pc:sldMk cId="4228954470" sldId="273"/>
            <ac:spMk id="6" creationId="{B49DDC4D-AE29-413D-89A3-A964A744380C}"/>
          </ac:spMkLst>
        </pc:spChg>
        <pc:spChg chg="add mod">
          <ac:chgData name="Wang, Charles" userId="b1269e5f-19cd-4bc8-97bb-dd1e093c722b" providerId="ADAL" clId="{DB1FFA4D-1E10-4296-A987-C5B74EE11BE6}" dt="2020-07-28T15:22:45.516" v="619" actId="1076"/>
          <ac:spMkLst>
            <pc:docMk/>
            <pc:sldMk cId="4228954470" sldId="273"/>
            <ac:spMk id="7" creationId="{3F463FB6-0C37-43AE-A2AC-FC9117319AB6}"/>
          </ac:spMkLst>
        </pc:spChg>
      </pc:sldChg>
      <pc:sldChg chg="addSp delSp modSp add mod modClrScheme chgLayout">
        <pc:chgData name="Wang, Charles" userId="b1269e5f-19cd-4bc8-97bb-dd1e093c722b" providerId="ADAL" clId="{DB1FFA4D-1E10-4296-A987-C5B74EE11BE6}" dt="2020-07-28T15:44:07.561" v="963" actId="20577"/>
        <pc:sldMkLst>
          <pc:docMk/>
          <pc:sldMk cId="1083039144" sldId="274"/>
        </pc:sldMkLst>
        <pc:spChg chg="mod ord">
          <ac:chgData name="Wang, Charles" userId="b1269e5f-19cd-4bc8-97bb-dd1e093c722b" providerId="ADAL" clId="{DB1FFA4D-1E10-4296-A987-C5B74EE11BE6}" dt="2020-07-28T15:39:42.301" v="655" actId="20577"/>
          <ac:spMkLst>
            <pc:docMk/>
            <pc:sldMk cId="1083039144" sldId="274"/>
            <ac:spMk id="2" creationId="{2FBAD298-8535-41BA-93E2-C00797B607A4}"/>
          </ac:spMkLst>
        </pc:spChg>
        <pc:spChg chg="mod ord">
          <ac:chgData name="Wang, Charles" userId="b1269e5f-19cd-4bc8-97bb-dd1e093c722b" providerId="ADAL" clId="{DB1FFA4D-1E10-4296-A987-C5B74EE11BE6}" dt="2020-07-28T15:43:28.986" v="923" actId="14100"/>
          <ac:spMkLst>
            <pc:docMk/>
            <pc:sldMk cId="1083039144" sldId="274"/>
            <ac:spMk id="3" creationId="{97BF11EC-95EA-4CEC-81CB-8961A028BB2E}"/>
          </ac:spMkLst>
        </pc:spChg>
        <pc:spChg chg="add del mod">
          <ac:chgData name="Wang, Charles" userId="b1269e5f-19cd-4bc8-97bb-dd1e093c722b" providerId="ADAL" clId="{DB1FFA4D-1E10-4296-A987-C5B74EE11BE6}" dt="2020-07-28T15:42:30.645" v="839" actId="478"/>
          <ac:spMkLst>
            <pc:docMk/>
            <pc:sldMk cId="1083039144" sldId="274"/>
            <ac:spMk id="4" creationId="{288AB021-6E94-464A-B38B-17BB46C6440F}"/>
          </ac:spMkLst>
        </pc:spChg>
        <pc:spChg chg="del mod ord">
          <ac:chgData name="Wang, Charles" userId="b1269e5f-19cd-4bc8-97bb-dd1e093c722b" providerId="ADAL" clId="{DB1FFA4D-1E10-4296-A987-C5B74EE11BE6}" dt="2020-07-28T15:39:37.024" v="637" actId="478"/>
          <ac:spMkLst>
            <pc:docMk/>
            <pc:sldMk cId="1083039144" sldId="274"/>
            <ac:spMk id="6" creationId="{B49DDC4D-AE29-413D-89A3-A964A744380C}"/>
          </ac:spMkLst>
        </pc:spChg>
        <pc:spChg chg="del">
          <ac:chgData name="Wang, Charles" userId="b1269e5f-19cd-4bc8-97bb-dd1e093c722b" providerId="ADAL" clId="{DB1FFA4D-1E10-4296-A987-C5B74EE11BE6}" dt="2020-07-28T15:39:37.815" v="638" actId="478"/>
          <ac:spMkLst>
            <pc:docMk/>
            <pc:sldMk cId="1083039144" sldId="274"/>
            <ac:spMk id="7" creationId="{3F463FB6-0C37-43AE-A2AC-FC9117319AB6}"/>
          </ac:spMkLst>
        </pc:spChg>
        <pc:spChg chg="add mod">
          <ac:chgData name="Wang, Charles" userId="b1269e5f-19cd-4bc8-97bb-dd1e093c722b" providerId="ADAL" clId="{DB1FFA4D-1E10-4296-A987-C5B74EE11BE6}" dt="2020-07-28T15:43:41.682" v="930" actId="1076"/>
          <ac:spMkLst>
            <pc:docMk/>
            <pc:sldMk cId="1083039144" sldId="274"/>
            <ac:spMk id="8" creationId="{4C4DBC50-B252-4AB6-A879-31D6B045952C}"/>
          </ac:spMkLst>
        </pc:spChg>
        <pc:spChg chg="add mod">
          <ac:chgData name="Wang, Charles" userId="b1269e5f-19cd-4bc8-97bb-dd1e093c722b" providerId="ADAL" clId="{DB1FFA4D-1E10-4296-A987-C5B74EE11BE6}" dt="2020-07-28T15:44:07.561" v="963" actId="20577"/>
          <ac:spMkLst>
            <pc:docMk/>
            <pc:sldMk cId="1083039144" sldId="274"/>
            <ac:spMk id="9" creationId="{9C87975B-7AB6-43EA-88D6-6F62BF5431BF}"/>
          </ac:spMkLst>
        </pc:spChg>
      </pc:sldChg>
      <pc:sldChg chg="add">
        <pc:chgData name="Wang, Charles" userId="b1269e5f-19cd-4bc8-97bb-dd1e093c722b" providerId="ADAL" clId="{DB1FFA4D-1E10-4296-A987-C5B74EE11BE6}" dt="2020-07-28T15:40:37.282" v="704" actId="22"/>
        <pc:sldMkLst>
          <pc:docMk/>
          <pc:sldMk cId="3401133073" sldId="275"/>
        </pc:sldMkLst>
      </pc:sldChg>
      <pc:sldChg chg="add">
        <pc:chgData name="Wang, Charles" userId="b1269e5f-19cd-4bc8-97bb-dd1e093c722b" providerId="ADAL" clId="{DB1FFA4D-1E10-4296-A987-C5B74EE11BE6}" dt="2020-07-28T15:40:44.368" v="705" actId="22"/>
        <pc:sldMkLst>
          <pc:docMk/>
          <pc:sldMk cId="1072448688" sldId="276"/>
        </pc:sldMkLst>
      </pc:sldChg>
      <pc:sldChg chg="addSp delSp modSp add mod modClrScheme chgLayout">
        <pc:chgData name="Wang, Charles" userId="b1269e5f-19cd-4bc8-97bb-dd1e093c722b" providerId="ADAL" clId="{DB1FFA4D-1E10-4296-A987-C5B74EE11BE6}" dt="2020-07-29T18:42:38.812" v="3938" actId="20577"/>
        <pc:sldMkLst>
          <pc:docMk/>
          <pc:sldMk cId="4217272102" sldId="277"/>
        </pc:sldMkLst>
        <pc:spChg chg="mod ord">
          <ac:chgData name="Wang, Charles" userId="b1269e5f-19cd-4bc8-97bb-dd1e093c722b" providerId="ADAL" clId="{DB1FFA4D-1E10-4296-A987-C5B74EE11BE6}" dt="2020-07-28T15:44:20.483" v="965" actId="700"/>
          <ac:spMkLst>
            <pc:docMk/>
            <pc:sldMk cId="4217272102" sldId="277"/>
            <ac:spMk id="2" creationId="{2FBAD298-8535-41BA-93E2-C00797B607A4}"/>
          </ac:spMkLst>
        </pc:spChg>
        <pc:spChg chg="mod ord">
          <ac:chgData name="Wang, Charles" userId="b1269e5f-19cd-4bc8-97bb-dd1e093c722b" providerId="ADAL" clId="{DB1FFA4D-1E10-4296-A987-C5B74EE11BE6}" dt="2020-07-29T18:42:38.812" v="3938" actId="20577"/>
          <ac:spMkLst>
            <pc:docMk/>
            <pc:sldMk cId="4217272102" sldId="277"/>
            <ac:spMk id="3" creationId="{97BF11EC-95EA-4CEC-81CB-8961A028BB2E}"/>
          </ac:spMkLst>
        </pc:spChg>
        <pc:spChg chg="add mod ord">
          <ac:chgData name="Wang, Charles" userId="b1269e5f-19cd-4bc8-97bb-dd1e093c722b" providerId="ADAL" clId="{DB1FFA4D-1E10-4296-A987-C5B74EE11BE6}" dt="2020-07-28T15:47:35.344" v="1421" actId="255"/>
          <ac:spMkLst>
            <pc:docMk/>
            <pc:sldMk cId="4217272102" sldId="277"/>
            <ac:spMk id="4" creationId="{30C9BB56-6963-4774-A4C5-88BAC77714F5}"/>
          </ac:spMkLst>
        </pc:spChg>
        <pc:spChg chg="del">
          <ac:chgData name="Wang, Charles" userId="b1269e5f-19cd-4bc8-97bb-dd1e093c722b" providerId="ADAL" clId="{DB1FFA4D-1E10-4296-A987-C5B74EE11BE6}" dt="2020-07-28T15:44:22.878" v="966" actId="478"/>
          <ac:spMkLst>
            <pc:docMk/>
            <pc:sldMk cId="4217272102" sldId="277"/>
            <ac:spMk id="8" creationId="{4C4DBC50-B252-4AB6-A879-31D6B045952C}"/>
          </ac:spMkLst>
        </pc:spChg>
        <pc:spChg chg="del">
          <ac:chgData name="Wang, Charles" userId="b1269e5f-19cd-4bc8-97bb-dd1e093c722b" providerId="ADAL" clId="{DB1FFA4D-1E10-4296-A987-C5B74EE11BE6}" dt="2020-07-28T15:44:24.177" v="967" actId="478"/>
          <ac:spMkLst>
            <pc:docMk/>
            <pc:sldMk cId="4217272102" sldId="277"/>
            <ac:spMk id="9" creationId="{9C87975B-7AB6-43EA-88D6-6F62BF5431BF}"/>
          </ac:spMkLst>
        </pc:spChg>
      </pc:sldChg>
      <pc:sldChg chg="addSp delSp modSp add mod chgLayout">
        <pc:chgData name="Wang, Charles" userId="b1269e5f-19cd-4bc8-97bb-dd1e093c722b" providerId="ADAL" clId="{DB1FFA4D-1E10-4296-A987-C5B74EE11BE6}" dt="2020-07-28T16:17:18.036" v="2468" actId="20577"/>
        <pc:sldMkLst>
          <pc:docMk/>
          <pc:sldMk cId="3133983150" sldId="278"/>
        </pc:sldMkLst>
        <pc:spChg chg="mod ord">
          <ac:chgData name="Wang, Charles" userId="b1269e5f-19cd-4bc8-97bb-dd1e093c722b" providerId="ADAL" clId="{DB1FFA4D-1E10-4296-A987-C5B74EE11BE6}" dt="2020-07-28T16:09:57.559" v="1883" actId="700"/>
          <ac:spMkLst>
            <pc:docMk/>
            <pc:sldMk cId="3133983150" sldId="278"/>
            <ac:spMk id="2" creationId="{2FBAD298-8535-41BA-93E2-C00797B607A4}"/>
          </ac:spMkLst>
        </pc:spChg>
        <pc:spChg chg="del">
          <ac:chgData name="Wang, Charles" userId="b1269e5f-19cd-4bc8-97bb-dd1e093c722b" providerId="ADAL" clId="{DB1FFA4D-1E10-4296-A987-C5B74EE11BE6}" dt="2020-07-28T16:09:48.357" v="1879" actId="478"/>
          <ac:spMkLst>
            <pc:docMk/>
            <pc:sldMk cId="3133983150" sldId="278"/>
            <ac:spMk id="3" creationId="{97BF11EC-95EA-4CEC-81CB-8961A028BB2E}"/>
          </ac:spMkLst>
        </pc:spChg>
        <pc:spChg chg="add del mod">
          <ac:chgData name="Wang, Charles" userId="b1269e5f-19cd-4bc8-97bb-dd1e093c722b" providerId="ADAL" clId="{DB1FFA4D-1E10-4296-A987-C5B74EE11BE6}" dt="2020-07-28T16:09:51.124" v="1880" actId="478"/>
          <ac:spMkLst>
            <pc:docMk/>
            <pc:sldMk cId="3133983150" sldId="278"/>
            <ac:spMk id="5" creationId="{C6CA64C8-46AA-4213-AC16-0F63AA02692C}"/>
          </ac:spMkLst>
        </pc:spChg>
        <pc:spChg chg="add mod ord">
          <ac:chgData name="Wang, Charles" userId="b1269e5f-19cd-4bc8-97bb-dd1e093c722b" providerId="ADAL" clId="{DB1FFA4D-1E10-4296-A987-C5B74EE11BE6}" dt="2020-07-28T16:17:18.036" v="2468" actId="20577"/>
          <ac:spMkLst>
            <pc:docMk/>
            <pc:sldMk cId="3133983150" sldId="278"/>
            <ac:spMk id="6" creationId="{4E33A130-B1B2-4E4C-A450-FDC3E4D6210F}"/>
          </ac:spMkLst>
        </pc:spChg>
        <pc:spChg chg="del">
          <ac:chgData name="Wang, Charles" userId="b1269e5f-19cd-4bc8-97bb-dd1e093c722b" providerId="ADAL" clId="{DB1FFA4D-1E10-4296-A987-C5B74EE11BE6}" dt="2020-07-28T16:09:52.993" v="1881" actId="478"/>
          <ac:spMkLst>
            <pc:docMk/>
            <pc:sldMk cId="3133983150" sldId="278"/>
            <ac:spMk id="8" creationId="{4C4DBC50-B252-4AB6-A879-31D6B045952C}"/>
          </ac:spMkLst>
        </pc:spChg>
        <pc:spChg chg="del">
          <ac:chgData name="Wang, Charles" userId="b1269e5f-19cd-4bc8-97bb-dd1e093c722b" providerId="ADAL" clId="{DB1FFA4D-1E10-4296-A987-C5B74EE11BE6}" dt="2020-07-28T16:09:54.941" v="1882" actId="478"/>
          <ac:spMkLst>
            <pc:docMk/>
            <pc:sldMk cId="3133983150" sldId="278"/>
            <ac:spMk id="9" creationId="{9C87975B-7AB6-43EA-88D6-6F62BF5431BF}"/>
          </ac:spMkLst>
        </pc:spChg>
      </pc:sldChg>
      <pc:sldChg chg="modSp add mod">
        <pc:chgData name="Wang, Charles" userId="b1269e5f-19cd-4bc8-97bb-dd1e093c722b" providerId="ADAL" clId="{DB1FFA4D-1E10-4296-A987-C5B74EE11BE6}" dt="2020-07-29T18:43:42.436" v="3953" actId="20577"/>
        <pc:sldMkLst>
          <pc:docMk/>
          <pc:sldMk cId="6396018" sldId="279"/>
        </pc:sldMkLst>
        <pc:spChg chg="mod">
          <ac:chgData name="Wang, Charles" userId="b1269e5f-19cd-4bc8-97bb-dd1e093c722b" providerId="ADAL" clId="{DB1FFA4D-1E10-4296-A987-C5B74EE11BE6}" dt="2020-07-29T18:43:42.436" v="3953" actId="20577"/>
          <ac:spMkLst>
            <pc:docMk/>
            <pc:sldMk cId="6396018" sldId="279"/>
            <ac:spMk id="3" creationId="{97BF11EC-95EA-4CEC-81CB-8961A028BB2E}"/>
          </ac:spMkLst>
        </pc:spChg>
        <pc:spChg chg="mod">
          <ac:chgData name="Wang, Charles" userId="b1269e5f-19cd-4bc8-97bb-dd1e093c722b" providerId="ADAL" clId="{DB1FFA4D-1E10-4296-A987-C5B74EE11BE6}" dt="2020-07-28T15:56:17.063" v="1749" actId="20577"/>
          <ac:spMkLst>
            <pc:docMk/>
            <pc:sldMk cId="6396018" sldId="279"/>
            <ac:spMk id="4" creationId="{30C9BB56-6963-4774-A4C5-88BAC77714F5}"/>
          </ac:spMkLst>
        </pc:spChg>
      </pc:sldChg>
      <pc:sldChg chg="add del">
        <pc:chgData name="Wang, Charles" userId="b1269e5f-19cd-4bc8-97bb-dd1e093c722b" providerId="ADAL" clId="{DB1FFA4D-1E10-4296-A987-C5B74EE11BE6}" dt="2020-07-28T16:07:46.935" v="1843" actId="47"/>
        <pc:sldMkLst>
          <pc:docMk/>
          <pc:sldMk cId="2851644909" sldId="280"/>
        </pc:sldMkLst>
      </pc:sldChg>
      <pc:sldChg chg="add">
        <pc:chgData name="Wang, Charles" userId="b1269e5f-19cd-4bc8-97bb-dd1e093c722b" providerId="ADAL" clId="{DB1FFA4D-1E10-4296-A987-C5B74EE11BE6}" dt="2020-07-28T15:56:29.788" v="1768" actId="22"/>
        <pc:sldMkLst>
          <pc:docMk/>
          <pc:sldMk cId="3244649072" sldId="281"/>
        </pc:sldMkLst>
      </pc:sldChg>
      <pc:sldChg chg="modSp add mod">
        <pc:chgData name="Wang, Charles" userId="b1269e5f-19cd-4bc8-97bb-dd1e093c722b" providerId="ADAL" clId="{DB1FFA4D-1E10-4296-A987-C5B74EE11BE6}" dt="2020-07-29T18:43:00.675" v="3945" actId="20577"/>
        <pc:sldMkLst>
          <pc:docMk/>
          <pc:sldMk cId="2441197461" sldId="282"/>
        </pc:sldMkLst>
        <pc:spChg chg="mod">
          <ac:chgData name="Wang, Charles" userId="b1269e5f-19cd-4bc8-97bb-dd1e093c722b" providerId="ADAL" clId="{DB1FFA4D-1E10-4296-A987-C5B74EE11BE6}" dt="2020-07-29T18:43:00.675" v="3945" actId="20577"/>
          <ac:spMkLst>
            <pc:docMk/>
            <pc:sldMk cId="2441197461" sldId="282"/>
            <ac:spMk id="3" creationId="{97BF11EC-95EA-4CEC-81CB-8961A028BB2E}"/>
          </ac:spMkLst>
        </pc:spChg>
        <pc:spChg chg="mod">
          <ac:chgData name="Wang, Charles" userId="b1269e5f-19cd-4bc8-97bb-dd1e093c722b" providerId="ADAL" clId="{DB1FFA4D-1E10-4296-A987-C5B74EE11BE6}" dt="2020-07-28T16:07:34.853" v="1842" actId="20577"/>
          <ac:spMkLst>
            <pc:docMk/>
            <pc:sldMk cId="2441197461" sldId="282"/>
            <ac:spMk id="4" creationId="{30C9BB56-6963-4774-A4C5-88BAC77714F5}"/>
          </ac:spMkLst>
        </pc:spChg>
      </pc:sldChg>
      <pc:sldChg chg="modSp add mod">
        <pc:chgData name="Wang, Charles" userId="b1269e5f-19cd-4bc8-97bb-dd1e093c722b" providerId="ADAL" clId="{DB1FFA4D-1E10-4296-A987-C5B74EE11BE6}" dt="2020-07-28T16:18:14.417" v="2661" actId="14100"/>
        <pc:sldMkLst>
          <pc:docMk/>
          <pc:sldMk cId="4267588683" sldId="283"/>
        </pc:sldMkLst>
        <pc:spChg chg="mod">
          <ac:chgData name="Wang, Charles" userId="b1269e5f-19cd-4bc8-97bb-dd1e093c722b" providerId="ADAL" clId="{DB1FFA4D-1E10-4296-A987-C5B74EE11BE6}" dt="2020-07-28T16:18:14.417" v="2661" actId="14100"/>
          <ac:spMkLst>
            <pc:docMk/>
            <pc:sldMk cId="4267588683" sldId="283"/>
            <ac:spMk id="6" creationId="{4E33A130-B1B2-4E4C-A450-FDC3E4D6210F}"/>
          </ac:spMkLst>
        </pc:spChg>
      </pc:sldChg>
      <pc:sldChg chg="addSp modSp add mod modClrScheme chgLayout">
        <pc:chgData name="Wang, Charles" userId="b1269e5f-19cd-4bc8-97bb-dd1e093c722b" providerId="ADAL" clId="{DB1FFA4D-1E10-4296-A987-C5B74EE11BE6}" dt="2020-07-28T16:21:07.071" v="2905" actId="27636"/>
        <pc:sldMkLst>
          <pc:docMk/>
          <pc:sldMk cId="3329183907" sldId="284"/>
        </pc:sldMkLst>
        <pc:spChg chg="mod ord">
          <ac:chgData name="Wang, Charles" userId="b1269e5f-19cd-4bc8-97bb-dd1e093c722b" providerId="ADAL" clId="{DB1FFA4D-1E10-4296-A987-C5B74EE11BE6}" dt="2020-07-28T16:18:19.402" v="2663" actId="700"/>
          <ac:spMkLst>
            <pc:docMk/>
            <pc:sldMk cId="3329183907" sldId="284"/>
            <ac:spMk id="2" creationId="{2FBAD298-8535-41BA-93E2-C00797B607A4}"/>
          </ac:spMkLst>
        </pc:spChg>
        <pc:spChg chg="add mod ord">
          <ac:chgData name="Wang, Charles" userId="b1269e5f-19cd-4bc8-97bb-dd1e093c722b" providerId="ADAL" clId="{DB1FFA4D-1E10-4296-A987-C5B74EE11BE6}" dt="2020-07-28T16:21:07.071" v="2905" actId="27636"/>
          <ac:spMkLst>
            <pc:docMk/>
            <pc:sldMk cId="3329183907" sldId="284"/>
            <ac:spMk id="3" creationId="{BA5A5B77-23C2-4B38-9597-DAABC22EE243}"/>
          </ac:spMkLst>
        </pc:spChg>
        <pc:spChg chg="mod ord">
          <ac:chgData name="Wang, Charles" userId="b1269e5f-19cd-4bc8-97bb-dd1e093c722b" providerId="ADAL" clId="{DB1FFA4D-1E10-4296-A987-C5B74EE11BE6}" dt="2020-07-28T16:21:03.580" v="2903" actId="255"/>
          <ac:spMkLst>
            <pc:docMk/>
            <pc:sldMk cId="3329183907" sldId="284"/>
            <ac:spMk id="6" creationId="{4E33A130-B1B2-4E4C-A450-FDC3E4D6210F}"/>
          </ac:spMkLst>
        </pc:spChg>
      </pc:sldChg>
      <pc:sldChg chg="modSp add mod">
        <pc:chgData name="Wang, Charles" userId="b1269e5f-19cd-4bc8-97bb-dd1e093c722b" providerId="ADAL" clId="{DB1FFA4D-1E10-4296-A987-C5B74EE11BE6}" dt="2020-07-28T16:22:00.159" v="3046" actId="20577"/>
        <pc:sldMkLst>
          <pc:docMk/>
          <pc:sldMk cId="3732762656" sldId="285"/>
        </pc:sldMkLst>
        <pc:spChg chg="mod">
          <ac:chgData name="Wang, Charles" userId="b1269e5f-19cd-4bc8-97bb-dd1e093c722b" providerId="ADAL" clId="{DB1FFA4D-1E10-4296-A987-C5B74EE11BE6}" dt="2020-07-28T16:22:00.159" v="3046" actId="20577"/>
          <ac:spMkLst>
            <pc:docMk/>
            <pc:sldMk cId="3732762656" sldId="285"/>
            <ac:spMk id="3" creationId="{BA5A5B77-23C2-4B38-9597-DAABC22EE243}"/>
          </ac:spMkLst>
        </pc:spChg>
        <pc:spChg chg="mod">
          <ac:chgData name="Wang, Charles" userId="b1269e5f-19cd-4bc8-97bb-dd1e093c722b" providerId="ADAL" clId="{DB1FFA4D-1E10-4296-A987-C5B74EE11BE6}" dt="2020-07-28T16:21:41.209" v="2926" actId="20577"/>
          <ac:spMkLst>
            <pc:docMk/>
            <pc:sldMk cId="3732762656" sldId="285"/>
            <ac:spMk id="6" creationId="{4E33A130-B1B2-4E4C-A450-FDC3E4D6210F}"/>
          </ac:spMkLst>
        </pc:spChg>
      </pc:sldChg>
      <pc:sldChg chg="modSp add mod">
        <pc:chgData name="Wang, Charles" userId="b1269e5f-19cd-4bc8-97bb-dd1e093c722b" providerId="ADAL" clId="{DB1FFA4D-1E10-4296-A987-C5B74EE11BE6}" dt="2020-07-28T16:20:56.679" v="2902" actId="14100"/>
        <pc:sldMkLst>
          <pc:docMk/>
          <pc:sldMk cId="239776239" sldId="286"/>
        </pc:sldMkLst>
        <pc:spChg chg="mod">
          <ac:chgData name="Wang, Charles" userId="b1269e5f-19cd-4bc8-97bb-dd1e093c722b" providerId="ADAL" clId="{DB1FFA4D-1E10-4296-A987-C5B74EE11BE6}" dt="2020-07-28T16:20:56.679" v="2902" actId="14100"/>
          <ac:spMkLst>
            <pc:docMk/>
            <pc:sldMk cId="239776239" sldId="286"/>
            <ac:spMk id="6" creationId="{4E33A130-B1B2-4E4C-A450-FDC3E4D6210F}"/>
          </ac:spMkLst>
        </pc:spChg>
      </pc:sldChg>
      <pc:sldChg chg="modSp add mod">
        <pc:chgData name="Wang, Charles" userId="b1269e5f-19cd-4bc8-97bb-dd1e093c722b" providerId="ADAL" clId="{DB1FFA4D-1E10-4296-A987-C5B74EE11BE6}" dt="2020-07-29T14:38:25.186" v="3179" actId="20577"/>
        <pc:sldMkLst>
          <pc:docMk/>
          <pc:sldMk cId="1804022799" sldId="287"/>
        </pc:sldMkLst>
        <pc:spChg chg="mod">
          <ac:chgData name="Wang, Charles" userId="b1269e5f-19cd-4bc8-97bb-dd1e093c722b" providerId="ADAL" clId="{DB1FFA4D-1E10-4296-A987-C5B74EE11BE6}" dt="2020-07-29T14:38:25.186" v="3179" actId="20577"/>
          <ac:spMkLst>
            <pc:docMk/>
            <pc:sldMk cId="1804022799" sldId="287"/>
            <ac:spMk id="3" creationId="{E6A666D6-AB47-4AC5-AF89-E91B76A86F1C}"/>
          </ac:spMkLst>
        </pc:spChg>
      </pc:sldChg>
      <pc:sldChg chg="add">
        <pc:chgData name="Wang, Charles" userId="b1269e5f-19cd-4bc8-97bb-dd1e093c722b" providerId="ADAL" clId="{DB1FFA4D-1E10-4296-A987-C5B74EE11BE6}" dt="2020-07-29T14:38:47.785" v="3180" actId="22"/>
        <pc:sldMkLst>
          <pc:docMk/>
          <pc:sldMk cId="3481449473" sldId="288"/>
        </pc:sldMkLst>
      </pc:sldChg>
      <pc:sldChg chg="modSp add mod">
        <pc:chgData name="Wang, Charles" userId="b1269e5f-19cd-4bc8-97bb-dd1e093c722b" providerId="ADAL" clId="{DB1FFA4D-1E10-4296-A987-C5B74EE11BE6}" dt="2020-07-29T18:36:44.920" v="3914" actId="20577"/>
        <pc:sldMkLst>
          <pc:docMk/>
          <pc:sldMk cId="2986473969" sldId="289"/>
        </pc:sldMkLst>
        <pc:spChg chg="mod">
          <ac:chgData name="Wang, Charles" userId="b1269e5f-19cd-4bc8-97bb-dd1e093c722b" providerId="ADAL" clId="{DB1FFA4D-1E10-4296-A987-C5B74EE11BE6}" dt="2020-07-29T18:36:44.920" v="3914" actId="20577"/>
          <ac:spMkLst>
            <pc:docMk/>
            <pc:sldMk cId="2986473969" sldId="289"/>
            <ac:spMk id="3" creationId="{E6A666D6-AB47-4AC5-AF89-E91B76A86F1C}"/>
          </ac:spMkLst>
        </pc:spChg>
      </pc:sldChg>
      <pc:sldChg chg="modSp add mod">
        <pc:chgData name="Wang, Charles" userId="b1269e5f-19cd-4bc8-97bb-dd1e093c722b" providerId="ADAL" clId="{DB1FFA4D-1E10-4296-A987-C5B74EE11BE6}" dt="2020-07-29T14:40:31.548" v="3372" actId="20577"/>
        <pc:sldMkLst>
          <pc:docMk/>
          <pc:sldMk cId="1500669845" sldId="290"/>
        </pc:sldMkLst>
        <pc:spChg chg="mod">
          <ac:chgData name="Wang, Charles" userId="b1269e5f-19cd-4bc8-97bb-dd1e093c722b" providerId="ADAL" clId="{DB1FFA4D-1E10-4296-A987-C5B74EE11BE6}" dt="2020-07-29T14:40:31.548" v="3372" actId="20577"/>
          <ac:spMkLst>
            <pc:docMk/>
            <pc:sldMk cId="1500669845" sldId="290"/>
            <ac:spMk id="3" creationId="{E6A666D6-AB47-4AC5-AF89-E91B76A86F1C}"/>
          </ac:spMkLst>
        </pc:spChg>
      </pc:sldChg>
      <pc:sldChg chg="add">
        <pc:chgData name="Wang, Charles" userId="b1269e5f-19cd-4bc8-97bb-dd1e093c722b" providerId="ADAL" clId="{DB1FFA4D-1E10-4296-A987-C5B74EE11BE6}" dt="2020-07-29T14:41:24.622" v="3373" actId="22"/>
        <pc:sldMkLst>
          <pc:docMk/>
          <pc:sldMk cId="1127778389" sldId="291"/>
        </pc:sldMkLst>
      </pc:sldChg>
      <pc:sldChg chg="modSp add mod">
        <pc:chgData name="Wang, Charles" userId="b1269e5f-19cd-4bc8-97bb-dd1e093c722b" providerId="ADAL" clId="{DB1FFA4D-1E10-4296-A987-C5B74EE11BE6}" dt="2020-07-29T18:41:44.329" v="3937" actId="20577"/>
        <pc:sldMkLst>
          <pc:docMk/>
          <pc:sldMk cId="194496815" sldId="292"/>
        </pc:sldMkLst>
        <pc:spChg chg="mod">
          <ac:chgData name="Wang, Charles" userId="b1269e5f-19cd-4bc8-97bb-dd1e093c722b" providerId="ADAL" clId="{DB1FFA4D-1E10-4296-A987-C5B74EE11BE6}" dt="2020-07-29T18:41:44.329" v="3937" actId="20577"/>
          <ac:spMkLst>
            <pc:docMk/>
            <pc:sldMk cId="194496815" sldId="292"/>
            <ac:spMk id="3" creationId="{E6A666D6-AB47-4AC5-AF89-E91B76A86F1C}"/>
          </ac:spMkLst>
        </pc:spChg>
      </pc:sldChg>
      <pc:sldChg chg="modSp add mod">
        <pc:chgData name="Wang, Charles" userId="b1269e5f-19cd-4bc8-97bb-dd1e093c722b" providerId="ADAL" clId="{DB1FFA4D-1E10-4296-A987-C5B74EE11BE6}" dt="2020-07-29T14:45:24.519" v="3711" actId="20577"/>
        <pc:sldMkLst>
          <pc:docMk/>
          <pc:sldMk cId="826200554" sldId="293"/>
        </pc:sldMkLst>
        <pc:spChg chg="mod">
          <ac:chgData name="Wang, Charles" userId="b1269e5f-19cd-4bc8-97bb-dd1e093c722b" providerId="ADAL" clId="{DB1FFA4D-1E10-4296-A987-C5B74EE11BE6}" dt="2020-07-29T14:45:24.519" v="3711" actId="20577"/>
          <ac:spMkLst>
            <pc:docMk/>
            <pc:sldMk cId="826200554" sldId="293"/>
            <ac:spMk id="3" creationId="{E6A666D6-AB47-4AC5-AF89-E91B76A86F1C}"/>
          </ac:spMkLst>
        </pc:spChg>
      </pc:sldChg>
      <pc:sldChg chg="add">
        <pc:chgData name="Wang, Charles" userId="b1269e5f-19cd-4bc8-97bb-dd1e093c722b" providerId="ADAL" clId="{DB1FFA4D-1E10-4296-A987-C5B74EE11BE6}" dt="2020-07-29T14:45:28.436" v="3712" actId="22"/>
        <pc:sldMkLst>
          <pc:docMk/>
          <pc:sldMk cId="2324541460" sldId="294"/>
        </pc:sldMkLst>
      </pc:sldChg>
      <pc:sldChg chg="modSp add mod">
        <pc:chgData name="Wang, Charles" userId="b1269e5f-19cd-4bc8-97bb-dd1e093c722b" providerId="ADAL" clId="{DB1FFA4D-1E10-4296-A987-C5B74EE11BE6}" dt="2020-07-29T18:44:48.089" v="3986" actId="20577"/>
        <pc:sldMkLst>
          <pc:docMk/>
          <pc:sldMk cId="3486166477" sldId="295"/>
        </pc:sldMkLst>
        <pc:spChg chg="mod">
          <ac:chgData name="Wang, Charles" userId="b1269e5f-19cd-4bc8-97bb-dd1e093c722b" providerId="ADAL" clId="{DB1FFA4D-1E10-4296-A987-C5B74EE11BE6}" dt="2020-07-29T18:44:48.089" v="3986" actId="20577"/>
          <ac:spMkLst>
            <pc:docMk/>
            <pc:sldMk cId="3486166477" sldId="295"/>
            <ac:spMk id="3" creationId="{E6A666D6-AB47-4AC5-AF89-E91B76A86F1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4T14:35:24.3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4T14:34:55.1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1,'1'3,"-1"1,1-1,-1 0,1 1,0-1,1 0,-1 0,0 0,1 0,0 0,-1 0,1 0,0 0,1-1,-1 1,0-1,1 1,-1-1,4 2,7 5,1 0,26 12,-39-21,73 34,128 38,87 6,-114-33,850 243,-974-274,752 224,-131-97,-551-120,278 64,-206-41,461 118,47 10,-450-124,96 22,656 111,-744-126,-70-13,486 71,-557-95,118 35,-163-37,-61-12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4T14:34:57.7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2156,'25'-2,"-1"-2,1 0,-1-2,1-1,-2 0,34-17,20-5,254-66,274-35,-485 109,176-27,368-81,346-98,165 74,-790 83,51-7,-179 39,61-7,-190 24,-1-5,170-59,-161 45,465-138,-375 115,-92 25,186-64,149-95,-207 82,-125 53,-62 26,107-34,-159 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4T15:15:02.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13,'0'-5,"0"-3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48FA0-579C-4EDB-9902-60E2343B7F06}"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3AAB4-C377-4F4F-A35C-D2EC17E7A252}" type="slidenum">
              <a:rPr lang="en-US" smtClean="0"/>
              <a:t>‹#›</a:t>
            </a:fld>
            <a:endParaRPr lang="en-US"/>
          </a:p>
        </p:txBody>
      </p:sp>
    </p:spTree>
    <p:extLst>
      <p:ext uri="{BB962C8B-B14F-4D97-AF65-F5344CB8AC3E}">
        <p14:creationId xmlns:p14="http://schemas.microsoft.com/office/powerpoint/2010/main" val="291492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17</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t>
            </a:r>
          </a:p>
          <a:p>
            <a:r>
              <a:rPr lang="en-US" dirty="0"/>
              <a:t>First we will learn two print commands: print and </a:t>
            </a:r>
            <a:r>
              <a:rPr lang="en-US" dirty="0" err="1"/>
              <a:t>println</a:t>
            </a:r>
            <a:r>
              <a:rPr lang="en-US" dirty="0"/>
              <a:t>. </a:t>
            </a:r>
          </a:p>
          <a:p>
            <a:r>
              <a:rPr lang="en-US" dirty="0"/>
              <a:t>Next we will learn what an escape sequence is and how to use them with print commands.</a:t>
            </a:r>
          </a:p>
          <a:p>
            <a:r>
              <a:rPr lang="en-US" dirty="0"/>
              <a:t>Then we will go over two types of errors, syntax vs runtime errors. We will also learn the bane of every programmer’s existence – debugging.</a:t>
            </a:r>
          </a:p>
          <a:p>
            <a:r>
              <a:rPr lang="en-US" dirty="0"/>
              <a:t>Finally, we will continue to improve our best programming practices by learning what comments are and how to add comments to our code.</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31</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9</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132380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60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228509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11022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7510B-70CF-42CB-967F-CC2A1CD0E72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299710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7510B-70CF-42CB-967F-CC2A1CD0E721}"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C60F6-7111-4CE5-855D-56849FCBF8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7510B-70CF-42CB-967F-CC2A1CD0E72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356459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7510B-70CF-42CB-967F-CC2A1CD0E721}"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291818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7510B-70CF-42CB-967F-CC2A1CD0E721}"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330474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67510B-70CF-42CB-967F-CC2A1CD0E721}" type="datetimeFigureOut">
              <a:rPr lang="en-US" smtClean="0"/>
              <a:t>8/3/2020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103000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67510B-70CF-42CB-967F-CC2A1CD0E721}" type="datetimeFigureOut">
              <a:rPr lang="en-US" smtClean="0"/>
              <a:t>8/3/2020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EC60F6-7111-4CE5-855D-56849FCBF897}" type="slidenum">
              <a:rPr lang="en-US" smtClean="0"/>
              <a:t>‹#›</a:t>
            </a:fld>
            <a:endParaRPr lang="en-US"/>
          </a:p>
        </p:txBody>
      </p:sp>
    </p:spTree>
    <p:extLst>
      <p:ext uri="{BB962C8B-B14F-4D97-AF65-F5344CB8AC3E}">
        <p14:creationId xmlns:p14="http://schemas.microsoft.com/office/powerpoint/2010/main" val="351505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7510B-70CF-42CB-967F-CC2A1CD0E721}"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C60F6-7111-4CE5-855D-56849FCBF897}" type="slidenum">
              <a:rPr lang="en-US" smtClean="0"/>
              <a:t>‹#›</a:t>
            </a:fld>
            <a:endParaRPr lang="en-US"/>
          </a:p>
        </p:txBody>
      </p:sp>
    </p:spTree>
    <p:extLst>
      <p:ext uri="{BB962C8B-B14F-4D97-AF65-F5344CB8AC3E}">
        <p14:creationId xmlns:p14="http://schemas.microsoft.com/office/powerpoint/2010/main" val="3767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67510B-70CF-42CB-967F-CC2A1CD0E721}" type="datetimeFigureOut">
              <a:rPr lang="en-US" smtClean="0"/>
              <a:t>8/3/2020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EC60F6-7111-4CE5-855D-56849FCBF8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35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Getting Started, Primitive Types</a:t>
            </a:r>
          </a:p>
        </p:txBody>
      </p:sp>
    </p:spTree>
    <p:extLst>
      <p:ext uri="{BB962C8B-B14F-4D97-AF65-F5344CB8AC3E}">
        <p14:creationId xmlns:p14="http://schemas.microsoft.com/office/powerpoint/2010/main" val="228086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 / 4 – 3 * 2;</a:t>
            </a:r>
            <a:br>
              <a:rPr lang="en-US" dirty="0"/>
            </a:br>
            <a:r>
              <a:rPr lang="en-US" dirty="0" err="1"/>
              <a:t>System.out.println</a:t>
            </a:r>
            <a:r>
              <a:rPr lang="en-US" dirty="0"/>
              <a:t>(num);</a:t>
            </a:r>
          </a:p>
          <a:p>
            <a:r>
              <a:rPr lang="en-US" dirty="0"/>
              <a:t>num = num / 2 + 3;</a:t>
            </a:r>
            <a:br>
              <a:rPr lang="en-US" dirty="0"/>
            </a:br>
            <a:r>
              <a:rPr lang="en-US" dirty="0" err="1"/>
              <a:t>System.out.println</a:t>
            </a:r>
            <a:r>
              <a:rPr lang="en-US" dirty="0"/>
              <a:t>(num);</a:t>
            </a:r>
          </a:p>
          <a:p>
            <a:r>
              <a:rPr lang="en-US" dirty="0"/>
              <a:t>num = num + 1;</a:t>
            </a:r>
            <a:br>
              <a:rPr lang="en-US" dirty="0"/>
            </a:br>
            <a:r>
              <a:rPr lang="en-US" dirty="0" err="1"/>
              <a:t>System.out.println</a:t>
            </a:r>
            <a:r>
              <a:rPr lang="en-US" dirty="0"/>
              <a:t>(num)</a:t>
            </a:r>
          </a:p>
          <a:p>
            <a:endParaRPr lang="en-US" dirty="0"/>
          </a:p>
        </p:txBody>
      </p:sp>
      <p:sp>
        <p:nvSpPr>
          <p:cNvPr id="6" name="Content Placeholder 5">
            <a:extLst>
              <a:ext uri="{FF2B5EF4-FFF2-40B4-BE49-F238E27FC236}">
                <a16:creationId xmlns:a16="http://schemas.microsoft.com/office/drawing/2014/main" id="{B49DDC4D-AE29-413D-89A3-A964A744380C}"/>
              </a:ext>
            </a:extLst>
          </p:cNvPr>
          <p:cNvSpPr>
            <a:spLocks noGrp="1"/>
          </p:cNvSpPr>
          <p:nvPr>
            <p:ph sz="half" idx="2"/>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10 / 4 – 3 * 2;</a:t>
            </a:r>
            <a:br>
              <a:rPr lang="en-US" dirty="0"/>
            </a:br>
            <a:r>
              <a:rPr lang="en-US" dirty="0" err="1"/>
              <a:t>System.out.println</a:t>
            </a:r>
            <a:r>
              <a:rPr lang="en-US" dirty="0"/>
              <a:t>(num);</a:t>
            </a:r>
          </a:p>
          <a:p>
            <a:r>
              <a:rPr lang="en-US" dirty="0"/>
              <a:t>num /= 2 + 3;</a:t>
            </a:r>
            <a:br>
              <a:rPr lang="en-US" dirty="0"/>
            </a:br>
            <a:r>
              <a:rPr lang="en-US" dirty="0" err="1"/>
              <a:t>System.out.println</a:t>
            </a:r>
            <a:r>
              <a:rPr lang="en-US" dirty="0"/>
              <a:t>(num);</a:t>
            </a:r>
          </a:p>
          <a:p>
            <a:r>
              <a:rPr lang="en-US" dirty="0"/>
              <a:t>num += 1;</a:t>
            </a:r>
            <a:br>
              <a:rPr lang="en-US" dirty="0"/>
            </a:br>
            <a:r>
              <a:rPr lang="en-US" dirty="0" err="1"/>
              <a:t>System.out.println</a:t>
            </a:r>
            <a:r>
              <a:rPr lang="en-US" dirty="0"/>
              <a:t>(num)</a:t>
            </a:r>
          </a:p>
          <a:p>
            <a:endParaRPr lang="en-US" dirty="0"/>
          </a:p>
        </p:txBody>
      </p:sp>
      <p:grpSp>
        <p:nvGrpSpPr>
          <p:cNvPr id="7" name="Group 6">
            <a:extLst>
              <a:ext uri="{FF2B5EF4-FFF2-40B4-BE49-F238E27FC236}">
                <a16:creationId xmlns:a16="http://schemas.microsoft.com/office/drawing/2014/main" id="{4CCB6BA0-5474-4386-9C96-13A9D9A2B401}"/>
              </a:ext>
            </a:extLst>
          </p:cNvPr>
          <p:cNvGrpSpPr/>
          <p:nvPr/>
        </p:nvGrpSpPr>
        <p:grpSpPr>
          <a:xfrm>
            <a:off x="6046630" y="3716175"/>
            <a:ext cx="3238200" cy="790920"/>
            <a:chOff x="6046630" y="3716175"/>
            <a:chExt cx="3238200" cy="79092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EF2EBAC-D7A4-4D55-BEB0-D2212099EBED}"/>
                    </a:ext>
                  </a:extLst>
                </p14:cNvPr>
                <p14:cNvContentPartPr/>
                <p14:nvPr/>
              </p14:nvContentPartPr>
              <p14:xfrm>
                <a:off x="6088030" y="3716175"/>
                <a:ext cx="3105360" cy="753840"/>
              </p14:xfrm>
            </p:contentPart>
          </mc:Choice>
          <mc:Fallback>
            <p:pic>
              <p:nvPicPr>
                <p:cNvPr id="4" name="Ink 3">
                  <a:extLst>
                    <a:ext uri="{FF2B5EF4-FFF2-40B4-BE49-F238E27FC236}">
                      <a16:creationId xmlns:a16="http://schemas.microsoft.com/office/drawing/2014/main" id="{5EF2EBAC-D7A4-4D55-BEB0-D2212099EBED}"/>
                    </a:ext>
                  </a:extLst>
                </p:cNvPr>
                <p:cNvPicPr/>
                <p:nvPr/>
              </p:nvPicPr>
              <p:blipFill>
                <a:blip r:embed="rId4"/>
                <a:stretch>
                  <a:fillRect/>
                </a:stretch>
              </p:blipFill>
              <p:spPr>
                <a:xfrm>
                  <a:off x="6079030" y="3707535"/>
                  <a:ext cx="3123000" cy="77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06BD908A-1938-4542-9623-ADA8764284A5}"/>
                    </a:ext>
                  </a:extLst>
                </p14:cNvPr>
                <p14:cNvContentPartPr/>
                <p14:nvPr/>
              </p14:nvContentPartPr>
              <p14:xfrm>
                <a:off x="6046630" y="3730575"/>
                <a:ext cx="3238200" cy="776520"/>
              </p14:xfrm>
            </p:contentPart>
          </mc:Choice>
          <mc:Fallback>
            <p:pic>
              <p:nvPicPr>
                <p:cNvPr id="5" name="Ink 4">
                  <a:extLst>
                    <a:ext uri="{FF2B5EF4-FFF2-40B4-BE49-F238E27FC236}">
                      <a16:creationId xmlns:a16="http://schemas.microsoft.com/office/drawing/2014/main" id="{06BD908A-1938-4542-9623-ADA8764284A5}"/>
                    </a:ext>
                  </a:extLst>
                </p:cNvPr>
                <p:cNvPicPr/>
                <p:nvPr/>
              </p:nvPicPr>
              <p:blipFill>
                <a:blip r:embed="rId6"/>
                <a:stretch>
                  <a:fillRect/>
                </a:stretch>
              </p:blipFill>
              <p:spPr>
                <a:xfrm>
                  <a:off x="6037990" y="3721575"/>
                  <a:ext cx="3255840" cy="794160"/>
                </a:xfrm>
                <a:prstGeom prst="rect">
                  <a:avLst/>
                </a:prstGeom>
              </p:spPr>
            </p:pic>
          </mc:Fallback>
        </mc:AlternateContent>
      </p:grpSp>
    </p:spTree>
    <p:extLst>
      <p:ext uri="{BB962C8B-B14F-4D97-AF65-F5344CB8AC3E}">
        <p14:creationId xmlns:p14="http://schemas.microsoft.com/office/powerpoint/2010/main" val="349816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a:t>
            </a:r>
            <a:br>
              <a:rPr lang="en-US" dirty="0"/>
            </a:br>
            <a:r>
              <a:rPr lang="en-US" dirty="0" err="1"/>
              <a:t>System.out.println</a:t>
            </a:r>
            <a:r>
              <a:rPr lang="en-US" dirty="0"/>
              <a:t>(num);</a:t>
            </a:r>
          </a:p>
          <a:p>
            <a:r>
              <a:rPr lang="en-US" dirty="0"/>
              <a:t>num--;</a:t>
            </a:r>
            <a:br>
              <a:rPr lang="en-US" dirty="0"/>
            </a:br>
            <a:r>
              <a:rPr lang="en-US" dirty="0" err="1"/>
              <a:t>System.out.println</a:t>
            </a:r>
            <a:r>
              <a:rPr lang="en-US" dirty="0"/>
              <a:t>(num);</a:t>
            </a:r>
          </a:p>
          <a:p>
            <a:r>
              <a:rPr lang="en-US" dirty="0"/>
              <a:t>num = num – 1;</a:t>
            </a:r>
            <a:br>
              <a:rPr lang="en-US" dirty="0"/>
            </a:br>
            <a:r>
              <a:rPr lang="en-US" dirty="0" err="1"/>
              <a:t>System.out.println</a:t>
            </a:r>
            <a:r>
              <a:rPr lang="en-US" dirty="0"/>
              <a:t>(num)</a:t>
            </a:r>
          </a:p>
          <a:p>
            <a:endParaRPr lang="en-US" dirty="0"/>
          </a:p>
        </p:txBody>
      </p:sp>
      <p:sp>
        <p:nvSpPr>
          <p:cNvPr id="6" name="Content Placeholder 5">
            <a:extLst>
              <a:ext uri="{FF2B5EF4-FFF2-40B4-BE49-F238E27FC236}">
                <a16:creationId xmlns:a16="http://schemas.microsoft.com/office/drawing/2014/main" id="{B49DDC4D-AE29-413D-89A3-A964A744380C}"/>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3</a:t>
            </a:r>
          </a:p>
          <a:p>
            <a:br>
              <a:rPr lang="en-US" dirty="0"/>
            </a:br>
            <a:r>
              <a:rPr lang="en-US" dirty="0"/>
              <a:t>2</a:t>
            </a:r>
          </a:p>
          <a:p>
            <a:br>
              <a:rPr lang="en-US" dirty="0"/>
            </a:br>
            <a:r>
              <a:rPr lang="en-US" dirty="0"/>
              <a:t>1</a:t>
            </a:r>
          </a:p>
        </p:txBody>
      </p:sp>
      <p:sp>
        <p:nvSpPr>
          <p:cNvPr id="7" name="TextBox 6">
            <a:extLst>
              <a:ext uri="{FF2B5EF4-FFF2-40B4-BE49-F238E27FC236}">
                <a16:creationId xmlns:a16="http://schemas.microsoft.com/office/drawing/2014/main" id="{3F463FB6-0C37-43AE-A2AC-FC9117319AB6}"/>
              </a:ext>
            </a:extLst>
          </p:cNvPr>
          <p:cNvSpPr txBox="1"/>
          <p:nvPr/>
        </p:nvSpPr>
        <p:spPr>
          <a:xfrm>
            <a:off x="3168748" y="5792802"/>
            <a:ext cx="6098344" cy="369332"/>
          </a:xfrm>
          <a:prstGeom prst="rect">
            <a:avLst/>
          </a:prstGeom>
          <a:noFill/>
        </p:spPr>
        <p:txBody>
          <a:bodyPr wrap="square">
            <a:spAutoFit/>
          </a:bodyPr>
          <a:lstStyle/>
          <a:p>
            <a:pPr algn="ctr"/>
            <a:r>
              <a:rPr lang="en-US" dirty="0"/>
              <a:t>Rule #1: Programmers are lazy.</a:t>
            </a:r>
          </a:p>
        </p:txBody>
      </p:sp>
    </p:spTree>
    <p:extLst>
      <p:ext uri="{BB962C8B-B14F-4D97-AF65-F5344CB8AC3E}">
        <p14:creationId xmlns:p14="http://schemas.microsoft.com/office/powerpoint/2010/main" val="422895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switch between compound assignment and regular assignment</a:t>
            </a:r>
          </a:p>
          <a:p>
            <a:pPr lvl="1"/>
            <a:r>
              <a:rPr lang="en-US" dirty="0"/>
              <a:t>I can relate this to Rule #1 programming</a:t>
            </a:r>
          </a:p>
        </p:txBody>
      </p:sp>
    </p:spTree>
    <p:extLst>
      <p:ext uri="{BB962C8B-B14F-4D97-AF65-F5344CB8AC3E}">
        <p14:creationId xmlns:p14="http://schemas.microsoft.com/office/powerpoint/2010/main" val="348144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Compound Assignment </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298647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Casting Variables</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82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how to cast variables</a:t>
            </a:r>
          </a:p>
          <a:p>
            <a:r>
              <a:rPr lang="en-US" dirty="0"/>
              <a:t>I can give examples of when I might want to cast variables</a:t>
            </a:r>
          </a:p>
        </p:txBody>
      </p:sp>
    </p:spTree>
    <p:extLst>
      <p:ext uri="{BB962C8B-B14F-4D97-AF65-F5344CB8AC3E}">
        <p14:creationId xmlns:p14="http://schemas.microsoft.com/office/powerpoint/2010/main" val="150066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normAutofit/>
          </a:bodyPr>
          <a:lstStyle/>
          <a:p>
            <a:r>
              <a:rPr lang="en-US" sz="4000" dirty="0"/>
              <a:t>Primitive Variable Types – Integers and Decimals</a:t>
            </a:r>
          </a:p>
        </p:txBody>
      </p:sp>
      <p:sp>
        <p:nvSpPr>
          <p:cNvPr id="5" name="Content Placeholder 4">
            <a:extLst>
              <a:ext uri="{FF2B5EF4-FFF2-40B4-BE49-F238E27FC236}">
                <a16:creationId xmlns:a16="http://schemas.microsoft.com/office/drawing/2014/main" id="{D87B6A8D-66DC-440D-8294-8FBA53C049E7}"/>
              </a:ext>
            </a:extLst>
          </p:cNvPr>
          <p:cNvSpPr>
            <a:spLocks noGrp="1"/>
          </p:cNvSpPr>
          <p:nvPr>
            <p:ph idx="1"/>
          </p:nvPr>
        </p:nvSpPr>
        <p:spPr/>
        <p:txBody>
          <a:bodyPr/>
          <a:lstStyle/>
          <a:p>
            <a:r>
              <a:rPr lang="en-US" dirty="0"/>
              <a:t>A double-type variable can hold an integer-type variable.</a:t>
            </a:r>
          </a:p>
          <a:p>
            <a:r>
              <a:rPr lang="en-US" dirty="0"/>
              <a:t>An integer-type variable cannot hold a double-type variable.</a:t>
            </a:r>
          </a:p>
          <a:p>
            <a:r>
              <a:rPr lang="en-US" dirty="0"/>
              <a:t>A ‘smaller’ variable cannot hold a ‘larger’ variable.</a:t>
            </a:r>
          </a:p>
          <a:p>
            <a:endParaRPr lang="en-US" dirty="0"/>
          </a:p>
        </p:txBody>
      </p:sp>
    </p:spTree>
    <p:extLst>
      <p:ext uri="{BB962C8B-B14F-4D97-AF65-F5344CB8AC3E}">
        <p14:creationId xmlns:p14="http://schemas.microsoft.com/office/powerpoint/2010/main" val="340113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Primitive Variable Types</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nvGraphicFramePr>
        <p:xfrm>
          <a:off x="1097280" y="1885072"/>
          <a:ext cx="10058400" cy="4304712"/>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678283242"/>
                    </a:ext>
                  </a:extLst>
                </a:gridCol>
                <a:gridCol w="3352800">
                  <a:extLst>
                    <a:ext uri="{9D8B030D-6E8A-4147-A177-3AD203B41FA5}">
                      <a16:colId xmlns:a16="http://schemas.microsoft.com/office/drawing/2014/main" val="601422656"/>
                    </a:ext>
                  </a:extLst>
                </a:gridCol>
                <a:gridCol w="3352800">
                  <a:extLst>
                    <a:ext uri="{9D8B030D-6E8A-4147-A177-3AD203B41FA5}">
                      <a16:colId xmlns:a16="http://schemas.microsoft.com/office/drawing/2014/main" val="431937771"/>
                    </a:ext>
                  </a:extLst>
                </a:gridCol>
              </a:tblGrid>
              <a:tr h="442597">
                <a:tc>
                  <a:txBody>
                    <a:bodyPr/>
                    <a:lstStyle/>
                    <a:p>
                      <a:r>
                        <a:rPr lang="en-US" dirty="0"/>
                        <a:t>Data Type</a:t>
                      </a:r>
                    </a:p>
                  </a:txBody>
                  <a:tcPr/>
                </a:tc>
                <a:tc>
                  <a:txBody>
                    <a:bodyPr/>
                    <a:lstStyle/>
                    <a:p>
                      <a:r>
                        <a:rPr lang="en-US" dirty="0"/>
                        <a:t>Memory Size</a:t>
                      </a:r>
                    </a:p>
                  </a:txBody>
                  <a:tcPr/>
                </a:tc>
                <a:tc>
                  <a:txBody>
                    <a:bodyPr/>
                    <a:lstStyle/>
                    <a:p>
                      <a:r>
                        <a:rPr lang="en-US" dirty="0"/>
                        <a:t>What it Stores</a:t>
                      </a:r>
                    </a:p>
                  </a:txBody>
                  <a:tcPr/>
                </a:tc>
                <a:extLst>
                  <a:ext uri="{0D108BD9-81ED-4DB2-BD59-A6C34878D82A}">
                    <a16:rowId xmlns:a16="http://schemas.microsoft.com/office/drawing/2014/main" val="3387674829"/>
                  </a:ext>
                </a:extLst>
              </a:tr>
              <a:tr h="442597">
                <a:tc>
                  <a:txBody>
                    <a:bodyPr/>
                    <a:lstStyle/>
                    <a:p>
                      <a:r>
                        <a:rPr lang="en-US" dirty="0"/>
                        <a:t>byte</a:t>
                      </a:r>
                    </a:p>
                  </a:txBody>
                  <a:tcPr/>
                </a:tc>
                <a:tc>
                  <a:txBody>
                    <a:bodyPr/>
                    <a:lstStyle/>
                    <a:p>
                      <a:r>
                        <a:rPr lang="en-US" dirty="0"/>
                        <a:t>8 bits</a:t>
                      </a:r>
                    </a:p>
                  </a:txBody>
                  <a:tcPr/>
                </a:tc>
                <a:tc>
                  <a:txBody>
                    <a:bodyPr/>
                    <a:lstStyle/>
                    <a:p>
                      <a:r>
                        <a:rPr lang="en-US" dirty="0"/>
                        <a:t>integer: -128 to 127</a:t>
                      </a:r>
                    </a:p>
                  </a:txBody>
                  <a:tcPr/>
                </a:tc>
                <a:extLst>
                  <a:ext uri="{0D108BD9-81ED-4DB2-BD59-A6C34878D82A}">
                    <a16:rowId xmlns:a16="http://schemas.microsoft.com/office/drawing/2014/main" val="3666462886"/>
                  </a:ext>
                </a:extLst>
              </a:tr>
              <a:tr h="442597">
                <a:tc>
                  <a:txBody>
                    <a:bodyPr/>
                    <a:lstStyle/>
                    <a:p>
                      <a:r>
                        <a:rPr lang="en-US" dirty="0"/>
                        <a:t>short</a:t>
                      </a:r>
                    </a:p>
                  </a:txBody>
                  <a:tcPr/>
                </a:tc>
                <a:tc>
                  <a:txBody>
                    <a:bodyPr/>
                    <a:lstStyle/>
                    <a:p>
                      <a:r>
                        <a:rPr lang="en-US" dirty="0"/>
                        <a:t>16 bits</a:t>
                      </a:r>
                    </a:p>
                  </a:txBody>
                  <a:tcPr/>
                </a:tc>
                <a:tc>
                  <a:txBody>
                    <a:bodyPr/>
                    <a:lstStyle/>
                    <a:p>
                      <a:r>
                        <a:rPr lang="en-US" dirty="0"/>
                        <a:t>integer: -32768 to 32767</a:t>
                      </a:r>
                    </a:p>
                  </a:txBody>
                  <a:tcPr/>
                </a:tc>
                <a:extLst>
                  <a:ext uri="{0D108BD9-81ED-4DB2-BD59-A6C34878D82A}">
                    <a16:rowId xmlns:a16="http://schemas.microsoft.com/office/drawing/2014/main" val="280728521"/>
                  </a:ext>
                </a:extLst>
              </a:tr>
              <a:tr h="763936">
                <a:tc>
                  <a:txBody>
                    <a:bodyPr/>
                    <a:lstStyle/>
                    <a:p>
                      <a:r>
                        <a:rPr lang="en-US" dirty="0"/>
                        <a:t>int</a:t>
                      </a:r>
                    </a:p>
                  </a:txBody>
                  <a:tcPr/>
                </a:tc>
                <a:tc>
                  <a:txBody>
                    <a:bodyPr/>
                    <a:lstStyle/>
                    <a:p>
                      <a:r>
                        <a:rPr lang="en-US" dirty="0"/>
                        <a:t>32 bits</a:t>
                      </a:r>
                    </a:p>
                  </a:txBody>
                  <a:tcPr/>
                </a:tc>
                <a:tc>
                  <a:txBody>
                    <a:bodyPr/>
                    <a:lstStyle/>
                    <a:p>
                      <a:r>
                        <a:rPr lang="en-US" dirty="0"/>
                        <a:t>integer: -2147483648 to 2147483647</a:t>
                      </a:r>
                    </a:p>
                  </a:txBody>
                  <a:tcPr/>
                </a:tc>
                <a:extLst>
                  <a:ext uri="{0D108BD9-81ED-4DB2-BD59-A6C34878D82A}">
                    <a16:rowId xmlns:a16="http://schemas.microsoft.com/office/drawing/2014/main" val="3059508888"/>
                  </a:ext>
                </a:extLst>
              </a:tr>
              <a:tr h="442597">
                <a:tc>
                  <a:txBody>
                    <a:bodyPr/>
                    <a:lstStyle/>
                    <a:p>
                      <a:r>
                        <a:rPr lang="en-US" dirty="0"/>
                        <a:t>long</a:t>
                      </a:r>
                    </a:p>
                  </a:txBody>
                  <a:tcPr/>
                </a:tc>
                <a:tc>
                  <a:txBody>
                    <a:bodyPr/>
                    <a:lstStyle/>
                    <a:p>
                      <a:r>
                        <a:rPr lang="en-US" dirty="0"/>
                        <a:t>64 bits</a:t>
                      </a:r>
                    </a:p>
                  </a:txBody>
                  <a:tcPr/>
                </a:tc>
                <a:tc>
                  <a:txBody>
                    <a:bodyPr/>
                    <a:lstStyle/>
                    <a:p>
                      <a:r>
                        <a:rPr lang="en-US" dirty="0"/>
                        <a:t>integer: -2</a:t>
                      </a:r>
                      <a:r>
                        <a:rPr lang="en-US" baseline="30000" dirty="0"/>
                        <a:t>64</a:t>
                      </a:r>
                      <a:r>
                        <a:rPr lang="en-US" baseline="0" dirty="0"/>
                        <a:t> to 2</a:t>
                      </a:r>
                      <a:r>
                        <a:rPr lang="en-US" baseline="30000" dirty="0"/>
                        <a:t>64</a:t>
                      </a:r>
                      <a:r>
                        <a:rPr lang="en-US" baseline="0" dirty="0"/>
                        <a:t>-1</a:t>
                      </a:r>
                      <a:endParaRPr lang="en-US" dirty="0"/>
                    </a:p>
                  </a:txBody>
                  <a:tcPr/>
                </a:tc>
                <a:extLst>
                  <a:ext uri="{0D108BD9-81ED-4DB2-BD59-A6C34878D82A}">
                    <a16:rowId xmlns:a16="http://schemas.microsoft.com/office/drawing/2014/main" val="3183189646"/>
                  </a:ext>
                </a:extLst>
              </a:tr>
              <a:tr h="442597">
                <a:tc>
                  <a:txBody>
                    <a:bodyPr/>
                    <a:lstStyle/>
                    <a:p>
                      <a:r>
                        <a:rPr lang="en-US" dirty="0"/>
                        <a:t>float</a:t>
                      </a:r>
                    </a:p>
                  </a:txBody>
                  <a:tcPr/>
                </a:tc>
                <a:tc>
                  <a:txBody>
                    <a:bodyPr/>
                    <a:lstStyle/>
                    <a:p>
                      <a:r>
                        <a:rPr lang="en-US" dirty="0"/>
                        <a:t>32 bits</a:t>
                      </a:r>
                    </a:p>
                  </a:txBody>
                  <a:tcPr/>
                </a:tc>
                <a:tc>
                  <a:txBody>
                    <a:bodyPr/>
                    <a:lstStyle/>
                    <a:p>
                      <a:r>
                        <a:rPr lang="en-US" dirty="0"/>
                        <a:t>decimal: -big to +big</a:t>
                      </a:r>
                    </a:p>
                  </a:txBody>
                  <a:tcPr/>
                </a:tc>
                <a:extLst>
                  <a:ext uri="{0D108BD9-81ED-4DB2-BD59-A6C34878D82A}">
                    <a16:rowId xmlns:a16="http://schemas.microsoft.com/office/drawing/2014/main" val="490160086"/>
                  </a:ext>
                </a:extLst>
              </a:tr>
              <a:tr h="442597">
                <a:tc>
                  <a:txBody>
                    <a:bodyPr/>
                    <a:lstStyle/>
                    <a:p>
                      <a:r>
                        <a:rPr lang="en-US" dirty="0"/>
                        <a:t>double</a:t>
                      </a:r>
                    </a:p>
                  </a:txBody>
                  <a:tcPr/>
                </a:tc>
                <a:tc>
                  <a:txBody>
                    <a:bodyPr/>
                    <a:lstStyle/>
                    <a:p>
                      <a:r>
                        <a:rPr lang="en-US" dirty="0"/>
                        <a:t>64 bits</a:t>
                      </a:r>
                    </a:p>
                  </a:txBody>
                  <a:tcPr/>
                </a:tc>
                <a:tc>
                  <a:txBody>
                    <a:bodyPr/>
                    <a:lstStyle/>
                    <a:p>
                      <a:r>
                        <a:rPr lang="en-US" dirty="0"/>
                        <a:t>decimal: -bigger to +bigger</a:t>
                      </a:r>
                    </a:p>
                  </a:txBody>
                  <a:tcPr/>
                </a:tc>
                <a:extLst>
                  <a:ext uri="{0D108BD9-81ED-4DB2-BD59-A6C34878D82A}">
                    <a16:rowId xmlns:a16="http://schemas.microsoft.com/office/drawing/2014/main" val="3973778276"/>
                  </a:ext>
                </a:extLst>
              </a:tr>
              <a:tr h="442597">
                <a:tc>
                  <a:txBody>
                    <a:bodyPr/>
                    <a:lstStyle/>
                    <a:p>
                      <a:r>
                        <a:rPr lang="en-US" dirty="0"/>
                        <a:t>char</a:t>
                      </a:r>
                    </a:p>
                  </a:txBody>
                  <a:tcPr/>
                </a:tc>
                <a:tc>
                  <a:txBody>
                    <a:bodyPr/>
                    <a:lstStyle/>
                    <a:p>
                      <a:r>
                        <a:rPr lang="en-US" dirty="0"/>
                        <a:t>16 bits (unsigned)</a:t>
                      </a:r>
                    </a:p>
                  </a:txBody>
                  <a:tcPr/>
                </a:tc>
                <a:tc>
                  <a:txBody>
                    <a:bodyPr/>
                    <a:lstStyle/>
                    <a:p>
                      <a:r>
                        <a:rPr lang="en-US" dirty="0"/>
                        <a:t>0 - 65535</a:t>
                      </a:r>
                    </a:p>
                  </a:txBody>
                  <a:tcPr/>
                </a:tc>
                <a:extLst>
                  <a:ext uri="{0D108BD9-81ED-4DB2-BD59-A6C34878D82A}">
                    <a16:rowId xmlns:a16="http://schemas.microsoft.com/office/drawing/2014/main" val="2871444415"/>
                  </a:ext>
                </a:extLst>
              </a:tr>
              <a:tr h="442597">
                <a:tc>
                  <a:txBody>
                    <a:bodyPr/>
                    <a:lstStyle/>
                    <a:p>
                      <a:r>
                        <a:rPr lang="en-US" dirty="0" err="1"/>
                        <a:t>boolean</a:t>
                      </a:r>
                      <a:endParaRPr lang="en-US" dirty="0"/>
                    </a:p>
                  </a:txBody>
                  <a:tcPr/>
                </a:tc>
                <a:tc>
                  <a:txBody>
                    <a:bodyPr/>
                    <a:lstStyle/>
                    <a:p>
                      <a:r>
                        <a:rPr lang="en-US" dirty="0"/>
                        <a:t>1 bit</a:t>
                      </a:r>
                    </a:p>
                  </a:txBody>
                  <a:tcPr/>
                </a:tc>
                <a:tc>
                  <a:txBody>
                    <a:bodyPr/>
                    <a:lstStyle/>
                    <a:p>
                      <a:r>
                        <a:rPr lang="en-US" dirty="0"/>
                        <a:t>true/false</a:t>
                      </a:r>
                    </a:p>
                  </a:txBody>
                  <a:tcPr/>
                </a:tc>
                <a:extLst>
                  <a:ext uri="{0D108BD9-81ED-4DB2-BD59-A6C34878D82A}">
                    <a16:rowId xmlns:a16="http://schemas.microsoft.com/office/drawing/2014/main" val="3871554842"/>
                  </a:ext>
                </a:extLst>
              </a:tr>
            </a:tbl>
          </a:graphicData>
        </a:graphic>
      </p:graphicFrame>
    </p:spTree>
    <p:extLst>
      <p:ext uri="{BB962C8B-B14F-4D97-AF65-F5344CB8AC3E}">
        <p14:creationId xmlns:p14="http://schemas.microsoft.com/office/powerpoint/2010/main" val="107244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a:xfrm>
            <a:off x="1097280" y="1845734"/>
            <a:ext cx="10058400" cy="1136617"/>
          </a:xfrm>
        </p:spPr>
        <p:txBody>
          <a:bodyPr>
            <a:normAutofit/>
          </a:bodyPr>
          <a:lstStyle/>
          <a:p>
            <a:r>
              <a:rPr lang="en-US" sz="2400" dirty="0"/>
              <a:t>We can utilize casting to temporarily ‘change’ the type of a value.</a:t>
            </a:r>
          </a:p>
          <a:p>
            <a:endParaRPr lang="en-US" sz="2400" dirty="0"/>
          </a:p>
        </p:txBody>
      </p:sp>
      <p:sp>
        <p:nvSpPr>
          <p:cNvPr id="8" name="Content Placeholder 2">
            <a:extLst>
              <a:ext uri="{FF2B5EF4-FFF2-40B4-BE49-F238E27FC236}">
                <a16:creationId xmlns:a16="http://schemas.microsoft.com/office/drawing/2014/main" id="{4C4DBC50-B252-4AB6-A879-31D6B045952C}"/>
              </a:ext>
            </a:extLst>
          </p:cNvPr>
          <p:cNvSpPr txBox="1">
            <a:spLocks/>
          </p:cNvSpPr>
          <p:nvPr/>
        </p:nvSpPr>
        <p:spPr>
          <a:xfrm>
            <a:off x="1097280" y="2982351"/>
            <a:ext cx="10058400" cy="16154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t>(int)5.1234 becomes 5</a:t>
            </a:r>
          </a:p>
          <a:p>
            <a:pPr algn="ctr"/>
            <a:r>
              <a:rPr lang="en-US" sz="2400" dirty="0"/>
              <a:t>(double)6 becomes 6.0</a:t>
            </a:r>
          </a:p>
        </p:txBody>
      </p:sp>
      <p:sp>
        <p:nvSpPr>
          <p:cNvPr id="9" name="Content Placeholder 2">
            <a:extLst>
              <a:ext uri="{FF2B5EF4-FFF2-40B4-BE49-F238E27FC236}">
                <a16:creationId xmlns:a16="http://schemas.microsoft.com/office/drawing/2014/main" id="{9C87975B-7AB6-43EA-88D6-6F62BF5431BF}"/>
              </a:ext>
            </a:extLst>
          </p:cNvPr>
          <p:cNvSpPr txBox="1">
            <a:spLocks/>
          </p:cNvSpPr>
          <p:nvPr/>
        </p:nvSpPr>
        <p:spPr>
          <a:xfrm>
            <a:off x="1097280" y="4597791"/>
            <a:ext cx="10058400" cy="11366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Syntax:</a:t>
            </a:r>
          </a:p>
          <a:p>
            <a:r>
              <a:rPr lang="en-US" sz="2400" dirty="0"/>
              <a:t>([</a:t>
            </a:r>
            <a:r>
              <a:rPr lang="en-US" sz="2400" dirty="0" err="1"/>
              <a:t>variableType</a:t>
            </a:r>
            <a:r>
              <a:rPr lang="en-US" sz="2400" dirty="0"/>
              <a:t>])[value]</a:t>
            </a:r>
          </a:p>
        </p:txBody>
      </p:sp>
    </p:spTree>
    <p:extLst>
      <p:ext uri="{BB962C8B-B14F-4D97-AF65-F5344CB8AC3E}">
        <p14:creationId xmlns:p14="http://schemas.microsoft.com/office/powerpoint/2010/main" val="108303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a:xfrm>
            <a:off x="1097279" y="1845734"/>
            <a:ext cx="4937760" cy="4470660"/>
          </a:xfrm>
        </p:spPr>
        <p:txBody>
          <a:bodyPr>
            <a:normAutofit fontScale="92500" lnSpcReduction="20000"/>
          </a:bodyPr>
          <a:lstStyle/>
          <a:p>
            <a:r>
              <a:rPr lang="en-US" sz="2400" dirty="0"/>
              <a:t>Code:</a:t>
            </a:r>
          </a:p>
          <a:p>
            <a:r>
              <a:rPr lang="en-US" sz="2600" dirty="0"/>
              <a:t>int num = 5;</a:t>
            </a:r>
            <a:br>
              <a:rPr lang="en-US" sz="2600" dirty="0"/>
            </a:br>
            <a:r>
              <a:rPr lang="en-US" sz="2600" dirty="0" err="1"/>
              <a:t>System.out.println</a:t>
            </a:r>
            <a:r>
              <a:rPr lang="en-US" sz="2600" dirty="0"/>
              <a:t>(num);</a:t>
            </a:r>
            <a:br>
              <a:rPr lang="en-US" sz="2600" dirty="0"/>
            </a:br>
            <a:r>
              <a:rPr lang="en-US" sz="2600" dirty="0" err="1"/>
              <a:t>System.out.println</a:t>
            </a:r>
            <a:r>
              <a:rPr lang="en-US" sz="2600" dirty="0"/>
              <a:t>((double)num);</a:t>
            </a:r>
            <a:br>
              <a:rPr lang="en-US" sz="2600" dirty="0"/>
            </a:br>
            <a:r>
              <a:rPr lang="en-US" sz="2600" dirty="0" err="1"/>
              <a:t>System.out.println</a:t>
            </a:r>
            <a:r>
              <a:rPr lang="en-US" sz="2600" dirty="0"/>
              <a:t>(num)</a:t>
            </a:r>
          </a:p>
          <a:p>
            <a:r>
              <a:rPr lang="en-US" sz="2600" dirty="0"/>
              <a:t>double </a:t>
            </a:r>
            <a:r>
              <a:rPr lang="en-US" sz="2600" dirty="0" err="1"/>
              <a:t>decNum</a:t>
            </a:r>
            <a:r>
              <a:rPr lang="en-US" sz="2600" dirty="0"/>
              <a:t> = 4.24;</a:t>
            </a:r>
            <a:br>
              <a:rPr lang="en-US" sz="2600" dirty="0"/>
            </a:br>
            <a:r>
              <a:rPr lang="en-US" sz="2600" dirty="0" err="1"/>
              <a:t>System.out.println</a:t>
            </a:r>
            <a:r>
              <a:rPr lang="en-US" sz="2600" dirty="0"/>
              <a:t>(</a:t>
            </a:r>
            <a:r>
              <a:rPr lang="en-US" sz="2600" dirty="0" err="1"/>
              <a:t>decNum</a:t>
            </a:r>
            <a:r>
              <a:rPr lang="en-US" sz="2600" dirty="0"/>
              <a:t>);</a:t>
            </a:r>
            <a:br>
              <a:rPr lang="en-US" sz="2600" dirty="0"/>
            </a:br>
            <a:r>
              <a:rPr lang="en-US" sz="2600" dirty="0" err="1"/>
              <a:t>System.out.println</a:t>
            </a:r>
            <a:r>
              <a:rPr lang="en-US" sz="2600" dirty="0"/>
              <a:t>((int)</a:t>
            </a:r>
            <a:r>
              <a:rPr lang="en-US" sz="2600" dirty="0" err="1"/>
              <a:t>decNum</a:t>
            </a:r>
            <a:r>
              <a:rPr lang="en-US" sz="2600" dirty="0"/>
              <a:t>);</a:t>
            </a:r>
            <a:br>
              <a:rPr lang="en-US" sz="2600" dirty="0"/>
            </a:br>
            <a:r>
              <a:rPr lang="en-US" sz="2600" dirty="0" err="1"/>
              <a:t>System.out.println</a:t>
            </a:r>
            <a:r>
              <a:rPr lang="en-US" sz="2600" dirty="0"/>
              <a:t>(</a:t>
            </a:r>
            <a:r>
              <a:rPr lang="en-US" sz="2600" dirty="0" err="1"/>
              <a:t>decNum</a:t>
            </a:r>
            <a:r>
              <a:rPr lang="en-US" sz="2600" dirty="0"/>
              <a:t>);</a:t>
            </a:r>
          </a:p>
          <a:p>
            <a:r>
              <a:rPr lang="en-US" sz="2600" dirty="0"/>
              <a:t>int </a:t>
            </a:r>
            <a:r>
              <a:rPr lang="en-US" sz="2600" dirty="0" err="1"/>
              <a:t>testNum</a:t>
            </a:r>
            <a:r>
              <a:rPr lang="en-US" sz="2600" dirty="0"/>
              <a:t> = (int)</a:t>
            </a:r>
            <a:r>
              <a:rPr lang="en-US" sz="2600" dirty="0" err="1"/>
              <a:t>decNum</a:t>
            </a:r>
            <a:r>
              <a:rPr lang="en-US" sz="2600" dirty="0"/>
              <a:t>;</a:t>
            </a:r>
            <a:br>
              <a:rPr lang="en-US" sz="2600" dirty="0"/>
            </a:br>
            <a:r>
              <a:rPr lang="en-US" sz="2600" dirty="0" err="1"/>
              <a:t>System.out.println</a:t>
            </a:r>
            <a:r>
              <a:rPr lang="en-US" sz="2600" dirty="0"/>
              <a:t>(</a:t>
            </a:r>
            <a:r>
              <a:rPr lang="en-US" sz="2600" dirty="0" err="1"/>
              <a:t>testNum</a:t>
            </a:r>
            <a:r>
              <a:rPr lang="en-US" sz="2600" dirty="0"/>
              <a:t>);</a:t>
            </a:r>
            <a:br>
              <a:rPr lang="en-US" sz="2600" dirty="0"/>
            </a:br>
            <a:r>
              <a:rPr lang="en-US" sz="2600" dirty="0" err="1"/>
              <a:t>System.out.println</a:t>
            </a:r>
            <a:r>
              <a:rPr lang="en-US" sz="2600" dirty="0"/>
              <a:t>(</a:t>
            </a:r>
            <a:r>
              <a:rPr lang="en-US" sz="2600" dirty="0" err="1"/>
              <a:t>decNum</a:t>
            </a:r>
            <a:r>
              <a:rPr lang="en-US" sz="2600" dirty="0"/>
              <a:t>);</a:t>
            </a:r>
          </a:p>
          <a:p>
            <a:endParaRPr lang="en-US" sz="2400" dirty="0"/>
          </a:p>
        </p:txBody>
      </p:sp>
      <p:sp>
        <p:nvSpPr>
          <p:cNvPr id="4" name="Content Placeholder 3">
            <a:extLst>
              <a:ext uri="{FF2B5EF4-FFF2-40B4-BE49-F238E27FC236}">
                <a16:creationId xmlns:a16="http://schemas.microsoft.com/office/drawing/2014/main" id="{30C9BB56-6963-4774-A4C5-88BAC77714F5}"/>
              </a:ext>
            </a:extLst>
          </p:cNvPr>
          <p:cNvSpPr>
            <a:spLocks noGrp="1"/>
          </p:cNvSpPr>
          <p:nvPr>
            <p:ph sz="half" idx="2"/>
          </p:nvPr>
        </p:nvSpPr>
        <p:spPr/>
        <p:txBody>
          <a:bodyPr>
            <a:normAutofit fontScale="92500" lnSpcReduction="20000"/>
          </a:bodyPr>
          <a:lstStyle/>
          <a:p>
            <a:r>
              <a:rPr lang="en-US" sz="2400" dirty="0"/>
              <a:t>Output:</a:t>
            </a:r>
          </a:p>
          <a:p>
            <a:br>
              <a:rPr lang="en-US" sz="2400" dirty="0"/>
            </a:br>
            <a:r>
              <a:rPr lang="en-US" sz="2600" dirty="0"/>
              <a:t>5</a:t>
            </a:r>
            <a:br>
              <a:rPr lang="en-US" sz="2600" dirty="0"/>
            </a:br>
            <a:r>
              <a:rPr lang="en-US" sz="2600" dirty="0"/>
              <a:t>5.0</a:t>
            </a:r>
            <a:br>
              <a:rPr lang="en-US" sz="2600" dirty="0"/>
            </a:br>
            <a:r>
              <a:rPr lang="en-US" sz="2600" dirty="0"/>
              <a:t>5</a:t>
            </a:r>
          </a:p>
          <a:p>
            <a:br>
              <a:rPr lang="en-US" sz="2600" dirty="0"/>
            </a:br>
            <a:r>
              <a:rPr lang="en-US" sz="2600" dirty="0"/>
              <a:t>4.24</a:t>
            </a:r>
            <a:br>
              <a:rPr lang="en-US" sz="2600" dirty="0"/>
            </a:br>
            <a:r>
              <a:rPr lang="en-US" sz="2600" dirty="0"/>
              <a:t>4</a:t>
            </a:r>
            <a:br>
              <a:rPr lang="en-US" sz="2600" dirty="0"/>
            </a:br>
            <a:r>
              <a:rPr lang="en-US" sz="2600" dirty="0"/>
              <a:t>4.24</a:t>
            </a:r>
          </a:p>
          <a:p>
            <a:br>
              <a:rPr lang="en-US" sz="2600" dirty="0"/>
            </a:br>
            <a:r>
              <a:rPr lang="en-US" sz="2600" dirty="0"/>
              <a:t>4</a:t>
            </a:r>
            <a:br>
              <a:rPr lang="en-US" sz="2600" dirty="0"/>
            </a:br>
            <a:r>
              <a:rPr lang="en-US" sz="2600" dirty="0"/>
              <a:t>4.24</a:t>
            </a:r>
            <a:br>
              <a:rPr lang="en-US" sz="2600" dirty="0"/>
            </a:br>
            <a:endParaRPr lang="en-US" sz="2600" dirty="0"/>
          </a:p>
        </p:txBody>
      </p:sp>
    </p:spTree>
    <p:extLst>
      <p:ext uri="{BB962C8B-B14F-4D97-AF65-F5344CB8AC3E}">
        <p14:creationId xmlns:p14="http://schemas.microsoft.com/office/powerpoint/2010/main" val="421727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5</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r>
              <a:rPr lang="en-US" dirty="0"/>
              <a:t>Compound Assignment; casting; range of variables</a:t>
            </a:r>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a:xfrm>
            <a:off x="1097278" y="1845734"/>
            <a:ext cx="5275386" cy="4470660"/>
          </a:xfrm>
        </p:spPr>
        <p:txBody>
          <a:bodyPr>
            <a:normAutofit/>
          </a:bodyPr>
          <a:lstStyle/>
          <a:p>
            <a:r>
              <a:rPr lang="en-US" sz="2400" dirty="0"/>
              <a:t>Code:</a:t>
            </a:r>
          </a:p>
          <a:p>
            <a:r>
              <a:rPr lang="en-US" sz="2400" dirty="0"/>
              <a:t>int </a:t>
            </a:r>
            <a:r>
              <a:rPr lang="en-US" sz="2400" dirty="0" err="1"/>
              <a:t>numA</a:t>
            </a:r>
            <a:r>
              <a:rPr lang="en-US" sz="2400" dirty="0"/>
              <a:t> = 5;</a:t>
            </a:r>
            <a:br>
              <a:rPr lang="en-US" sz="2400" dirty="0"/>
            </a:br>
            <a:r>
              <a:rPr lang="en-US" sz="2400" dirty="0"/>
              <a:t>int </a:t>
            </a:r>
            <a:r>
              <a:rPr lang="en-US" sz="2400" dirty="0" err="1"/>
              <a:t>numT</a:t>
            </a:r>
            <a:r>
              <a:rPr lang="en-US" sz="2400" dirty="0"/>
              <a:t> = 2;</a:t>
            </a:r>
            <a:br>
              <a:rPr lang="en-US" sz="2400" dirty="0"/>
            </a:br>
            <a:r>
              <a:rPr lang="en-US" sz="2400" dirty="0" err="1"/>
              <a:t>System.out.println</a:t>
            </a:r>
            <a:r>
              <a:rPr lang="en-US" sz="2400" dirty="0"/>
              <a:t>(</a:t>
            </a:r>
            <a:r>
              <a:rPr lang="en-US" sz="2400" dirty="0" err="1"/>
              <a:t>numA</a:t>
            </a:r>
            <a:r>
              <a:rPr lang="en-US" sz="2400" dirty="0"/>
              <a:t>/</a:t>
            </a:r>
            <a:r>
              <a:rPr lang="en-US" sz="2400" dirty="0" err="1"/>
              <a:t>numT</a:t>
            </a:r>
            <a:r>
              <a:rPr lang="en-US" sz="2400" dirty="0"/>
              <a:t>);</a:t>
            </a:r>
            <a:br>
              <a:rPr lang="en-US" sz="2400" dirty="0"/>
            </a:br>
            <a:r>
              <a:rPr lang="en-US" sz="2400" dirty="0" err="1"/>
              <a:t>System.out.println</a:t>
            </a:r>
            <a:r>
              <a:rPr lang="en-US" sz="2400" dirty="0"/>
              <a:t>((double)</a:t>
            </a:r>
            <a:r>
              <a:rPr lang="en-US" sz="2400" dirty="0" err="1"/>
              <a:t>numA</a:t>
            </a:r>
            <a:r>
              <a:rPr lang="en-US" sz="2400" dirty="0"/>
              <a:t>/</a:t>
            </a:r>
            <a:r>
              <a:rPr lang="en-US" sz="2400" dirty="0" err="1"/>
              <a:t>numT</a:t>
            </a:r>
            <a:r>
              <a:rPr lang="en-US" sz="2400" dirty="0"/>
              <a:t>);</a:t>
            </a:r>
            <a:br>
              <a:rPr lang="en-US" sz="2400" dirty="0"/>
            </a:br>
            <a:r>
              <a:rPr lang="en-US" sz="2400" dirty="0" err="1"/>
              <a:t>System.out.println</a:t>
            </a:r>
            <a:r>
              <a:rPr lang="en-US" sz="2400" dirty="0"/>
              <a:t>(</a:t>
            </a:r>
            <a:r>
              <a:rPr lang="en-US" sz="2400" dirty="0" err="1"/>
              <a:t>numA</a:t>
            </a:r>
            <a:r>
              <a:rPr lang="en-US" sz="2400" dirty="0"/>
              <a:t>/(double)</a:t>
            </a:r>
            <a:r>
              <a:rPr lang="en-US" sz="2400" dirty="0" err="1"/>
              <a:t>numT</a:t>
            </a:r>
            <a:r>
              <a:rPr lang="en-US" sz="2400" dirty="0"/>
              <a:t>);</a:t>
            </a:r>
          </a:p>
          <a:p>
            <a:endParaRPr lang="en-US" sz="2400" dirty="0"/>
          </a:p>
        </p:txBody>
      </p:sp>
      <p:sp>
        <p:nvSpPr>
          <p:cNvPr id="4" name="Content Placeholder 3">
            <a:extLst>
              <a:ext uri="{FF2B5EF4-FFF2-40B4-BE49-F238E27FC236}">
                <a16:creationId xmlns:a16="http://schemas.microsoft.com/office/drawing/2014/main" id="{30C9BB56-6963-4774-A4C5-88BAC77714F5}"/>
              </a:ext>
            </a:extLst>
          </p:cNvPr>
          <p:cNvSpPr>
            <a:spLocks noGrp="1"/>
          </p:cNvSpPr>
          <p:nvPr>
            <p:ph sz="half" idx="2"/>
          </p:nvPr>
        </p:nvSpPr>
        <p:spPr>
          <a:xfrm>
            <a:off x="6372664" y="1845735"/>
            <a:ext cx="4783015" cy="4023360"/>
          </a:xfrm>
        </p:spPr>
        <p:txBody>
          <a:bodyPr>
            <a:normAutofit/>
          </a:bodyPr>
          <a:lstStyle/>
          <a:p>
            <a:r>
              <a:rPr lang="en-US" sz="2400" dirty="0"/>
              <a:t>Output:</a:t>
            </a:r>
          </a:p>
          <a:p>
            <a:br>
              <a:rPr lang="en-US" sz="2400" dirty="0"/>
            </a:br>
            <a:br>
              <a:rPr lang="en-US" sz="2600" dirty="0"/>
            </a:br>
            <a:r>
              <a:rPr lang="en-US" sz="2600" dirty="0"/>
              <a:t>2</a:t>
            </a:r>
            <a:br>
              <a:rPr lang="en-US" sz="2600" dirty="0"/>
            </a:br>
            <a:r>
              <a:rPr lang="en-US" sz="2600" dirty="0"/>
              <a:t>2.5</a:t>
            </a:r>
            <a:br>
              <a:rPr lang="en-US" sz="2600" dirty="0"/>
            </a:br>
            <a:r>
              <a:rPr lang="en-US" sz="2600" dirty="0"/>
              <a:t>2.5</a:t>
            </a:r>
          </a:p>
        </p:txBody>
      </p:sp>
    </p:spTree>
    <p:extLst>
      <p:ext uri="{BB962C8B-B14F-4D97-AF65-F5344CB8AC3E}">
        <p14:creationId xmlns:p14="http://schemas.microsoft.com/office/powerpoint/2010/main" val="2441197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Casting Variables</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a:xfrm>
            <a:off x="1097279" y="1845734"/>
            <a:ext cx="4937760" cy="4470660"/>
          </a:xfrm>
        </p:spPr>
        <p:txBody>
          <a:bodyPr>
            <a:normAutofit lnSpcReduction="10000"/>
          </a:bodyPr>
          <a:lstStyle/>
          <a:p>
            <a:r>
              <a:rPr lang="en-US" sz="2400" dirty="0"/>
              <a:t>Code:</a:t>
            </a:r>
          </a:p>
          <a:p>
            <a:r>
              <a:rPr lang="en-US" sz="2600" dirty="0"/>
              <a:t>int num = 5;</a:t>
            </a:r>
            <a:br>
              <a:rPr lang="en-US" sz="2600" dirty="0"/>
            </a:br>
            <a:r>
              <a:rPr lang="en-US" sz="2600" dirty="0"/>
              <a:t>double </a:t>
            </a:r>
            <a:r>
              <a:rPr lang="en-US" sz="2600" dirty="0" err="1"/>
              <a:t>decNum</a:t>
            </a:r>
            <a:r>
              <a:rPr lang="en-US" sz="2600" dirty="0"/>
              <a:t> = 4.24;</a:t>
            </a:r>
            <a:br>
              <a:rPr lang="en-US" sz="2600" dirty="0"/>
            </a:br>
            <a:r>
              <a:rPr lang="en-US" sz="2600" dirty="0"/>
              <a:t>long </a:t>
            </a:r>
            <a:r>
              <a:rPr lang="en-US" sz="2600" dirty="0" err="1"/>
              <a:t>bigNum</a:t>
            </a:r>
            <a:r>
              <a:rPr lang="en-US" sz="2600" dirty="0"/>
              <a:t> = 12345;</a:t>
            </a:r>
            <a:br>
              <a:rPr lang="en-US" sz="2600" dirty="0"/>
            </a:br>
            <a:r>
              <a:rPr lang="en-US" sz="2600" dirty="0"/>
              <a:t>short </a:t>
            </a:r>
            <a:r>
              <a:rPr lang="en-US" sz="2600" dirty="0" err="1"/>
              <a:t>smallNum</a:t>
            </a:r>
            <a:r>
              <a:rPr lang="en-US" sz="2600" dirty="0"/>
              <a:t> = 123;</a:t>
            </a:r>
            <a:br>
              <a:rPr lang="en-US" sz="2600" dirty="0"/>
            </a:br>
            <a:br>
              <a:rPr lang="en-US" sz="2600" dirty="0"/>
            </a:br>
            <a:r>
              <a:rPr lang="en-US" sz="2600" dirty="0"/>
              <a:t>num = </a:t>
            </a:r>
            <a:r>
              <a:rPr lang="en-US" sz="2600" dirty="0" err="1"/>
              <a:t>decNum</a:t>
            </a:r>
            <a:r>
              <a:rPr lang="en-US" sz="2600" dirty="0"/>
              <a:t>;</a:t>
            </a:r>
            <a:br>
              <a:rPr lang="en-US" sz="2600" dirty="0"/>
            </a:br>
            <a:r>
              <a:rPr lang="en-US" sz="2600" dirty="0" err="1"/>
              <a:t>smallNum</a:t>
            </a:r>
            <a:r>
              <a:rPr lang="en-US" sz="2600" dirty="0"/>
              <a:t> = </a:t>
            </a:r>
            <a:r>
              <a:rPr lang="en-US" sz="2600" dirty="0" err="1"/>
              <a:t>bigNum</a:t>
            </a:r>
            <a:r>
              <a:rPr lang="en-US" sz="2600" dirty="0"/>
              <a:t>;</a:t>
            </a:r>
            <a:br>
              <a:rPr lang="en-US" sz="2600" dirty="0"/>
            </a:br>
            <a:r>
              <a:rPr lang="en-US" sz="2600" dirty="0"/>
              <a:t>num = (int)</a:t>
            </a:r>
            <a:r>
              <a:rPr lang="en-US" sz="2600" dirty="0" err="1"/>
              <a:t>decNum</a:t>
            </a:r>
            <a:r>
              <a:rPr lang="en-US" sz="2600" dirty="0"/>
              <a:t>;</a:t>
            </a:r>
            <a:br>
              <a:rPr lang="en-US" sz="2600" dirty="0"/>
            </a:br>
            <a:r>
              <a:rPr lang="en-US" sz="2600" dirty="0"/>
              <a:t>num = (int)</a:t>
            </a:r>
            <a:r>
              <a:rPr lang="en-US" sz="2600" dirty="0" err="1"/>
              <a:t>bigNum</a:t>
            </a:r>
            <a:r>
              <a:rPr lang="en-US" sz="2600" dirty="0"/>
              <a:t>;</a:t>
            </a:r>
            <a:br>
              <a:rPr lang="en-US" sz="2600" dirty="0"/>
            </a:br>
            <a:r>
              <a:rPr lang="en-US" sz="2600" dirty="0" err="1"/>
              <a:t>bigNum</a:t>
            </a:r>
            <a:r>
              <a:rPr lang="en-US" sz="2600" dirty="0"/>
              <a:t> = num;</a:t>
            </a:r>
            <a:br>
              <a:rPr lang="en-US" sz="2600" dirty="0"/>
            </a:br>
            <a:br>
              <a:rPr lang="en-US" sz="2600" dirty="0"/>
            </a:br>
            <a:endParaRPr lang="en-US" sz="2400" dirty="0"/>
          </a:p>
        </p:txBody>
      </p:sp>
      <p:sp>
        <p:nvSpPr>
          <p:cNvPr id="4" name="Content Placeholder 3">
            <a:extLst>
              <a:ext uri="{FF2B5EF4-FFF2-40B4-BE49-F238E27FC236}">
                <a16:creationId xmlns:a16="http://schemas.microsoft.com/office/drawing/2014/main" id="{30C9BB56-6963-4774-A4C5-88BAC77714F5}"/>
              </a:ext>
            </a:extLst>
          </p:cNvPr>
          <p:cNvSpPr>
            <a:spLocks noGrp="1"/>
          </p:cNvSpPr>
          <p:nvPr>
            <p:ph sz="half" idx="2"/>
          </p:nvPr>
        </p:nvSpPr>
        <p:spPr/>
        <p:txBody>
          <a:bodyPr>
            <a:normAutofit lnSpcReduction="10000"/>
          </a:bodyPr>
          <a:lstStyle/>
          <a:p>
            <a:r>
              <a:rPr lang="en-US" sz="2400" dirty="0"/>
              <a:t>Output:</a:t>
            </a:r>
          </a:p>
          <a:p>
            <a:r>
              <a:rPr lang="en-US" sz="2400" dirty="0"/>
              <a:t>Will this work? Plug into your IDE!</a:t>
            </a:r>
            <a:br>
              <a:rPr lang="en-US" sz="2400" dirty="0"/>
            </a:br>
            <a:br>
              <a:rPr lang="en-US" sz="2600" dirty="0"/>
            </a:br>
            <a:endParaRPr lang="en-US" sz="2600" dirty="0"/>
          </a:p>
          <a:p>
            <a:endParaRPr lang="en-US" sz="2600" dirty="0"/>
          </a:p>
          <a:p>
            <a:r>
              <a:rPr lang="en-US" sz="2600" dirty="0"/>
              <a:t>?</a:t>
            </a:r>
            <a:br>
              <a:rPr lang="en-US" sz="2600" dirty="0"/>
            </a:br>
            <a:r>
              <a:rPr lang="en-US" sz="2600" dirty="0"/>
              <a:t>?</a:t>
            </a:r>
            <a:br>
              <a:rPr lang="en-US" sz="2600" dirty="0"/>
            </a:br>
            <a:r>
              <a:rPr lang="en-US" sz="2600" dirty="0"/>
              <a:t>?</a:t>
            </a:r>
            <a:br>
              <a:rPr lang="en-US" sz="2600" dirty="0"/>
            </a:br>
            <a:r>
              <a:rPr lang="en-US" sz="2600" dirty="0"/>
              <a:t>?</a:t>
            </a:r>
            <a:br>
              <a:rPr lang="en-US" sz="2600" dirty="0"/>
            </a:br>
            <a:r>
              <a:rPr lang="en-US" sz="2600" dirty="0"/>
              <a:t>?</a:t>
            </a:r>
          </a:p>
        </p:txBody>
      </p:sp>
    </p:spTree>
    <p:extLst>
      <p:ext uri="{BB962C8B-B14F-4D97-AF65-F5344CB8AC3E}">
        <p14:creationId xmlns:p14="http://schemas.microsoft.com/office/powerpoint/2010/main" val="639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how to cast variables</a:t>
            </a:r>
          </a:p>
          <a:p>
            <a:r>
              <a:rPr lang="en-US" dirty="0"/>
              <a:t>I can give examples of when I might want to cast variables</a:t>
            </a:r>
          </a:p>
        </p:txBody>
      </p:sp>
    </p:spTree>
    <p:extLst>
      <p:ext uri="{BB962C8B-B14F-4D97-AF65-F5344CB8AC3E}">
        <p14:creationId xmlns:p14="http://schemas.microsoft.com/office/powerpoint/2010/main" val="112777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Casting Variables</a:t>
            </a:r>
          </a:p>
          <a:p>
            <a:r>
              <a:rPr lang="en-US" dirty="0"/>
              <a:t>Worksheet</a:t>
            </a:r>
          </a:p>
          <a:p>
            <a:pPr lvl="1"/>
            <a:r>
              <a:rPr lang="en-US" dirty="0"/>
              <a:t>None</a:t>
            </a:r>
          </a:p>
          <a:p>
            <a:r>
              <a:rPr lang="en-US" dirty="0"/>
              <a:t>Coding Practice</a:t>
            </a:r>
          </a:p>
          <a:p>
            <a:pPr lvl="1"/>
            <a:r>
              <a:rPr lang="en-US" dirty="0"/>
              <a:t>Math Operations w/ Casting</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194496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Range of Variables</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091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get the minimum and maximum value of variables by using MIN_VALUE and MAX_VALUE</a:t>
            </a:r>
          </a:p>
          <a:p>
            <a:r>
              <a:rPr lang="en-US" dirty="0"/>
              <a:t>I understand these minimum and maximum values are related to how many bits represent the variable</a:t>
            </a:r>
          </a:p>
        </p:txBody>
      </p:sp>
    </p:spTree>
    <p:extLst>
      <p:ext uri="{BB962C8B-B14F-4D97-AF65-F5344CB8AC3E}">
        <p14:creationId xmlns:p14="http://schemas.microsoft.com/office/powerpoint/2010/main" val="82620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Primitive Variable Types</a:t>
            </a:r>
          </a:p>
        </p:txBody>
      </p:sp>
      <p:graphicFrame>
        <p:nvGraphicFramePr>
          <p:cNvPr id="6" name="Table 6">
            <a:extLst>
              <a:ext uri="{FF2B5EF4-FFF2-40B4-BE49-F238E27FC236}">
                <a16:creationId xmlns:a16="http://schemas.microsoft.com/office/drawing/2014/main" id="{A581EB62-2843-400E-BBB7-3209ECC99DFA}"/>
              </a:ext>
            </a:extLst>
          </p:cNvPr>
          <p:cNvGraphicFramePr>
            <a:graphicFrameLocks noGrp="1"/>
          </p:cNvGraphicFramePr>
          <p:nvPr/>
        </p:nvGraphicFramePr>
        <p:xfrm>
          <a:off x="1097280" y="1885072"/>
          <a:ext cx="10058400" cy="4304712"/>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678283242"/>
                    </a:ext>
                  </a:extLst>
                </a:gridCol>
                <a:gridCol w="3352800">
                  <a:extLst>
                    <a:ext uri="{9D8B030D-6E8A-4147-A177-3AD203B41FA5}">
                      <a16:colId xmlns:a16="http://schemas.microsoft.com/office/drawing/2014/main" val="601422656"/>
                    </a:ext>
                  </a:extLst>
                </a:gridCol>
                <a:gridCol w="3352800">
                  <a:extLst>
                    <a:ext uri="{9D8B030D-6E8A-4147-A177-3AD203B41FA5}">
                      <a16:colId xmlns:a16="http://schemas.microsoft.com/office/drawing/2014/main" val="431937771"/>
                    </a:ext>
                  </a:extLst>
                </a:gridCol>
              </a:tblGrid>
              <a:tr h="442597">
                <a:tc>
                  <a:txBody>
                    <a:bodyPr/>
                    <a:lstStyle/>
                    <a:p>
                      <a:r>
                        <a:rPr lang="en-US" dirty="0"/>
                        <a:t>Data Type</a:t>
                      </a:r>
                    </a:p>
                  </a:txBody>
                  <a:tcPr/>
                </a:tc>
                <a:tc>
                  <a:txBody>
                    <a:bodyPr/>
                    <a:lstStyle/>
                    <a:p>
                      <a:r>
                        <a:rPr lang="en-US" dirty="0"/>
                        <a:t>Memory Size</a:t>
                      </a:r>
                    </a:p>
                  </a:txBody>
                  <a:tcPr/>
                </a:tc>
                <a:tc>
                  <a:txBody>
                    <a:bodyPr/>
                    <a:lstStyle/>
                    <a:p>
                      <a:r>
                        <a:rPr lang="en-US" dirty="0"/>
                        <a:t>What it Stores</a:t>
                      </a:r>
                    </a:p>
                  </a:txBody>
                  <a:tcPr/>
                </a:tc>
                <a:extLst>
                  <a:ext uri="{0D108BD9-81ED-4DB2-BD59-A6C34878D82A}">
                    <a16:rowId xmlns:a16="http://schemas.microsoft.com/office/drawing/2014/main" val="3387674829"/>
                  </a:ext>
                </a:extLst>
              </a:tr>
              <a:tr h="442597">
                <a:tc>
                  <a:txBody>
                    <a:bodyPr/>
                    <a:lstStyle/>
                    <a:p>
                      <a:r>
                        <a:rPr lang="en-US" dirty="0"/>
                        <a:t>byte</a:t>
                      </a:r>
                    </a:p>
                  </a:txBody>
                  <a:tcPr/>
                </a:tc>
                <a:tc>
                  <a:txBody>
                    <a:bodyPr/>
                    <a:lstStyle/>
                    <a:p>
                      <a:r>
                        <a:rPr lang="en-US" dirty="0"/>
                        <a:t>8 bits</a:t>
                      </a:r>
                    </a:p>
                  </a:txBody>
                  <a:tcPr/>
                </a:tc>
                <a:tc>
                  <a:txBody>
                    <a:bodyPr/>
                    <a:lstStyle/>
                    <a:p>
                      <a:r>
                        <a:rPr lang="en-US" dirty="0"/>
                        <a:t>integer: -128 to 127</a:t>
                      </a:r>
                    </a:p>
                  </a:txBody>
                  <a:tcPr/>
                </a:tc>
                <a:extLst>
                  <a:ext uri="{0D108BD9-81ED-4DB2-BD59-A6C34878D82A}">
                    <a16:rowId xmlns:a16="http://schemas.microsoft.com/office/drawing/2014/main" val="3666462886"/>
                  </a:ext>
                </a:extLst>
              </a:tr>
              <a:tr h="442597">
                <a:tc>
                  <a:txBody>
                    <a:bodyPr/>
                    <a:lstStyle/>
                    <a:p>
                      <a:r>
                        <a:rPr lang="en-US" dirty="0"/>
                        <a:t>short</a:t>
                      </a:r>
                    </a:p>
                  </a:txBody>
                  <a:tcPr/>
                </a:tc>
                <a:tc>
                  <a:txBody>
                    <a:bodyPr/>
                    <a:lstStyle/>
                    <a:p>
                      <a:r>
                        <a:rPr lang="en-US" dirty="0"/>
                        <a:t>16 bits</a:t>
                      </a:r>
                    </a:p>
                  </a:txBody>
                  <a:tcPr/>
                </a:tc>
                <a:tc>
                  <a:txBody>
                    <a:bodyPr/>
                    <a:lstStyle/>
                    <a:p>
                      <a:r>
                        <a:rPr lang="en-US" dirty="0"/>
                        <a:t>integer: -32768 to 32767</a:t>
                      </a:r>
                    </a:p>
                  </a:txBody>
                  <a:tcPr/>
                </a:tc>
                <a:extLst>
                  <a:ext uri="{0D108BD9-81ED-4DB2-BD59-A6C34878D82A}">
                    <a16:rowId xmlns:a16="http://schemas.microsoft.com/office/drawing/2014/main" val="280728521"/>
                  </a:ext>
                </a:extLst>
              </a:tr>
              <a:tr h="763936">
                <a:tc>
                  <a:txBody>
                    <a:bodyPr/>
                    <a:lstStyle/>
                    <a:p>
                      <a:r>
                        <a:rPr lang="en-US" dirty="0"/>
                        <a:t>int</a:t>
                      </a:r>
                    </a:p>
                  </a:txBody>
                  <a:tcPr/>
                </a:tc>
                <a:tc>
                  <a:txBody>
                    <a:bodyPr/>
                    <a:lstStyle/>
                    <a:p>
                      <a:r>
                        <a:rPr lang="en-US" dirty="0"/>
                        <a:t>32 bits</a:t>
                      </a:r>
                    </a:p>
                  </a:txBody>
                  <a:tcPr/>
                </a:tc>
                <a:tc>
                  <a:txBody>
                    <a:bodyPr/>
                    <a:lstStyle/>
                    <a:p>
                      <a:r>
                        <a:rPr lang="en-US" dirty="0"/>
                        <a:t>integer: -2147483648 to 2147483647</a:t>
                      </a:r>
                    </a:p>
                  </a:txBody>
                  <a:tcPr/>
                </a:tc>
                <a:extLst>
                  <a:ext uri="{0D108BD9-81ED-4DB2-BD59-A6C34878D82A}">
                    <a16:rowId xmlns:a16="http://schemas.microsoft.com/office/drawing/2014/main" val="3059508888"/>
                  </a:ext>
                </a:extLst>
              </a:tr>
              <a:tr h="442597">
                <a:tc>
                  <a:txBody>
                    <a:bodyPr/>
                    <a:lstStyle/>
                    <a:p>
                      <a:r>
                        <a:rPr lang="en-US" dirty="0"/>
                        <a:t>long</a:t>
                      </a:r>
                    </a:p>
                  </a:txBody>
                  <a:tcPr/>
                </a:tc>
                <a:tc>
                  <a:txBody>
                    <a:bodyPr/>
                    <a:lstStyle/>
                    <a:p>
                      <a:r>
                        <a:rPr lang="en-US" dirty="0"/>
                        <a:t>64 bits</a:t>
                      </a:r>
                    </a:p>
                  </a:txBody>
                  <a:tcPr/>
                </a:tc>
                <a:tc>
                  <a:txBody>
                    <a:bodyPr/>
                    <a:lstStyle/>
                    <a:p>
                      <a:r>
                        <a:rPr lang="en-US" dirty="0"/>
                        <a:t>integer: -2</a:t>
                      </a:r>
                      <a:r>
                        <a:rPr lang="en-US" baseline="30000" dirty="0"/>
                        <a:t>64</a:t>
                      </a:r>
                      <a:r>
                        <a:rPr lang="en-US" baseline="0" dirty="0"/>
                        <a:t> to 2</a:t>
                      </a:r>
                      <a:r>
                        <a:rPr lang="en-US" baseline="30000" dirty="0"/>
                        <a:t>64</a:t>
                      </a:r>
                      <a:r>
                        <a:rPr lang="en-US" baseline="0" dirty="0"/>
                        <a:t>-1</a:t>
                      </a:r>
                      <a:endParaRPr lang="en-US" dirty="0"/>
                    </a:p>
                  </a:txBody>
                  <a:tcPr/>
                </a:tc>
                <a:extLst>
                  <a:ext uri="{0D108BD9-81ED-4DB2-BD59-A6C34878D82A}">
                    <a16:rowId xmlns:a16="http://schemas.microsoft.com/office/drawing/2014/main" val="3183189646"/>
                  </a:ext>
                </a:extLst>
              </a:tr>
              <a:tr h="442597">
                <a:tc>
                  <a:txBody>
                    <a:bodyPr/>
                    <a:lstStyle/>
                    <a:p>
                      <a:r>
                        <a:rPr lang="en-US" dirty="0"/>
                        <a:t>float</a:t>
                      </a:r>
                    </a:p>
                  </a:txBody>
                  <a:tcPr/>
                </a:tc>
                <a:tc>
                  <a:txBody>
                    <a:bodyPr/>
                    <a:lstStyle/>
                    <a:p>
                      <a:r>
                        <a:rPr lang="en-US" dirty="0"/>
                        <a:t>32 bits</a:t>
                      </a:r>
                    </a:p>
                  </a:txBody>
                  <a:tcPr/>
                </a:tc>
                <a:tc>
                  <a:txBody>
                    <a:bodyPr/>
                    <a:lstStyle/>
                    <a:p>
                      <a:r>
                        <a:rPr lang="en-US" dirty="0"/>
                        <a:t>decimal: -big to +big</a:t>
                      </a:r>
                    </a:p>
                  </a:txBody>
                  <a:tcPr/>
                </a:tc>
                <a:extLst>
                  <a:ext uri="{0D108BD9-81ED-4DB2-BD59-A6C34878D82A}">
                    <a16:rowId xmlns:a16="http://schemas.microsoft.com/office/drawing/2014/main" val="490160086"/>
                  </a:ext>
                </a:extLst>
              </a:tr>
              <a:tr h="442597">
                <a:tc>
                  <a:txBody>
                    <a:bodyPr/>
                    <a:lstStyle/>
                    <a:p>
                      <a:r>
                        <a:rPr lang="en-US" dirty="0"/>
                        <a:t>double</a:t>
                      </a:r>
                    </a:p>
                  </a:txBody>
                  <a:tcPr/>
                </a:tc>
                <a:tc>
                  <a:txBody>
                    <a:bodyPr/>
                    <a:lstStyle/>
                    <a:p>
                      <a:r>
                        <a:rPr lang="en-US" dirty="0"/>
                        <a:t>64 bits</a:t>
                      </a:r>
                    </a:p>
                  </a:txBody>
                  <a:tcPr/>
                </a:tc>
                <a:tc>
                  <a:txBody>
                    <a:bodyPr/>
                    <a:lstStyle/>
                    <a:p>
                      <a:r>
                        <a:rPr lang="en-US" dirty="0"/>
                        <a:t>decimal: -bigger to +bigger</a:t>
                      </a:r>
                    </a:p>
                  </a:txBody>
                  <a:tcPr/>
                </a:tc>
                <a:extLst>
                  <a:ext uri="{0D108BD9-81ED-4DB2-BD59-A6C34878D82A}">
                    <a16:rowId xmlns:a16="http://schemas.microsoft.com/office/drawing/2014/main" val="3973778276"/>
                  </a:ext>
                </a:extLst>
              </a:tr>
              <a:tr h="442597">
                <a:tc>
                  <a:txBody>
                    <a:bodyPr/>
                    <a:lstStyle/>
                    <a:p>
                      <a:r>
                        <a:rPr lang="en-US" dirty="0"/>
                        <a:t>char</a:t>
                      </a:r>
                    </a:p>
                  </a:txBody>
                  <a:tcPr/>
                </a:tc>
                <a:tc>
                  <a:txBody>
                    <a:bodyPr/>
                    <a:lstStyle/>
                    <a:p>
                      <a:r>
                        <a:rPr lang="en-US" dirty="0"/>
                        <a:t>16 bits (unsigned)</a:t>
                      </a:r>
                    </a:p>
                  </a:txBody>
                  <a:tcPr/>
                </a:tc>
                <a:tc>
                  <a:txBody>
                    <a:bodyPr/>
                    <a:lstStyle/>
                    <a:p>
                      <a:r>
                        <a:rPr lang="en-US" dirty="0"/>
                        <a:t>0 - 65535</a:t>
                      </a:r>
                    </a:p>
                  </a:txBody>
                  <a:tcPr/>
                </a:tc>
                <a:extLst>
                  <a:ext uri="{0D108BD9-81ED-4DB2-BD59-A6C34878D82A}">
                    <a16:rowId xmlns:a16="http://schemas.microsoft.com/office/drawing/2014/main" val="2871444415"/>
                  </a:ext>
                </a:extLst>
              </a:tr>
              <a:tr h="442597">
                <a:tc>
                  <a:txBody>
                    <a:bodyPr/>
                    <a:lstStyle/>
                    <a:p>
                      <a:r>
                        <a:rPr lang="en-US" dirty="0" err="1"/>
                        <a:t>boolean</a:t>
                      </a:r>
                      <a:endParaRPr lang="en-US" dirty="0"/>
                    </a:p>
                  </a:txBody>
                  <a:tcPr/>
                </a:tc>
                <a:tc>
                  <a:txBody>
                    <a:bodyPr/>
                    <a:lstStyle/>
                    <a:p>
                      <a:r>
                        <a:rPr lang="en-US" dirty="0"/>
                        <a:t>1 bit</a:t>
                      </a:r>
                    </a:p>
                  </a:txBody>
                  <a:tcPr/>
                </a:tc>
                <a:tc>
                  <a:txBody>
                    <a:bodyPr/>
                    <a:lstStyle/>
                    <a:p>
                      <a:r>
                        <a:rPr lang="en-US" dirty="0"/>
                        <a:t>true/false</a:t>
                      </a:r>
                    </a:p>
                  </a:txBody>
                  <a:tcPr/>
                </a:tc>
                <a:extLst>
                  <a:ext uri="{0D108BD9-81ED-4DB2-BD59-A6C34878D82A}">
                    <a16:rowId xmlns:a16="http://schemas.microsoft.com/office/drawing/2014/main" val="3871554842"/>
                  </a:ext>
                </a:extLst>
              </a:tr>
            </a:tbl>
          </a:graphicData>
        </a:graphic>
      </p:graphicFrame>
    </p:spTree>
    <p:extLst>
      <p:ext uri="{BB962C8B-B14F-4D97-AF65-F5344CB8AC3E}">
        <p14:creationId xmlns:p14="http://schemas.microsoft.com/office/powerpoint/2010/main" val="3244649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p:txBody>
          <a:bodyPr/>
          <a:lstStyle/>
          <a:p>
            <a:r>
              <a:rPr lang="en-US" dirty="0"/>
              <a:t>Question: Why does each variable type have the listed range of what it can store?</a:t>
            </a:r>
          </a:p>
          <a:p>
            <a:r>
              <a:rPr lang="en-US" dirty="0"/>
              <a:t>Response: Take a look at what a long type variable can store. Relate that to how many bits make up a long variable. You should notice the 64. What do you think the formula for finding the min and max of each other integer type of variable would be? int? short? byte?</a:t>
            </a:r>
            <a:br>
              <a:rPr lang="en-US" dirty="0"/>
            </a:br>
            <a:endParaRPr lang="en-US" dirty="0"/>
          </a:p>
        </p:txBody>
      </p:sp>
    </p:spTree>
    <p:extLst>
      <p:ext uri="{BB962C8B-B14F-4D97-AF65-F5344CB8AC3E}">
        <p14:creationId xmlns:p14="http://schemas.microsoft.com/office/powerpoint/2010/main" val="3133983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2799470"/>
            <a:ext cx="10058400" cy="3069623"/>
          </a:xfrm>
        </p:spPr>
        <p:txBody>
          <a:bodyPr>
            <a:normAutofit/>
          </a:bodyPr>
          <a:lstStyle/>
          <a:p>
            <a:pPr algn="ctr"/>
            <a:r>
              <a:rPr lang="en-US" sz="2800" dirty="0"/>
              <a:t>For the scope of this course, it is enough to understand the relative sizes of each variable as well as how to easily access the minimum and maximum value for each variable.</a:t>
            </a:r>
            <a:br>
              <a:rPr lang="en-US" sz="2800" dirty="0"/>
            </a:br>
            <a:endParaRPr lang="en-US" sz="2800" dirty="0"/>
          </a:p>
        </p:txBody>
      </p:sp>
    </p:spTree>
    <p:extLst>
      <p:ext uri="{BB962C8B-B14F-4D97-AF65-F5344CB8AC3E}">
        <p14:creationId xmlns:p14="http://schemas.microsoft.com/office/powerpoint/2010/main" val="426758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sz="half" idx="1"/>
          </p:nvPr>
        </p:nvSpPr>
        <p:spPr>
          <a:xfrm>
            <a:off x="1097278" y="1845734"/>
            <a:ext cx="10058399" cy="1583266"/>
          </a:xfrm>
        </p:spPr>
        <p:txBody>
          <a:bodyPr>
            <a:noAutofit/>
          </a:bodyPr>
          <a:lstStyle/>
          <a:p>
            <a:r>
              <a:rPr lang="en-US" sz="2400" dirty="0" err="1"/>
              <a:t>System.out.println</a:t>
            </a:r>
            <a:r>
              <a:rPr lang="en-US" sz="2400" dirty="0"/>
              <a:t>(</a:t>
            </a:r>
            <a:r>
              <a:rPr lang="en-US" sz="2400" dirty="0" err="1"/>
              <a:t>Byte.MIN_VALUE</a:t>
            </a:r>
            <a:r>
              <a:rPr lang="en-US" sz="2400" dirty="0"/>
              <a:t>);</a:t>
            </a:r>
            <a:br>
              <a:rPr lang="en-US" sz="2400" dirty="0"/>
            </a:br>
            <a:r>
              <a:rPr lang="en-US" sz="2400" dirty="0" err="1"/>
              <a:t>System.out.println</a:t>
            </a:r>
            <a:r>
              <a:rPr lang="en-US" sz="2400" dirty="0"/>
              <a:t>(</a:t>
            </a:r>
            <a:r>
              <a:rPr lang="en-US" sz="2400" dirty="0" err="1"/>
              <a:t>Byte.MAX_VALUE</a:t>
            </a:r>
            <a:r>
              <a:rPr lang="en-US" sz="2400" dirty="0"/>
              <a:t>);</a:t>
            </a:r>
            <a:br>
              <a:rPr lang="en-US" sz="2400" dirty="0"/>
            </a:br>
            <a:r>
              <a:rPr lang="en-US" sz="2400" dirty="0" err="1"/>
              <a:t>System.out.println</a:t>
            </a:r>
            <a:r>
              <a:rPr lang="en-US" sz="2400" dirty="0"/>
              <a:t>(</a:t>
            </a:r>
            <a:r>
              <a:rPr lang="en-US" sz="2400" dirty="0" err="1"/>
              <a:t>Short.MIN_VALUE</a:t>
            </a:r>
            <a:r>
              <a:rPr lang="en-US" sz="2400" dirty="0"/>
              <a:t>);</a:t>
            </a:r>
            <a:br>
              <a:rPr lang="en-US" sz="2400" dirty="0"/>
            </a:br>
            <a:r>
              <a:rPr lang="en-US" sz="2400" dirty="0" err="1"/>
              <a:t>System.out.println</a:t>
            </a:r>
            <a:r>
              <a:rPr lang="en-US" sz="2400" dirty="0"/>
              <a:t>(</a:t>
            </a:r>
            <a:r>
              <a:rPr lang="en-US" sz="2400" dirty="0" err="1"/>
              <a:t>Short.MAX_VALUE</a:t>
            </a:r>
            <a:r>
              <a:rPr lang="en-US" sz="2400" dirty="0"/>
              <a:t>);</a:t>
            </a:r>
            <a:br>
              <a:rPr lang="en-US" sz="2400" dirty="0"/>
            </a:br>
            <a:endParaRPr lang="en-US" sz="2400" dirty="0"/>
          </a:p>
        </p:txBody>
      </p:sp>
      <p:sp>
        <p:nvSpPr>
          <p:cNvPr id="3" name="Content Placeholder 2">
            <a:extLst>
              <a:ext uri="{FF2B5EF4-FFF2-40B4-BE49-F238E27FC236}">
                <a16:creationId xmlns:a16="http://schemas.microsoft.com/office/drawing/2014/main" id="{BA5A5B77-23C2-4B38-9597-DAABC22EE243}"/>
              </a:ext>
            </a:extLst>
          </p:cNvPr>
          <p:cNvSpPr>
            <a:spLocks noGrp="1"/>
          </p:cNvSpPr>
          <p:nvPr>
            <p:ph sz="half" idx="2"/>
          </p:nvPr>
        </p:nvSpPr>
        <p:spPr>
          <a:xfrm>
            <a:off x="1097278" y="3537373"/>
            <a:ext cx="10058402" cy="2331721"/>
          </a:xfrm>
        </p:spPr>
        <p:txBody>
          <a:bodyPr>
            <a:normAutofit/>
          </a:bodyPr>
          <a:lstStyle/>
          <a:p>
            <a:r>
              <a:rPr lang="en-US" sz="2400" dirty="0"/>
              <a:t>-128</a:t>
            </a:r>
            <a:br>
              <a:rPr lang="en-US" sz="2400" dirty="0"/>
            </a:br>
            <a:r>
              <a:rPr lang="en-US" sz="2400" dirty="0"/>
              <a:t>127</a:t>
            </a:r>
            <a:br>
              <a:rPr lang="en-US" sz="2400" dirty="0"/>
            </a:br>
            <a:r>
              <a:rPr lang="en-US" sz="2400" dirty="0"/>
              <a:t>-32768</a:t>
            </a:r>
            <a:br>
              <a:rPr lang="en-US" sz="2400" dirty="0"/>
            </a:br>
            <a:r>
              <a:rPr lang="en-US" sz="2400" dirty="0"/>
              <a:t>32767</a:t>
            </a:r>
          </a:p>
        </p:txBody>
      </p:sp>
    </p:spTree>
    <p:extLst>
      <p:ext uri="{BB962C8B-B14F-4D97-AF65-F5344CB8AC3E}">
        <p14:creationId xmlns:p14="http://schemas.microsoft.com/office/powerpoint/2010/main" val="33291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Compound Assignment</a:t>
            </a:r>
          </a:p>
          <a:p>
            <a:r>
              <a:rPr lang="en-US" dirty="0"/>
              <a:t>Casting Variables</a:t>
            </a:r>
          </a:p>
          <a:p>
            <a:r>
              <a:rPr lang="en-US" dirty="0"/>
              <a:t>Range of Variables</a:t>
            </a:r>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idx="1"/>
          </p:nvPr>
        </p:nvSpPr>
        <p:spPr>
          <a:xfrm>
            <a:off x="1097280" y="1969478"/>
            <a:ext cx="10058400" cy="3899616"/>
          </a:xfrm>
        </p:spPr>
        <p:txBody>
          <a:bodyPr>
            <a:normAutofit/>
          </a:bodyPr>
          <a:lstStyle/>
          <a:p>
            <a:r>
              <a:rPr lang="en-US" sz="2800" dirty="0"/>
              <a:t>Syntax: </a:t>
            </a:r>
          </a:p>
          <a:p>
            <a:r>
              <a:rPr lang="en-US" sz="2800" dirty="0"/>
              <a:t>[</a:t>
            </a:r>
            <a:r>
              <a:rPr lang="en-US" sz="2800" dirty="0" err="1"/>
              <a:t>variableType</a:t>
            </a:r>
            <a:r>
              <a:rPr lang="en-US" sz="2800" dirty="0"/>
              <a:t>].MIN_VALUE</a:t>
            </a:r>
          </a:p>
          <a:p>
            <a:r>
              <a:rPr lang="en-US" sz="2800" dirty="0"/>
              <a:t>[</a:t>
            </a:r>
            <a:r>
              <a:rPr lang="en-US" sz="2800" dirty="0" err="1"/>
              <a:t>variableType</a:t>
            </a:r>
            <a:r>
              <a:rPr lang="en-US" sz="2800" dirty="0"/>
              <a:t>].MAX_VALUE</a:t>
            </a:r>
          </a:p>
        </p:txBody>
      </p:sp>
    </p:spTree>
    <p:extLst>
      <p:ext uri="{BB962C8B-B14F-4D97-AF65-F5344CB8AC3E}">
        <p14:creationId xmlns:p14="http://schemas.microsoft.com/office/powerpoint/2010/main" val="239776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Range of Variables</a:t>
            </a:r>
          </a:p>
        </p:txBody>
      </p:sp>
      <p:sp>
        <p:nvSpPr>
          <p:cNvPr id="6" name="Content Placeholder 5">
            <a:extLst>
              <a:ext uri="{FF2B5EF4-FFF2-40B4-BE49-F238E27FC236}">
                <a16:creationId xmlns:a16="http://schemas.microsoft.com/office/drawing/2014/main" id="{4E33A130-B1B2-4E4C-A450-FDC3E4D6210F}"/>
              </a:ext>
            </a:extLst>
          </p:cNvPr>
          <p:cNvSpPr>
            <a:spLocks noGrp="1"/>
          </p:cNvSpPr>
          <p:nvPr>
            <p:ph sz="half" idx="1"/>
          </p:nvPr>
        </p:nvSpPr>
        <p:spPr>
          <a:xfrm>
            <a:off x="1097278" y="1845734"/>
            <a:ext cx="10058399" cy="1583266"/>
          </a:xfrm>
        </p:spPr>
        <p:txBody>
          <a:bodyPr>
            <a:normAutofit lnSpcReduction="10000"/>
          </a:bodyPr>
          <a:lstStyle/>
          <a:p>
            <a:r>
              <a:rPr lang="en-US" sz="2200" dirty="0" err="1"/>
              <a:t>System.out.println</a:t>
            </a:r>
            <a:r>
              <a:rPr lang="en-US" sz="2200" dirty="0"/>
              <a:t>(</a:t>
            </a:r>
            <a:r>
              <a:rPr lang="en-US" sz="2200" dirty="0" err="1"/>
              <a:t>Float.MIN_VALUE</a:t>
            </a:r>
            <a:r>
              <a:rPr lang="en-US" sz="2200" dirty="0"/>
              <a:t>);</a:t>
            </a:r>
            <a:br>
              <a:rPr lang="en-US" sz="2200" dirty="0"/>
            </a:br>
            <a:r>
              <a:rPr lang="en-US" sz="2200" dirty="0" err="1"/>
              <a:t>System.out.println</a:t>
            </a:r>
            <a:r>
              <a:rPr lang="en-US" sz="2200" dirty="0"/>
              <a:t>(</a:t>
            </a:r>
            <a:r>
              <a:rPr lang="en-US" sz="2200" dirty="0" err="1"/>
              <a:t>Float.MAX_VALUE</a:t>
            </a:r>
            <a:r>
              <a:rPr lang="en-US" sz="2200" dirty="0"/>
              <a:t>);</a:t>
            </a:r>
            <a:br>
              <a:rPr lang="en-US" sz="2200" dirty="0"/>
            </a:br>
            <a:r>
              <a:rPr lang="en-US" sz="2200" dirty="0" err="1"/>
              <a:t>System.out.println</a:t>
            </a:r>
            <a:r>
              <a:rPr lang="en-US" sz="2200" dirty="0"/>
              <a:t>(</a:t>
            </a:r>
            <a:r>
              <a:rPr lang="en-US" sz="2200" dirty="0" err="1"/>
              <a:t>Double.MIN_VALUE</a:t>
            </a:r>
            <a:r>
              <a:rPr lang="en-US" sz="2200" dirty="0"/>
              <a:t>);</a:t>
            </a:r>
            <a:br>
              <a:rPr lang="en-US" sz="2200" dirty="0"/>
            </a:br>
            <a:r>
              <a:rPr lang="en-US" sz="2200" dirty="0" err="1"/>
              <a:t>System.out.println</a:t>
            </a:r>
            <a:r>
              <a:rPr lang="en-US" sz="2200" dirty="0"/>
              <a:t>(</a:t>
            </a:r>
            <a:r>
              <a:rPr lang="en-US" sz="2200" dirty="0" err="1"/>
              <a:t>Double.MAX_VALUE</a:t>
            </a:r>
            <a:r>
              <a:rPr lang="en-US" sz="2200" dirty="0"/>
              <a:t>);</a:t>
            </a:r>
            <a:br>
              <a:rPr lang="en-US" sz="2200" dirty="0"/>
            </a:br>
            <a:endParaRPr lang="en-US" sz="2200" dirty="0"/>
          </a:p>
        </p:txBody>
      </p:sp>
      <p:sp>
        <p:nvSpPr>
          <p:cNvPr id="3" name="Content Placeholder 2">
            <a:extLst>
              <a:ext uri="{FF2B5EF4-FFF2-40B4-BE49-F238E27FC236}">
                <a16:creationId xmlns:a16="http://schemas.microsoft.com/office/drawing/2014/main" id="{BA5A5B77-23C2-4B38-9597-DAABC22EE243}"/>
              </a:ext>
            </a:extLst>
          </p:cNvPr>
          <p:cNvSpPr>
            <a:spLocks noGrp="1"/>
          </p:cNvSpPr>
          <p:nvPr>
            <p:ph sz="half" idx="2"/>
          </p:nvPr>
        </p:nvSpPr>
        <p:spPr>
          <a:xfrm>
            <a:off x="1097278" y="3537373"/>
            <a:ext cx="10058402" cy="2331721"/>
          </a:xfrm>
        </p:spPr>
        <p:txBody>
          <a:bodyPr>
            <a:normAutofit lnSpcReduction="10000"/>
          </a:bodyPr>
          <a:lstStyle/>
          <a:p>
            <a:r>
              <a:rPr lang="en-US" dirty="0"/>
              <a:t>Some really large numbers. Do it yourself.</a:t>
            </a:r>
          </a:p>
        </p:txBody>
      </p:sp>
    </p:spTree>
    <p:extLst>
      <p:ext uri="{BB962C8B-B14F-4D97-AF65-F5344CB8AC3E}">
        <p14:creationId xmlns:p14="http://schemas.microsoft.com/office/powerpoint/2010/main" val="373276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get the minimum and maximum value of variables by using MIN_VALUE and MAX_VALUE</a:t>
            </a:r>
          </a:p>
          <a:p>
            <a:r>
              <a:rPr lang="en-US" dirty="0"/>
              <a:t>I understand these minimum and maximum values are related to how many bits represent the variable</a:t>
            </a:r>
          </a:p>
        </p:txBody>
      </p:sp>
    </p:spTree>
    <p:extLst>
      <p:ext uri="{BB962C8B-B14F-4D97-AF65-F5344CB8AC3E}">
        <p14:creationId xmlns:p14="http://schemas.microsoft.com/office/powerpoint/2010/main" val="2324541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pPr lvl="1"/>
            <a:r>
              <a:rPr lang="en-US" dirty="0"/>
              <a:t>Range of Variables</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a:t>See 01_Scaffolding</a:t>
            </a:r>
            <a:endParaRPr lang="en-US" dirty="0"/>
          </a:p>
          <a:p>
            <a:r>
              <a:rPr lang="en-US" dirty="0"/>
              <a:t>Leave some Feedback/Questions:</a:t>
            </a:r>
          </a:p>
          <a:p>
            <a:pPr lvl="1"/>
            <a:r>
              <a:rPr lang="en-US" dirty="0"/>
              <a:t>Link: </a:t>
            </a:r>
            <a:r>
              <a:rPr lang="en-US" dirty="0">
                <a:hlinkClick r:id="rId3"/>
              </a:rPr>
              <a:t>https://forms.gle/wRuj8Bzh3cTPFR4T6</a:t>
            </a:r>
            <a:endParaRPr lang="en-US"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3135422-286A-4019-9D3E-7C8524023F2D}"/>
                  </a:ext>
                </a:extLst>
              </p14:cNvPr>
              <p14:cNvContentPartPr/>
              <p14:nvPr/>
            </p14:nvContentPartPr>
            <p14:xfrm>
              <a:off x="1144150" y="1434495"/>
              <a:ext cx="360" cy="5040"/>
            </p14:xfrm>
          </p:contentPart>
        </mc:Choice>
        <mc:Fallback>
          <p:pic>
            <p:nvPicPr>
              <p:cNvPr id="4" name="Ink 3">
                <a:extLst>
                  <a:ext uri="{FF2B5EF4-FFF2-40B4-BE49-F238E27FC236}">
                    <a16:creationId xmlns:a16="http://schemas.microsoft.com/office/drawing/2014/main" id="{33135422-286A-4019-9D3E-7C8524023F2D}"/>
                  </a:ext>
                </a:extLst>
              </p:cNvPr>
              <p:cNvPicPr/>
              <p:nvPr/>
            </p:nvPicPr>
            <p:blipFill>
              <a:blip r:embed="rId5"/>
              <a:stretch>
                <a:fillRect/>
              </a:stretch>
            </p:blipFill>
            <p:spPr>
              <a:xfrm>
                <a:off x="1135510" y="1425495"/>
                <a:ext cx="18000" cy="22680"/>
              </a:xfrm>
              <a:prstGeom prst="rect">
                <a:avLst/>
              </a:prstGeom>
            </p:spPr>
          </p:pic>
        </mc:Fallback>
      </mc:AlternateContent>
    </p:spTree>
    <p:extLst>
      <p:ext uri="{BB962C8B-B14F-4D97-AF65-F5344CB8AC3E}">
        <p14:creationId xmlns:p14="http://schemas.microsoft.com/office/powerpoint/2010/main" val="348616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6BB6-AD54-491A-821F-A971BFAAAC5A}"/>
              </a:ext>
            </a:extLst>
          </p:cNvPr>
          <p:cNvSpPr>
            <a:spLocks noGrp="1"/>
          </p:cNvSpPr>
          <p:nvPr>
            <p:ph type="title"/>
          </p:nvPr>
        </p:nvSpPr>
        <p:spPr/>
        <p:txBody>
          <a:bodyPr/>
          <a:lstStyle/>
          <a:p>
            <a:r>
              <a:rPr lang="en-US" dirty="0"/>
              <a:t>Compound Assignment </a:t>
            </a:r>
          </a:p>
        </p:txBody>
      </p:sp>
      <p:sp>
        <p:nvSpPr>
          <p:cNvPr id="3" name="Text Placeholder 2">
            <a:extLst>
              <a:ext uri="{FF2B5EF4-FFF2-40B4-BE49-F238E27FC236}">
                <a16:creationId xmlns:a16="http://schemas.microsoft.com/office/drawing/2014/main" id="{9CE48ECA-39E3-4158-B9CF-E5C85D0666C7}"/>
              </a:ext>
            </a:extLst>
          </p:cNvPr>
          <p:cNvSpPr>
            <a:spLocks noGrp="1"/>
          </p:cNvSpPr>
          <p:nvPr>
            <p:ph type="body" idx="1"/>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48765E1-60FD-4E9F-B79F-0EB2814C6289}"/>
                  </a:ext>
                </a:extLst>
              </p14:cNvPr>
              <p14:cNvContentPartPr/>
              <p14:nvPr/>
            </p14:nvContentPartPr>
            <p14:xfrm>
              <a:off x="-737570" y="2347815"/>
              <a:ext cx="360" cy="360"/>
            </p14:xfrm>
          </p:contentPart>
        </mc:Choice>
        <mc:Fallback>
          <p:pic>
            <p:nvPicPr>
              <p:cNvPr id="4" name="Ink 3">
                <a:extLst>
                  <a:ext uri="{FF2B5EF4-FFF2-40B4-BE49-F238E27FC236}">
                    <a16:creationId xmlns:a16="http://schemas.microsoft.com/office/drawing/2014/main" id="{848765E1-60FD-4E9F-B79F-0EB2814C6289}"/>
                  </a:ext>
                </a:extLst>
              </p:cNvPr>
              <p:cNvPicPr/>
              <p:nvPr/>
            </p:nvPicPr>
            <p:blipFill>
              <a:blip r:embed="rId3"/>
              <a:stretch>
                <a:fillRect/>
              </a:stretch>
            </p:blipFill>
            <p:spPr>
              <a:xfrm>
                <a:off x="-746210" y="2338815"/>
                <a:ext cx="18000" cy="18000"/>
              </a:xfrm>
              <a:prstGeom prst="rect">
                <a:avLst/>
              </a:prstGeom>
            </p:spPr>
          </p:pic>
        </mc:Fallback>
      </mc:AlternateContent>
    </p:spTree>
    <p:extLst>
      <p:ext uri="{BB962C8B-B14F-4D97-AF65-F5344CB8AC3E}">
        <p14:creationId xmlns:p14="http://schemas.microsoft.com/office/powerpoint/2010/main" val="358993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switch between compound assignment and regular assignment</a:t>
            </a:r>
          </a:p>
          <a:p>
            <a:pPr lvl="1"/>
            <a:r>
              <a:rPr lang="en-US" dirty="0"/>
              <a:t>I can relate this to Rule #1 programming</a:t>
            </a:r>
          </a:p>
        </p:txBody>
      </p:sp>
    </p:spTree>
    <p:extLst>
      <p:ext uri="{BB962C8B-B14F-4D97-AF65-F5344CB8AC3E}">
        <p14:creationId xmlns:p14="http://schemas.microsoft.com/office/powerpoint/2010/main" val="180402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a:t>
            </a:r>
            <a:br>
              <a:rPr lang="en-US" dirty="0"/>
            </a:br>
            <a:r>
              <a:rPr lang="en-US" dirty="0" err="1"/>
              <a:t>System.out.println</a:t>
            </a:r>
            <a:r>
              <a:rPr lang="en-US" dirty="0"/>
              <a:t>(num);</a:t>
            </a:r>
          </a:p>
          <a:p>
            <a:r>
              <a:rPr lang="en-US" dirty="0"/>
              <a:t>num = num / 2;</a:t>
            </a:r>
            <a:br>
              <a:rPr lang="en-US" dirty="0"/>
            </a:br>
            <a:r>
              <a:rPr lang="en-US" dirty="0" err="1"/>
              <a:t>System.out.println</a:t>
            </a:r>
            <a:r>
              <a:rPr lang="en-US" dirty="0"/>
              <a:t>(num);</a:t>
            </a:r>
          </a:p>
          <a:p>
            <a:r>
              <a:rPr lang="en-US" dirty="0"/>
              <a:t>num = num * 3;</a:t>
            </a:r>
            <a:br>
              <a:rPr lang="en-US" dirty="0"/>
            </a:br>
            <a:r>
              <a:rPr lang="en-US" dirty="0" err="1"/>
              <a:t>System.out.println</a:t>
            </a:r>
            <a:r>
              <a:rPr lang="en-US" dirty="0"/>
              <a:t>(num)</a:t>
            </a:r>
          </a:p>
          <a:p>
            <a:endParaRPr lang="en-US" dirty="0"/>
          </a:p>
        </p:txBody>
      </p:sp>
      <p:sp>
        <p:nvSpPr>
          <p:cNvPr id="4" name="Content Placeholder 3">
            <a:extLst>
              <a:ext uri="{FF2B5EF4-FFF2-40B4-BE49-F238E27FC236}">
                <a16:creationId xmlns:a16="http://schemas.microsoft.com/office/drawing/2014/main" id="{82BB4A54-7278-4F1A-A292-564B4CCAB414}"/>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12</a:t>
            </a:r>
          </a:p>
          <a:p>
            <a:br>
              <a:rPr lang="en-US" dirty="0"/>
            </a:br>
            <a:r>
              <a:rPr lang="en-US" dirty="0"/>
              <a:t>6</a:t>
            </a:r>
          </a:p>
          <a:p>
            <a:br>
              <a:rPr lang="en-US" dirty="0"/>
            </a:br>
            <a:r>
              <a:rPr lang="en-US" dirty="0"/>
              <a:t>18</a:t>
            </a:r>
          </a:p>
        </p:txBody>
      </p:sp>
    </p:spTree>
    <p:extLst>
      <p:ext uri="{BB962C8B-B14F-4D97-AF65-F5344CB8AC3E}">
        <p14:creationId xmlns:p14="http://schemas.microsoft.com/office/powerpoint/2010/main" val="26200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10;</a:t>
            </a:r>
            <a:br>
              <a:rPr lang="en-US" dirty="0"/>
            </a:br>
            <a:r>
              <a:rPr lang="en-US" dirty="0" err="1"/>
              <a:t>System.out.println</a:t>
            </a:r>
            <a:r>
              <a:rPr lang="en-US" dirty="0"/>
              <a:t>(num);</a:t>
            </a:r>
          </a:p>
          <a:p>
            <a:r>
              <a:rPr lang="en-US" dirty="0"/>
              <a:t>num /= 2;</a:t>
            </a:r>
            <a:br>
              <a:rPr lang="en-US" dirty="0"/>
            </a:br>
            <a:r>
              <a:rPr lang="en-US" dirty="0" err="1"/>
              <a:t>System.out.println</a:t>
            </a:r>
            <a:r>
              <a:rPr lang="en-US" dirty="0"/>
              <a:t>(num);</a:t>
            </a:r>
          </a:p>
          <a:p>
            <a:r>
              <a:rPr lang="en-US" dirty="0"/>
              <a:t>num *= 3;</a:t>
            </a:r>
            <a:br>
              <a:rPr lang="en-US" dirty="0"/>
            </a:br>
            <a:r>
              <a:rPr lang="en-US" dirty="0" err="1"/>
              <a:t>System.out.println</a:t>
            </a:r>
            <a:r>
              <a:rPr lang="en-US" dirty="0"/>
              <a:t>(num)</a:t>
            </a:r>
          </a:p>
          <a:p>
            <a:endParaRPr lang="en-US" dirty="0"/>
          </a:p>
        </p:txBody>
      </p:sp>
      <p:sp>
        <p:nvSpPr>
          <p:cNvPr id="4" name="Content Placeholder 3">
            <a:extLst>
              <a:ext uri="{FF2B5EF4-FFF2-40B4-BE49-F238E27FC236}">
                <a16:creationId xmlns:a16="http://schemas.microsoft.com/office/drawing/2014/main" id="{82BB4A54-7278-4F1A-A292-564B4CCAB414}"/>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12</a:t>
            </a:r>
          </a:p>
          <a:p>
            <a:br>
              <a:rPr lang="en-US" dirty="0"/>
            </a:br>
            <a:r>
              <a:rPr lang="en-US" dirty="0"/>
              <a:t>6</a:t>
            </a:r>
          </a:p>
          <a:p>
            <a:br>
              <a:rPr lang="en-US" dirty="0"/>
            </a:br>
            <a:r>
              <a:rPr lang="en-US" dirty="0"/>
              <a:t>18</a:t>
            </a:r>
          </a:p>
        </p:txBody>
      </p:sp>
    </p:spTree>
    <p:extLst>
      <p:ext uri="{BB962C8B-B14F-4D97-AF65-F5344CB8AC3E}">
        <p14:creationId xmlns:p14="http://schemas.microsoft.com/office/powerpoint/2010/main" val="289276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a:t>
            </a:r>
            <a:br>
              <a:rPr lang="en-US" dirty="0"/>
            </a:br>
            <a:r>
              <a:rPr lang="en-US" dirty="0" err="1"/>
              <a:t>System.out.println</a:t>
            </a:r>
            <a:r>
              <a:rPr lang="en-US" dirty="0"/>
              <a:t>(num);</a:t>
            </a:r>
          </a:p>
          <a:p>
            <a:r>
              <a:rPr lang="en-US" dirty="0"/>
              <a:t>num = num / 2;</a:t>
            </a:r>
            <a:br>
              <a:rPr lang="en-US" dirty="0"/>
            </a:br>
            <a:r>
              <a:rPr lang="en-US" dirty="0" err="1"/>
              <a:t>System.out.println</a:t>
            </a:r>
            <a:r>
              <a:rPr lang="en-US" dirty="0"/>
              <a:t>(num);</a:t>
            </a:r>
          </a:p>
          <a:p>
            <a:r>
              <a:rPr lang="en-US" dirty="0"/>
              <a:t>num = num * 3;</a:t>
            </a:r>
            <a:br>
              <a:rPr lang="en-US" dirty="0"/>
            </a:br>
            <a:r>
              <a:rPr lang="en-US" dirty="0" err="1"/>
              <a:t>System.out.println</a:t>
            </a:r>
            <a:r>
              <a:rPr lang="en-US" dirty="0"/>
              <a:t>(num)</a:t>
            </a:r>
          </a:p>
          <a:p>
            <a:endParaRPr lang="en-US" dirty="0"/>
          </a:p>
        </p:txBody>
      </p:sp>
      <p:sp>
        <p:nvSpPr>
          <p:cNvPr id="6" name="Content Placeholder 5">
            <a:extLst>
              <a:ext uri="{FF2B5EF4-FFF2-40B4-BE49-F238E27FC236}">
                <a16:creationId xmlns:a16="http://schemas.microsoft.com/office/drawing/2014/main" id="{B49DDC4D-AE29-413D-89A3-A964A744380C}"/>
              </a:ext>
            </a:extLst>
          </p:cNvPr>
          <p:cNvSpPr>
            <a:spLocks noGrp="1"/>
          </p:cNvSpPr>
          <p:nvPr>
            <p:ph sz="half" idx="2"/>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10;</a:t>
            </a:r>
            <a:br>
              <a:rPr lang="en-US" dirty="0"/>
            </a:br>
            <a:r>
              <a:rPr lang="en-US" dirty="0" err="1"/>
              <a:t>System.out.println</a:t>
            </a:r>
            <a:r>
              <a:rPr lang="en-US" dirty="0"/>
              <a:t>(num);</a:t>
            </a:r>
          </a:p>
          <a:p>
            <a:r>
              <a:rPr lang="en-US" dirty="0"/>
              <a:t>num /= 2;</a:t>
            </a:r>
            <a:br>
              <a:rPr lang="en-US" dirty="0"/>
            </a:br>
            <a:r>
              <a:rPr lang="en-US" dirty="0" err="1"/>
              <a:t>System.out.println</a:t>
            </a:r>
            <a:r>
              <a:rPr lang="en-US" dirty="0"/>
              <a:t>(num);</a:t>
            </a:r>
          </a:p>
          <a:p>
            <a:r>
              <a:rPr lang="en-US" dirty="0"/>
              <a:t>num *= 3;</a:t>
            </a:r>
            <a:br>
              <a:rPr lang="en-US" dirty="0"/>
            </a:br>
            <a:r>
              <a:rPr lang="en-US" dirty="0" err="1"/>
              <a:t>System.out.println</a:t>
            </a:r>
            <a:r>
              <a:rPr lang="en-US" dirty="0"/>
              <a:t>(num)</a:t>
            </a:r>
          </a:p>
          <a:p>
            <a:endParaRPr lang="en-US" dirty="0"/>
          </a:p>
          <a:p>
            <a:endParaRPr lang="en-US" dirty="0"/>
          </a:p>
        </p:txBody>
      </p:sp>
      <p:sp>
        <p:nvSpPr>
          <p:cNvPr id="10" name="TextBox 9">
            <a:extLst>
              <a:ext uri="{FF2B5EF4-FFF2-40B4-BE49-F238E27FC236}">
                <a16:creationId xmlns:a16="http://schemas.microsoft.com/office/drawing/2014/main" id="{AA09A985-049D-4D32-9312-4D1F9F754A82}"/>
              </a:ext>
            </a:extLst>
          </p:cNvPr>
          <p:cNvSpPr txBox="1"/>
          <p:nvPr/>
        </p:nvSpPr>
        <p:spPr>
          <a:xfrm>
            <a:off x="2093742" y="5499762"/>
            <a:ext cx="8004516" cy="646331"/>
          </a:xfrm>
          <a:prstGeom prst="rect">
            <a:avLst/>
          </a:prstGeom>
          <a:noFill/>
        </p:spPr>
        <p:txBody>
          <a:bodyPr wrap="square" rtlCol="0">
            <a:spAutoFit/>
          </a:bodyPr>
          <a:lstStyle/>
          <a:p>
            <a:pPr algn="ctr"/>
            <a:r>
              <a:rPr lang="en-US" dirty="0"/>
              <a:t>Compare these two. Create your own understanding of what is happening.</a:t>
            </a:r>
          </a:p>
          <a:p>
            <a:pPr algn="ctr"/>
            <a:r>
              <a:rPr lang="en-US" dirty="0"/>
              <a:t>Rule #1: Programmers are lazy.</a:t>
            </a:r>
          </a:p>
        </p:txBody>
      </p:sp>
    </p:spTree>
    <p:extLst>
      <p:ext uri="{BB962C8B-B14F-4D97-AF65-F5344CB8AC3E}">
        <p14:creationId xmlns:p14="http://schemas.microsoft.com/office/powerpoint/2010/main" val="289581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Compound Assignment</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sz="half" idx="1"/>
          </p:nvPr>
        </p:nvSpPr>
        <p:spPr/>
        <p:txBody>
          <a:bodyPr/>
          <a:lstStyle/>
          <a:p>
            <a:r>
              <a:rPr lang="en-US" dirty="0"/>
              <a:t>Code:</a:t>
            </a:r>
          </a:p>
          <a:p>
            <a:r>
              <a:rPr lang="en-US" dirty="0"/>
              <a:t>int num = 2;</a:t>
            </a:r>
            <a:br>
              <a:rPr lang="en-US" dirty="0"/>
            </a:br>
            <a:r>
              <a:rPr lang="en-US" dirty="0" err="1"/>
              <a:t>System.out.println</a:t>
            </a:r>
            <a:r>
              <a:rPr lang="en-US" dirty="0"/>
              <a:t>(num);</a:t>
            </a:r>
          </a:p>
          <a:p>
            <a:r>
              <a:rPr lang="en-US" dirty="0"/>
              <a:t>num = num + 10 / 4 – 3 * 2;</a:t>
            </a:r>
            <a:br>
              <a:rPr lang="en-US" dirty="0"/>
            </a:br>
            <a:r>
              <a:rPr lang="en-US" dirty="0" err="1"/>
              <a:t>System.out.println</a:t>
            </a:r>
            <a:r>
              <a:rPr lang="en-US" dirty="0"/>
              <a:t>(num);</a:t>
            </a:r>
          </a:p>
          <a:p>
            <a:r>
              <a:rPr lang="en-US" dirty="0"/>
              <a:t>num = num / 2 + 3;</a:t>
            </a:r>
            <a:br>
              <a:rPr lang="en-US" dirty="0"/>
            </a:br>
            <a:r>
              <a:rPr lang="en-US" dirty="0" err="1"/>
              <a:t>System.out.println</a:t>
            </a:r>
            <a:r>
              <a:rPr lang="en-US" dirty="0"/>
              <a:t>(num);</a:t>
            </a:r>
          </a:p>
          <a:p>
            <a:r>
              <a:rPr lang="en-US" dirty="0"/>
              <a:t>num = num + 1;</a:t>
            </a:r>
            <a:br>
              <a:rPr lang="en-US" dirty="0"/>
            </a:br>
            <a:r>
              <a:rPr lang="en-US" dirty="0" err="1"/>
              <a:t>System.out.println</a:t>
            </a:r>
            <a:r>
              <a:rPr lang="en-US" dirty="0"/>
              <a:t>(num)</a:t>
            </a:r>
          </a:p>
          <a:p>
            <a:endParaRPr lang="en-US" dirty="0"/>
          </a:p>
        </p:txBody>
      </p:sp>
      <p:sp>
        <p:nvSpPr>
          <p:cNvPr id="4" name="Content Placeholder 3">
            <a:extLst>
              <a:ext uri="{FF2B5EF4-FFF2-40B4-BE49-F238E27FC236}">
                <a16:creationId xmlns:a16="http://schemas.microsoft.com/office/drawing/2014/main" id="{82BB4A54-7278-4F1A-A292-564B4CCAB414}"/>
              </a:ext>
            </a:extLst>
          </p:cNvPr>
          <p:cNvSpPr>
            <a:spLocks noGrp="1"/>
          </p:cNvSpPr>
          <p:nvPr>
            <p:ph sz="half" idx="2"/>
          </p:nvPr>
        </p:nvSpPr>
        <p:spPr/>
        <p:txBody>
          <a:bodyPr/>
          <a:lstStyle/>
          <a:p>
            <a:r>
              <a:rPr lang="en-US" dirty="0"/>
              <a:t>Output:</a:t>
            </a:r>
          </a:p>
          <a:p>
            <a:br>
              <a:rPr lang="en-US" dirty="0"/>
            </a:br>
            <a:r>
              <a:rPr lang="en-US" dirty="0"/>
              <a:t>2</a:t>
            </a:r>
          </a:p>
          <a:p>
            <a:br>
              <a:rPr lang="en-US" dirty="0"/>
            </a:br>
            <a:r>
              <a:rPr lang="en-US" dirty="0"/>
              <a:t>-2</a:t>
            </a:r>
          </a:p>
          <a:p>
            <a:br>
              <a:rPr lang="en-US" dirty="0"/>
            </a:br>
            <a:r>
              <a:rPr lang="en-US" dirty="0"/>
              <a:t>2</a:t>
            </a:r>
          </a:p>
          <a:p>
            <a:br>
              <a:rPr lang="en-US" dirty="0"/>
            </a:br>
            <a:r>
              <a:rPr lang="en-US" dirty="0"/>
              <a:t>3</a:t>
            </a:r>
          </a:p>
        </p:txBody>
      </p:sp>
    </p:spTree>
    <p:extLst>
      <p:ext uri="{BB962C8B-B14F-4D97-AF65-F5344CB8AC3E}">
        <p14:creationId xmlns:p14="http://schemas.microsoft.com/office/powerpoint/2010/main" val="21027977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89B284-327A-42E4-BE53-1603DDE35B6F}">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customXml/itemProps2.xml><?xml version="1.0" encoding="utf-8"?>
<ds:datastoreItem xmlns:ds="http://schemas.openxmlformats.org/officeDocument/2006/customXml" ds:itemID="{50B2F48C-2FD0-4314-AF01-49E8718F0876}">
  <ds:schemaRefs>
    <ds:schemaRef ds:uri="http://schemas.microsoft.com/sharepoint/v3/contenttype/forms"/>
  </ds:schemaRefs>
</ds:datastoreItem>
</file>

<file path=customXml/itemProps3.xml><?xml version="1.0" encoding="utf-8"?>
<ds:datastoreItem xmlns:ds="http://schemas.openxmlformats.org/officeDocument/2006/customXml" ds:itemID="{73865547-E941-419D-A835-79FC0F3F36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2506</TotalTime>
  <Words>1737</Words>
  <Application>Microsoft Office PowerPoint</Application>
  <PresentationFormat>Widescreen</PresentationFormat>
  <Paragraphs>268</Paragraphs>
  <Slides>34</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Calibri</vt:lpstr>
      <vt:lpstr>Calibri Light</vt:lpstr>
      <vt:lpstr>Retrospect</vt:lpstr>
      <vt:lpstr>Unit 01</vt:lpstr>
      <vt:lpstr>Day 5</vt:lpstr>
      <vt:lpstr>Overview</vt:lpstr>
      <vt:lpstr>Compound Assignment </vt:lpstr>
      <vt:lpstr>Objectives</vt:lpstr>
      <vt:lpstr>Compound Assignment</vt:lpstr>
      <vt:lpstr>Compound Assignment</vt:lpstr>
      <vt:lpstr>Compound Assignment</vt:lpstr>
      <vt:lpstr>Compound Assignment</vt:lpstr>
      <vt:lpstr>Compound Assignment</vt:lpstr>
      <vt:lpstr>Compound Assignment</vt:lpstr>
      <vt:lpstr>Objectives</vt:lpstr>
      <vt:lpstr>Follow Up</vt:lpstr>
      <vt:lpstr>Casting Variables</vt:lpstr>
      <vt:lpstr>Objectives</vt:lpstr>
      <vt:lpstr>Primitive Variable Types – Integers and Decimals</vt:lpstr>
      <vt:lpstr>Primitive Variable Types</vt:lpstr>
      <vt:lpstr>Casting Variables</vt:lpstr>
      <vt:lpstr>Casting Variables</vt:lpstr>
      <vt:lpstr>Casting Variables</vt:lpstr>
      <vt:lpstr>Casting Variables</vt:lpstr>
      <vt:lpstr>Objectives</vt:lpstr>
      <vt:lpstr>Follow Up</vt:lpstr>
      <vt:lpstr>Range of Variables</vt:lpstr>
      <vt:lpstr>Objectives</vt:lpstr>
      <vt:lpstr>Primitive Variable Types</vt:lpstr>
      <vt:lpstr>Range of Variables</vt:lpstr>
      <vt:lpstr>Range of Variables</vt:lpstr>
      <vt:lpstr>Range of Variables</vt:lpstr>
      <vt:lpstr>Range of Variables</vt:lpstr>
      <vt:lpstr>Range of Variables</vt:lpstr>
      <vt:lpstr>Objectives</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dc:title>
  <dc:creator>Wang, Charles</dc:creator>
  <cp:lastModifiedBy>Wang, Charles</cp:lastModifiedBy>
  <cp:revision>8</cp:revision>
  <dcterms:created xsi:type="dcterms:W3CDTF">2020-07-28T14:45:42Z</dcterms:created>
  <dcterms:modified xsi:type="dcterms:W3CDTF">2020-08-04T15:29:19Z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