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0" r:id="rId4"/>
    <p:sldId id="265"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5" autoAdjust="0"/>
    <p:restoredTop sz="84119" autoAdjust="0"/>
  </p:normalViewPr>
  <p:slideViewPr>
    <p:cSldViewPr snapToGrid="0">
      <p:cViewPr varScale="1">
        <p:scale>
          <a:sx n="91" d="100"/>
          <a:sy n="91" d="100"/>
        </p:scale>
        <p:origin x="102"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36013-8CCC-4BE9-B788-AF95780C078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2F63-2F06-4A8F-80D4-D01EC32B9584}" type="slidenum">
              <a:rPr lang="en-US" smtClean="0"/>
              <a:t>‹#›</a:t>
            </a:fld>
            <a:endParaRPr lang="en-US"/>
          </a:p>
        </p:txBody>
      </p:sp>
    </p:spTree>
    <p:extLst>
      <p:ext uri="{BB962C8B-B14F-4D97-AF65-F5344CB8AC3E}">
        <p14:creationId xmlns:p14="http://schemas.microsoft.com/office/powerpoint/2010/main" val="382915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4</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Unit 1, we discussed a little bit about the necessity for including public class at the very beginning of our code to make it work. We said that we would learn later what this is for and why it is necessary. We will begin discussing it today and fully discuss classes (and creating our own) in Unit 5.</a:t>
            </a:r>
          </a:p>
          <a:p>
            <a:endParaRPr lang="en-US" dirty="0"/>
          </a:p>
          <a:p>
            <a:r>
              <a:rPr lang="en-US" dirty="0"/>
              <a:t>So why does our code have public class at the very beginning? What does it mean?</a:t>
            </a:r>
          </a:p>
          <a:p>
            <a:endParaRPr lang="en-US" dirty="0"/>
          </a:p>
          <a:p>
            <a:r>
              <a:rPr lang="en-US" dirty="0"/>
              <a:t>Let’s talk about the word class. </a:t>
            </a:r>
          </a:p>
          <a:p>
            <a:r>
              <a:rPr lang="en-US" dirty="0"/>
              <a:t>Remember, Java is an object-oriented programming language that we can use to model objects in the real world. </a:t>
            </a:r>
          </a:p>
        </p:txBody>
      </p:sp>
      <p:sp>
        <p:nvSpPr>
          <p:cNvPr id="4" name="Slide Number Placeholder 3"/>
          <p:cNvSpPr>
            <a:spLocks noGrp="1"/>
          </p:cNvSpPr>
          <p:nvPr>
            <p:ph type="sldNum" sz="quarter" idx="5"/>
          </p:nvPr>
        </p:nvSpPr>
        <p:spPr/>
        <p:txBody>
          <a:bodyPr/>
          <a:lstStyle/>
          <a:p>
            <a:fld id="{0E802F63-2F06-4A8F-80D4-D01EC32B9584}" type="slidenum">
              <a:rPr lang="en-US" smtClean="0"/>
              <a:t>6</a:t>
            </a:fld>
            <a:endParaRPr lang="en-US"/>
          </a:p>
        </p:txBody>
      </p:sp>
    </p:spTree>
    <p:extLst>
      <p:ext uri="{BB962C8B-B14F-4D97-AF65-F5344CB8AC3E}">
        <p14:creationId xmlns:p14="http://schemas.microsoft.com/office/powerpoint/2010/main" val="152961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31496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77757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06595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B1443-7FEB-4797-A546-AD7699624C9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3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B1443-7FEB-4797-A546-AD7699624C9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415878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B1443-7FEB-4797-A546-AD7699624C9A}"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07875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B1443-7FEB-4797-A546-AD7699624C9A}"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23083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5B1443-7FEB-4797-A546-AD7699624C9A}" type="datetimeFigureOut">
              <a:rPr lang="en-US" smtClean="0"/>
              <a:t>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56720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5B1443-7FEB-4797-A546-AD7699624C9A}" type="datetimeFigureOut">
              <a:rPr lang="en-US" smtClean="0"/>
              <a:t>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CF36CB-D0F6-4EE0-BD18-A54A02C5C8EC}" type="slidenum">
              <a:rPr lang="en-US" smtClean="0"/>
              <a:t>‹#›</a:t>
            </a:fld>
            <a:endParaRPr lang="en-US"/>
          </a:p>
        </p:txBody>
      </p:sp>
    </p:spTree>
    <p:extLst>
      <p:ext uri="{BB962C8B-B14F-4D97-AF65-F5344CB8AC3E}">
        <p14:creationId xmlns:p14="http://schemas.microsoft.com/office/powerpoint/2010/main" val="324567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B1443-7FEB-4797-A546-AD7699624C9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39786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5B1443-7FEB-4797-A546-AD7699624C9A}" type="datetimeFigureOut">
              <a:rPr lang="en-US" smtClean="0"/>
              <a:t>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CF36CB-D0F6-4EE0-BD18-A54A02C5C8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24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FB4B-4A8A-4406-A1EC-B9CEEF54C857}"/>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90F73F67-BACE-4636-9102-01050EDBC285}"/>
              </a:ext>
            </a:extLst>
          </p:cNvPr>
          <p:cNvSpPr>
            <a:spLocks noGrp="1"/>
          </p:cNvSpPr>
          <p:nvPr>
            <p:ph type="subTitle" idx="1"/>
          </p:nvPr>
        </p:nvSpPr>
        <p:spPr/>
        <p:txBody>
          <a:bodyPr/>
          <a:lstStyle/>
          <a:p>
            <a:r>
              <a:rPr lang="en-US" dirty="0"/>
              <a:t>Instances of Classes</a:t>
            </a:r>
          </a:p>
        </p:txBody>
      </p:sp>
    </p:spTree>
    <p:extLst>
      <p:ext uri="{BB962C8B-B14F-4D97-AF65-F5344CB8AC3E}">
        <p14:creationId xmlns:p14="http://schemas.microsoft.com/office/powerpoint/2010/main" val="14369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5631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69CFD-50F2-4217-B5F2-CA5DE109267A}"/>
              </a:ext>
            </a:extLst>
          </p:cNvPr>
          <p:cNvPicPr>
            <a:picLocks noChangeAspect="1"/>
          </p:cNvPicPr>
          <p:nvPr/>
        </p:nvPicPr>
        <p:blipFill>
          <a:blip r:embed="rId2"/>
          <a:stretch>
            <a:fillRect/>
          </a:stretch>
        </p:blipFill>
        <p:spPr>
          <a:xfrm>
            <a:off x="3276206" y="1866682"/>
            <a:ext cx="5639587" cy="3124636"/>
          </a:xfrm>
          <a:prstGeom prst="rect">
            <a:avLst/>
          </a:prstGeom>
        </p:spPr>
      </p:pic>
    </p:spTree>
    <p:extLst>
      <p:ext uri="{BB962C8B-B14F-4D97-AF65-F5344CB8AC3E}">
        <p14:creationId xmlns:p14="http://schemas.microsoft.com/office/powerpoint/2010/main" val="83817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public class – What is a Class?</a:t>
            </a:r>
          </a:p>
          <a:p>
            <a:r>
              <a:rPr lang="en-US" dirty="0"/>
              <a:t>What is an object?</a:t>
            </a:r>
          </a:p>
          <a:p>
            <a:r>
              <a:rPr lang="en-US" dirty="0"/>
              <a:t>Turtle object practice </a:t>
            </a:r>
          </a:p>
          <a:p>
            <a:pPr marL="0" indent="0">
              <a:buNone/>
            </a:pPr>
            <a:endParaRPr lang="en-US" dirty="0"/>
          </a:p>
        </p:txBody>
      </p:sp>
    </p:spTree>
    <p:extLst>
      <p:ext uri="{BB962C8B-B14F-4D97-AF65-F5344CB8AC3E}">
        <p14:creationId xmlns:p14="http://schemas.microsoft.com/office/powerpoint/2010/main" val="289364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8977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idx="1"/>
          </p:nvPr>
        </p:nvSpPr>
        <p:spPr/>
        <p:txBody>
          <a:bodyPr/>
          <a:lstStyle/>
          <a:p>
            <a:pPr marL="0" indent="0">
              <a:buNone/>
            </a:pPr>
            <a:r>
              <a:rPr lang="en-US" dirty="0"/>
              <a:t>public class</a:t>
            </a:r>
          </a:p>
        </p:txBody>
      </p:sp>
    </p:spTree>
    <p:extLst>
      <p:ext uri="{BB962C8B-B14F-4D97-AF65-F5344CB8AC3E}">
        <p14:creationId xmlns:p14="http://schemas.microsoft.com/office/powerpoint/2010/main" val="16652591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451</TotalTime>
  <Words>219</Words>
  <Application>Microsoft Office PowerPoint</Application>
  <PresentationFormat>Widescreen</PresentationFormat>
  <Paragraphs>18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Unit 02</vt:lpstr>
      <vt:lpstr>Overview</vt:lpstr>
      <vt:lpstr>PowerPoint Presentation</vt:lpstr>
      <vt:lpstr>Overview</vt:lpstr>
      <vt:lpstr>PowerPoint Presentation</vt:lpstr>
      <vt:lpstr>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Charles</dc:creator>
  <cp:lastModifiedBy>Wang, Charles</cp:lastModifiedBy>
  <cp:revision>13</cp:revision>
  <dcterms:created xsi:type="dcterms:W3CDTF">2021-01-15T14:33:46Z</dcterms:created>
  <dcterms:modified xsi:type="dcterms:W3CDTF">2021-01-18T17:55:11Z</dcterms:modified>
</cp:coreProperties>
</file>