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6" r:id="rId5"/>
    <p:sldId id="257" r:id="rId6"/>
    <p:sldId id="258" r:id="rId7"/>
    <p:sldId id="263" r:id="rId8"/>
    <p:sldId id="267" r:id="rId9"/>
    <p:sldId id="264" r:id="rId10"/>
    <p:sldId id="259" r:id="rId11"/>
    <p:sldId id="265" r:id="rId12"/>
    <p:sldId id="266" r:id="rId13"/>
    <p:sldId id="260" r:id="rId14"/>
    <p:sldId id="261"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56" autoAdjust="0"/>
    <p:restoredTop sz="68373" autoAdjust="0"/>
  </p:normalViewPr>
  <p:slideViewPr>
    <p:cSldViewPr snapToGrid="0">
      <p:cViewPr varScale="1">
        <p:scale>
          <a:sx n="111" d="100"/>
          <a:sy n="111" d="100"/>
        </p:scale>
        <p:origin x="493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Charles" userId="b1269e5f-19cd-4bc8-97bb-dd1e093c722b" providerId="ADAL" clId="{A39458BF-39FE-4B44-A0A2-FA6787FE9A70}"/>
    <pc:docChg chg="undo redo custSel addSld modSld sldOrd">
      <pc:chgData name="Wang, Charles" userId="b1269e5f-19cd-4bc8-97bb-dd1e093c722b" providerId="ADAL" clId="{A39458BF-39FE-4B44-A0A2-FA6787FE9A70}" dt="2020-08-05T16:12:55.670" v="2442" actId="9405"/>
      <pc:docMkLst>
        <pc:docMk/>
      </pc:docMkLst>
      <pc:sldChg chg="modSp mod">
        <pc:chgData name="Wang, Charles" userId="b1269e5f-19cd-4bc8-97bb-dd1e093c722b" providerId="ADAL" clId="{A39458BF-39FE-4B44-A0A2-FA6787FE9A70}" dt="2020-08-05T13:06:21.521" v="11"/>
        <pc:sldMkLst>
          <pc:docMk/>
          <pc:sldMk cId="1585632114" sldId="256"/>
        </pc:sldMkLst>
        <pc:spChg chg="mod">
          <ac:chgData name="Wang, Charles" userId="b1269e5f-19cd-4bc8-97bb-dd1e093c722b" providerId="ADAL" clId="{A39458BF-39FE-4B44-A0A2-FA6787FE9A70}" dt="2020-08-05T13:06:21.521" v="11"/>
          <ac:spMkLst>
            <pc:docMk/>
            <pc:sldMk cId="1585632114" sldId="256"/>
            <ac:spMk id="2" creationId="{7CBB9933-541C-4AF7-88AA-ED573D4233E2}"/>
          </ac:spMkLst>
        </pc:spChg>
        <pc:spChg chg="mod">
          <ac:chgData name="Wang, Charles" userId="b1269e5f-19cd-4bc8-97bb-dd1e093c722b" providerId="ADAL" clId="{A39458BF-39FE-4B44-A0A2-FA6787FE9A70}" dt="2020-08-05T13:06:21.521" v="11"/>
          <ac:spMkLst>
            <pc:docMk/>
            <pc:sldMk cId="1585632114" sldId="256"/>
            <ac:spMk id="3" creationId="{46F4775E-0945-4698-821D-5D158F7711F5}"/>
          </ac:spMkLst>
        </pc:spChg>
      </pc:sldChg>
      <pc:sldChg chg="modSp mod">
        <pc:chgData name="Wang, Charles" userId="b1269e5f-19cd-4bc8-97bb-dd1e093c722b" providerId="ADAL" clId="{A39458BF-39FE-4B44-A0A2-FA6787FE9A70}" dt="2020-08-05T13:06:49.008" v="40" actId="20577"/>
        <pc:sldMkLst>
          <pc:docMk/>
          <pc:sldMk cId="24356445" sldId="257"/>
        </pc:sldMkLst>
        <pc:spChg chg="mod">
          <ac:chgData name="Wang, Charles" userId="b1269e5f-19cd-4bc8-97bb-dd1e093c722b" providerId="ADAL" clId="{A39458BF-39FE-4B44-A0A2-FA6787FE9A70}" dt="2020-08-05T13:06:21.521" v="11"/>
          <ac:spMkLst>
            <pc:docMk/>
            <pc:sldMk cId="24356445" sldId="257"/>
            <ac:spMk id="2" creationId="{66D7C4CF-CEBE-4BE8-B71C-B741BEC81427}"/>
          </ac:spMkLst>
        </pc:spChg>
        <pc:spChg chg="mod">
          <ac:chgData name="Wang, Charles" userId="b1269e5f-19cd-4bc8-97bb-dd1e093c722b" providerId="ADAL" clId="{A39458BF-39FE-4B44-A0A2-FA6787FE9A70}" dt="2020-08-05T13:06:49.008" v="40" actId="20577"/>
          <ac:spMkLst>
            <pc:docMk/>
            <pc:sldMk cId="24356445" sldId="257"/>
            <ac:spMk id="3" creationId="{BD2AFDDD-CB1C-4D8C-958B-6EEEB882DB36}"/>
          </ac:spMkLst>
        </pc:spChg>
      </pc:sldChg>
      <pc:sldChg chg="modSp add mod">
        <pc:chgData name="Wang, Charles" userId="b1269e5f-19cd-4bc8-97bb-dd1e093c722b" providerId="ADAL" clId="{A39458BF-39FE-4B44-A0A2-FA6787FE9A70}" dt="2020-08-05T13:22:02.711" v="737" actId="20577"/>
        <pc:sldMkLst>
          <pc:docMk/>
          <pc:sldMk cId="3888147203" sldId="258"/>
        </pc:sldMkLst>
        <pc:spChg chg="mod">
          <ac:chgData name="Wang, Charles" userId="b1269e5f-19cd-4bc8-97bb-dd1e093c722b" providerId="ADAL" clId="{A39458BF-39FE-4B44-A0A2-FA6787FE9A70}" dt="2020-08-05T13:22:02.711" v="737" actId="20577"/>
          <ac:spMkLst>
            <pc:docMk/>
            <pc:sldMk cId="3888147203" sldId="258"/>
            <ac:spMk id="3" creationId="{03D96F6B-C111-4DEA-A6A6-EFDB3FF2A959}"/>
          </ac:spMkLst>
        </pc:spChg>
      </pc:sldChg>
      <pc:sldChg chg="modSp add mod">
        <pc:chgData name="Wang, Charles" userId="b1269e5f-19cd-4bc8-97bb-dd1e093c722b" providerId="ADAL" clId="{A39458BF-39FE-4B44-A0A2-FA6787FE9A70}" dt="2020-08-05T13:14:42.882" v="142" actId="27636"/>
        <pc:sldMkLst>
          <pc:docMk/>
          <pc:sldMk cId="1111514928" sldId="259"/>
        </pc:sldMkLst>
        <pc:spChg chg="mod">
          <ac:chgData name="Wang, Charles" userId="b1269e5f-19cd-4bc8-97bb-dd1e093c722b" providerId="ADAL" clId="{A39458BF-39FE-4B44-A0A2-FA6787FE9A70}" dt="2020-08-05T13:13:45.554" v="122" actId="20577"/>
          <ac:spMkLst>
            <pc:docMk/>
            <pc:sldMk cId="1111514928" sldId="259"/>
            <ac:spMk id="2" creationId="{EAD714F2-A15D-4067-8843-A86399773CB5}"/>
          </ac:spMkLst>
        </pc:spChg>
        <pc:spChg chg="mod">
          <ac:chgData name="Wang, Charles" userId="b1269e5f-19cd-4bc8-97bb-dd1e093c722b" providerId="ADAL" clId="{A39458BF-39FE-4B44-A0A2-FA6787FE9A70}" dt="2020-08-05T13:14:42.882" v="142" actId="27636"/>
          <ac:spMkLst>
            <pc:docMk/>
            <pc:sldMk cId="1111514928" sldId="259"/>
            <ac:spMk id="3" creationId="{03D96F6B-C111-4DEA-A6A6-EFDB3FF2A959}"/>
          </ac:spMkLst>
        </pc:spChg>
      </pc:sldChg>
      <pc:sldChg chg="add">
        <pc:chgData name="Wang, Charles" userId="b1269e5f-19cd-4bc8-97bb-dd1e093c722b" providerId="ADAL" clId="{A39458BF-39FE-4B44-A0A2-FA6787FE9A70}" dt="2020-08-05T13:07:01.900" v="41"/>
        <pc:sldMkLst>
          <pc:docMk/>
          <pc:sldMk cId="2862821070" sldId="260"/>
        </pc:sldMkLst>
      </pc:sldChg>
      <pc:sldChg chg="modSp add mod">
        <pc:chgData name="Wang, Charles" userId="b1269e5f-19cd-4bc8-97bb-dd1e093c722b" providerId="ADAL" clId="{A39458BF-39FE-4B44-A0A2-FA6787FE9A70}" dt="2020-08-05T13:21:42.624" v="718" actId="20577"/>
        <pc:sldMkLst>
          <pc:docMk/>
          <pc:sldMk cId="905897166" sldId="261"/>
        </pc:sldMkLst>
        <pc:spChg chg="mod">
          <ac:chgData name="Wang, Charles" userId="b1269e5f-19cd-4bc8-97bb-dd1e093c722b" providerId="ADAL" clId="{A39458BF-39FE-4B44-A0A2-FA6787FE9A70}" dt="2020-08-05T13:21:42.624" v="718" actId="20577"/>
          <ac:spMkLst>
            <pc:docMk/>
            <pc:sldMk cId="905897166" sldId="261"/>
            <ac:spMk id="3" creationId="{03D96F6B-C111-4DEA-A6A6-EFDB3FF2A959}"/>
          </ac:spMkLst>
        </pc:spChg>
      </pc:sldChg>
      <pc:sldChg chg="modSp add mod">
        <pc:chgData name="Wang, Charles" userId="b1269e5f-19cd-4bc8-97bb-dd1e093c722b" providerId="ADAL" clId="{A39458BF-39FE-4B44-A0A2-FA6787FE9A70}" dt="2020-08-05T16:09:58.133" v="2353" actId="20577"/>
        <pc:sldMkLst>
          <pc:docMk/>
          <pc:sldMk cId="414730425" sldId="262"/>
        </pc:sldMkLst>
        <pc:spChg chg="mod">
          <ac:chgData name="Wang, Charles" userId="b1269e5f-19cd-4bc8-97bb-dd1e093c722b" providerId="ADAL" clId="{A39458BF-39FE-4B44-A0A2-FA6787FE9A70}" dt="2020-08-05T16:09:58.133" v="2353" actId="20577"/>
          <ac:spMkLst>
            <pc:docMk/>
            <pc:sldMk cId="414730425" sldId="262"/>
            <ac:spMk id="3" creationId="{133717A2-909A-4F20-81F8-B14FA9F622F4}"/>
          </ac:spMkLst>
        </pc:spChg>
      </pc:sldChg>
      <pc:sldChg chg="add">
        <pc:chgData name="Wang, Charles" userId="b1269e5f-19cd-4bc8-97bb-dd1e093c722b" providerId="ADAL" clId="{A39458BF-39FE-4B44-A0A2-FA6787FE9A70}" dt="2020-08-05T13:07:01.900" v="41"/>
        <pc:sldMkLst>
          <pc:docMk/>
          <pc:sldMk cId="234100870" sldId="263"/>
        </pc:sldMkLst>
      </pc:sldChg>
      <pc:sldChg chg="add">
        <pc:chgData name="Wang, Charles" userId="b1269e5f-19cd-4bc8-97bb-dd1e093c722b" providerId="ADAL" clId="{A39458BF-39FE-4B44-A0A2-FA6787FE9A70}" dt="2020-08-05T13:07:01.900" v="41"/>
        <pc:sldMkLst>
          <pc:docMk/>
          <pc:sldMk cId="81696883" sldId="264"/>
        </pc:sldMkLst>
      </pc:sldChg>
      <pc:sldChg chg="modSp add mod modNotesTx">
        <pc:chgData name="Wang, Charles" userId="b1269e5f-19cd-4bc8-97bb-dd1e093c722b" providerId="ADAL" clId="{A39458BF-39FE-4B44-A0A2-FA6787FE9A70}" dt="2020-08-05T16:09:44.261" v="2352" actId="20577"/>
        <pc:sldMkLst>
          <pc:docMk/>
          <pc:sldMk cId="3576054299" sldId="265"/>
        </pc:sldMkLst>
        <pc:spChg chg="mod">
          <ac:chgData name="Wang, Charles" userId="b1269e5f-19cd-4bc8-97bb-dd1e093c722b" providerId="ADAL" clId="{A39458BF-39FE-4B44-A0A2-FA6787FE9A70}" dt="2020-08-05T13:13:42.408" v="121" actId="20577"/>
          <ac:spMkLst>
            <pc:docMk/>
            <pc:sldMk cId="3576054299" sldId="265"/>
            <ac:spMk id="2" creationId="{EAD714F2-A15D-4067-8843-A86399773CB5}"/>
          </ac:spMkLst>
        </pc:spChg>
        <pc:spChg chg="mod">
          <ac:chgData name="Wang, Charles" userId="b1269e5f-19cd-4bc8-97bb-dd1e093c722b" providerId="ADAL" clId="{A39458BF-39FE-4B44-A0A2-FA6787FE9A70}" dt="2020-08-05T16:06:05.785" v="1650" actId="20577"/>
          <ac:spMkLst>
            <pc:docMk/>
            <pc:sldMk cId="3576054299" sldId="265"/>
            <ac:spMk id="3" creationId="{03D96F6B-C111-4DEA-A6A6-EFDB3FF2A959}"/>
          </ac:spMkLst>
        </pc:spChg>
      </pc:sldChg>
      <pc:sldChg chg="addSp modSp add mod ord">
        <pc:chgData name="Wang, Charles" userId="b1269e5f-19cd-4bc8-97bb-dd1e093c722b" providerId="ADAL" clId="{A39458BF-39FE-4B44-A0A2-FA6787FE9A70}" dt="2020-08-05T16:12:55.670" v="2442" actId="9405"/>
        <pc:sldMkLst>
          <pc:docMk/>
          <pc:sldMk cId="404926994" sldId="266"/>
        </pc:sldMkLst>
        <pc:spChg chg="mod">
          <ac:chgData name="Wang, Charles" userId="b1269e5f-19cd-4bc8-97bb-dd1e093c722b" providerId="ADAL" clId="{A39458BF-39FE-4B44-A0A2-FA6787FE9A70}" dt="2020-08-05T16:10:49.852" v="2396" actId="20577"/>
          <ac:spMkLst>
            <pc:docMk/>
            <pc:sldMk cId="404926994" sldId="266"/>
            <ac:spMk id="3" creationId="{03D96F6B-C111-4DEA-A6A6-EFDB3FF2A959}"/>
          </ac:spMkLst>
        </pc:spChg>
        <pc:spChg chg="add mod">
          <ac:chgData name="Wang, Charles" userId="b1269e5f-19cd-4bc8-97bb-dd1e093c722b" providerId="ADAL" clId="{A39458BF-39FE-4B44-A0A2-FA6787FE9A70}" dt="2020-08-05T16:11:50.390" v="2400" actId="1076"/>
          <ac:spMkLst>
            <pc:docMk/>
            <pc:sldMk cId="404926994" sldId="266"/>
            <ac:spMk id="4" creationId="{0BBA5205-7E8A-49B5-9D1F-94A35A9E8FC2}"/>
          </ac:spMkLst>
        </pc:spChg>
        <pc:spChg chg="add mod">
          <ac:chgData name="Wang, Charles" userId="b1269e5f-19cd-4bc8-97bb-dd1e093c722b" providerId="ADAL" clId="{A39458BF-39FE-4B44-A0A2-FA6787FE9A70}" dt="2020-08-05T16:12:02.430" v="2413" actId="1076"/>
          <ac:spMkLst>
            <pc:docMk/>
            <pc:sldMk cId="404926994" sldId="266"/>
            <ac:spMk id="5" creationId="{9C1BEE7E-51E3-48A0-89DB-A2199068D96E}"/>
          </ac:spMkLst>
        </pc:spChg>
        <pc:spChg chg="add mod">
          <ac:chgData name="Wang, Charles" userId="b1269e5f-19cd-4bc8-97bb-dd1e093c722b" providerId="ADAL" clId="{A39458BF-39FE-4B44-A0A2-FA6787FE9A70}" dt="2020-08-05T16:12:09.285" v="2426" actId="20577"/>
          <ac:spMkLst>
            <pc:docMk/>
            <pc:sldMk cId="404926994" sldId="266"/>
            <ac:spMk id="7" creationId="{49AE0823-B612-4604-9363-1DA00489EFD9}"/>
          </ac:spMkLst>
        </pc:spChg>
        <pc:spChg chg="add mod">
          <ac:chgData name="Wang, Charles" userId="b1269e5f-19cd-4bc8-97bb-dd1e093c722b" providerId="ADAL" clId="{A39458BF-39FE-4B44-A0A2-FA6787FE9A70}" dt="2020-08-05T16:12:36.831" v="2440" actId="1076"/>
          <ac:spMkLst>
            <pc:docMk/>
            <pc:sldMk cId="404926994" sldId="266"/>
            <ac:spMk id="9" creationId="{6DE6AD16-F493-4C9D-8E25-B9ADDDB8CC8C}"/>
          </ac:spMkLst>
        </pc:spChg>
        <pc:inkChg chg="add">
          <ac:chgData name="Wang, Charles" userId="b1269e5f-19cd-4bc8-97bb-dd1e093c722b" providerId="ADAL" clId="{A39458BF-39FE-4B44-A0A2-FA6787FE9A70}" dt="2020-08-05T16:12:46.903" v="2441" actId="9405"/>
          <ac:inkMkLst>
            <pc:docMk/>
            <pc:sldMk cId="404926994" sldId="266"/>
            <ac:inkMk id="10" creationId="{42A29229-DD36-4036-985E-EDB5950E0D0F}"/>
          </ac:inkMkLst>
        </pc:inkChg>
        <pc:inkChg chg="add">
          <ac:chgData name="Wang, Charles" userId="b1269e5f-19cd-4bc8-97bb-dd1e093c722b" providerId="ADAL" clId="{A39458BF-39FE-4B44-A0A2-FA6787FE9A70}" dt="2020-08-05T16:12:55.670" v="2442" actId="9405"/>
          <ac:inkMkLst>
            <pc:docMk/>
            <pc:sldMk cId="404926994" sldId="266"/>
            <ac:inkMk id="11" creationId="{912C8597-534B-4DBC-BE83-DCBF2B5A2933}"/>
          </ac:inkMkLst>
        </pc:inkChg>
      </pc:sldChg>
      <pc:sldChg chg="modSp add mod">
        <pc:chgData name="Wang, Charles" userId="b1269e5f-19cd-4bc8-97bb-dd1e093c722b" providerId="ADAL" clId="{A39458BF-39FE-4B44-A0A2-FA6787FE9A70}" dt="2020-08-05T13:32:19.429" v="1410" actId="20577"/>
        <pc:sldMkLst>
          <pc:docMk/>
          <pc:sldMk cId="2710578708" sldId="267"/>
        </pc:sldMkLst>
        <pc:spChg chg="mod">
          <ac:chgData name="Wang, Charles" userId="b1269e5f-19cd-4bc8-97bb-dd1e093c722b" providerId="ADAL" clId="{A39458BF-39FE-4B44-A0A2-FA6787FE9A70}" dt="2020-08-05T13:26:27.014" v="1191" actId="20577"/>
          <ac:spMkLst>
            <pc:docMk/>
            <pc:sldMk cId="2710578708" sldId="267"/>
            <ac:spMk id="2" creationId="{EAD714F2-A15D-4067-8843-A86399773CB5}"/>
          </ac:spMkLst>
        </pc:spChg>
        <pc:spChg chg="mod">
          <ac:chgData name="Wang, Charles" userId="b1269e5f-19cd-4bc8-97bb-dd1e093c722b" providerId="ADAL" clId="{A39458BF-39FE-4B44-A0A2-FA6787FE9A70}" dt="2020-08-05T13:32:19.429" v="1410" actId="20577"/>
          <ac:spMkLst>
            <pc:docMk/>
            <pc:sldMk cId="2710578708" sldId="267"/>
            <ac:spMk id="3" creationId="{03D96F6B-C111-4DEA-A6A6-EFDB3FF2A959}"/>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5T16:12:46.9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5T16:12:55.6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93 21,'23'19,"21"19,-42-37,-1 0,0 1,0-1,0 1,0-1,0 1,0 0,0 0,0-1,0 1,-1 0,1 0,-1 0,1-1,-1 1,0 0,0 0,0 0,0 0,0 0,0 0,-1 0,0 3,-6-8,-1 1,1-2,0 1,0-1,-11-7,0 0,-37-27,53 37,1 0,-1-1,1 1,-1-1,1 0,0 1,-1-1,1 0,0 0,0 0,0 0,0-3,1 4,0 0,0 1,0-1,0 0,0 0,1 0,-1 1,0-1,0 0,1 0,-1 1,1-1,-1 0,1 0,-1 1,1-1,-1 1,1-1,0 0,-1 1,1-1,0 1,-1 0,1-1,0 1,0-1,-1 1,1 0,0 0,0-1,0 1,1 0,-1 0,0-1,0 1,0-1,0 1,0 0,0 0,0 0,0-1,0 1,0 0,0 0,0 1,0-1,0 0,0 0,0 0,0 1,0-1,0 0,0 1,0-1,0 1,0-1,0 1,-1-1,1 1,0 0,0 0,0-1,-1 1,1 0,-1 0,1 0,0 0,-1-1,1 1,-1 0,0 0,1 0,-1 0,0 0,0 0,1 0,-1 0,0 1,0 1,0 1,0 0,0 0,-1 0,1 0,-1 0,1 0,-1 0,-1 0,1-1,-4 9,3-10,1 0,-1 0,0 0,0 0,0 0,0 0,-1 0,1-1,0 1,-1-1,1 1,-1-1,0 0,1 0,-1 0,-4 0,6 0,0-1,0 0,0 0,0 0,0 0,0 0,1-1,-1 1,0 0,0 0,0-1,0 1,0 0,0-1,0 1,0-1,0 1,1-1,-1 1,0-1,0 0,1 1,-1-1,0 0,1 0,-1 0,1 1,-1-1,1 0,0 0,-1 0,1 0,0 0,-1 0,1 0,0 0,0 0,0 0,0 0,0 0,0 0,0 0,0 0,0 1,0-1,1 0,-1 0,1-2,0 1,0-1,0 0,0 0,1 0,-1 1,1-1,-1 1,1-1,0 1,0 0,0 0,0 0,1 0,-1 0,0 0,1 0,-1 1,1-1,0 1,0 0,-1 0,5-1,-4 1,0-1,0 2,1-1,-1 0,0 1,0-1,0 1,0 0,1 0,-1 0,0 0,0 1,0-1,0 1,0 0,0 0,0 0,0 0,0 1,5 2,-7-3,-1 0,1 0,-1-1,1 1,-1 0,1 0,-1 0,1 0,-1 0,0 0,0 0,1 0,-1 0,0-1,0 1,0 0,0 0,0 0,0 0,-1 0,1 0,0 0,0 0,-1 0,1 0,0 0,-1 0,1 0,-1-1,0 3,-26 31,11-13,15-19,0-1,0 0,0 1,1-1,-1 1,1-1,-1 1,1 0,-1-1,1 1,0-1,0 1,0 0,0-1,0 1,0 0,0-1,1 1,-1-1,1 1,-1-1,1 1,-1-1,1 1,0-1,0 1,0-1,0 0,0 1,1 0,13 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3C4362-58D2-430B-A61A-B477DCA6EBC9}" type="datetimeFigureOut">
              <a:rPr lang="en-US" smtClean="0"/>
              <a:t>8/5/2020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6FCB4-36BE-4C92-9345-E6C42D53169C}" type="slidenum">
              <a:rPr lang="en-US" smtClean="0"/>
              <a:t>‹#›</a:t>
            </a:fld>
            <a:endParaRPr lang="en-US"/>
          </a:p>
        </p:txBody>
      </p:sp>
    </p:spTree>
    <p:extLst>
      <p:ext uri="{BB962C8B-B14F-4D97-AF65-F5344CB8AC3E}">
        <p14:creationId xmlns:p14="http://schemas.microsoft.com/office/powerpoint/2010/main" val="487483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Game Design</a:t>
            </a:r>
          </a:p>
          <a:p>
            <a:pPr lvl="1"/>
            <a:r>
              <a:rPr lang="en-US" dirty="0"/>
              <a:t>Game Design Basics – playing games!</a:t>
            </a:r>
          </a:p>
          <a:p>
            <a:pPr lvl="1"/>
            <a:r>
              <a:rPr lang="en-US" dirty="0"/>
              <a:t>MDA Framework – gives us a framework with which to talk about and think about our games.</a:t>
            </a:r>
          </a:p>
          <a:p>
            <a:pPr lvl="1"/>
            <a:r>
              <a:rPr lang="en-US" dirty="0"/>
              <a:t>Table Top Game Creation – Brainstorming, Prototyping, Playtesting, Revision</a:t>
            </a:r>
          </a:p>
          <a:p>
            <a:pPr lvl="1"/>
            <a:r>
              <a:rPr lang="en-US" dirty="0"/>
              <a:t>Storytelling </a:t>
            </a:r>
          </a:p>
          <a:p>
            <a:pPr lvl="1"/>
            <a:r>
              <a:rPr lang="en-US" dirty="0"/>
              <a:t>	What makes us feel invested in the character? Creating worlds where our characters and games can thrive</a:t>
            </a:r>
          </a:p>
          <a:p>
            <a:r>
              <a:rPr lang="en-US" dirty="0"/>
              <a:t>Art Design – wide range</a:t>
            </a:r>
          </a:p>
          <a:p>
            <a:pPr lvl="1"/>
            <a:r>
              <a:rPr lang="en-US" dirty="0"/>
              <a:t>2D Art</a:t>
            </a:r>
          </a:p>
          <a:p>
            <a:pPr lvl="1"/>
            <a:r>
              <a:rPr lang="en-US" dirty="0"/>
              <a:t>	Pixel Art to more realistic looking art</a:t>
            </a:r>
          </a:p>
          <a:p>
            <a:pPr lvl="1"/>
            <a:r>
              <a:rPr lang="en-US" dirty="0"/>
              <a:t>3D Art</a:t>
            </a:r>
          </a:p>
          <a:p>
            <a:pPr lvl="1"/>
            <a:r>
              <a:rPr lang="en-US" dirty="0"/>
              <a:t>	TF2 to more realistic</a:t>
            </a:r>
          </a:p>
          <a:p>
            <a:r>
              <a:rPr lang="en-US" dirty="0"/>
              <a:t>Programming/Game Engine</a:t>
            </a:r>
          </a:p>
          <a:p>
            <a:pPr lvl="1"/>
            <a:r>
              <a:rPr lang="en-US" dirty="0"/>
              <a:t>Unity</a:t>
            </a:r>
          </a:p>
          <a:p>
            <a:endParaRPr lang="en-US" dirty="0"/>
          </a:p>
        </p:txBody>
      </p:sp>
      <p:sp>
        <p:nvSpPr>
          <p:cNvPr id="4" name="Slide Number Placeholder 3"/>
          <p:cNvSpPr>
            <a:spLocks noGrp="1"/>
          </p:cNvSpPr>
          <p:nvPr>
            <p:ph type="sldNum" sz="quarter" idx="5"/>
          </p:nvPr>
        </p:nvSpPr>
        <p:spPr/>
        <p:txBody>
          <a:bodyPr/>
          <a:lstStyle/>
          <a:p>
            <a:fld id="{FD26FCB4-36BE-4C92-9345-E6C42D53169C}" type="slidenum">
              <a:rPr lang="en-US" smtClean="0"/>
              <a:t>8</a:t>
            </a:fld>
            <a:endParaRPr lang="en-US"/>
          </a:p>
        </p:txBody>
      </p:sp>
    </p:spTree>
    <p:extLst>
      <p:ext uri="{BB962C8B-B14F-4D97-AF65-F5344CB8AC3E}">
        <p14:creationId xmlns:p14="http://schemas.microsoft.com/office/powerpoint/2010/main" val="1962546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66B497-CEC3-4091-A1F8-0FA073976F7B}"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8A44F-9585-4A38-A07F-5044BA7E853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232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6B497-CEC3-4091-A1F8-0FA073976F7B}"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8A44F-9585-4A38-A07F-5044BA7E853C}" type="slidenum">
              <a:rPr lang="en-US" smtClean="0"/>
              <a:t>‹#›</a:t>
            </a:fld>
            <a:endParaRPr lang="en-US"/>
          </a:p>
        </p:txBody>
      </p:sp>
    </p:spTree>
    <p:extLst>
      <p:ext uri="{BB962C8B-B14F-4D97-AF65-F5344CB8AC3E}">
        <p14:creationId xmlns:p14="http://schemas.microsoft.com/office/powerpoint/2010/main" val="62688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6B497-CEC3-4091-A1F8-0FA073976F7B}"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8A44F-9585-4A38-A07F-5044BA7E853C}" type="slidenum">
              <a:rPr lang="en-US" smtClean="0"/>
              <a:t>‹#›</a:t>
            </a:fld>
            <a:endParaRPr lang="en-US"/>
          </a:p>
        </p:txBody>
      </p:sp>
    </p:spTree>
    <p:extLst>
      <p:ext uri="{BB962C8B-B14F-4D97-AF65-F5344CB8AC3E}">
        <p14:creationId xmlns:p14="http://schemas.microsoft.com/office/powerpoint/2010/main" val="2801230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6B497-CEC3-4091-A1F8-0FA073976F7B}"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8A44F-9585-4A38-A07F-5044BA7E853C}" type="slidenum">
              <a:rPr lang="en-US" smtClean="0"/>
              <a:t>‹#›</a:t>
            </a:fld>
            <a:endParaRPr lang="en-US"/>
          </a:p>
        </p:txBody>
      </p:sp>
    </p:spTree>
    <p:extLst>
      <p:ext uri="{BB962C8B-B14F-4D97-AF65-F5344CB8AC3E}">
        <p14:creationId xmlns:p14="http://schemas.microsoft.com/office/powerpoint/2010/main" val="425554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6B497-CEC3-4091-A1F8-0FA073976F7B}"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8A44F-9585-4A38-A07F-5044BA7E853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748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6B497-CEC3-4091-A1F8-0FA073976F7B}" type="datetimeFigureOut">
              <a:rPr lang="en-US" smtClean="0"/>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E8A44F-9585-4A38-A07F-5044BA7E853C}" type="slidenum">
              <a:rPr lang="en-US" smtClean="0"/>
              <a:t>‹#›</a:t>
            </a:fld>
            <a:endParaRPr lang="en-US"/>
          </a:p>
        </p:txBody>
      </p:sp>
    </p:spTree>
    <p:extLst>
      <p:ext uri="{BB962C8B-B14F-4D97-AF65-F5344CB8AC3E}">
        <p14:creationId xmlns:p14="http://schemas.microsoft.com/office/powerpoint/2010/main" val="66999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66B497-CEC3-4091-A1F8-0FA073976F7B}" type="datetimeFigureOut">
              <a:rPr lang="en-US" smtClean="0"/>
              <a:t>8/5/2020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E8A44F-9585-4A38-A07F-5044BA7E853C}" type="slidenum">
              <a:rPr lang="en-US" smtClean="0"/>
              <a:t>‹#›</a:t>
            </a:fld>
            <a:endParaRPr lang="en-US"/>
          </a:p>
        </p:txBody>
      </p:sp>
    </p:spTree>
    <p:extLst>
      <p:ext uri="{BB962C8B-B14F-4D97-AF65-F5344CB8AC3E}">
        <p14:creationId xmlns:p14="http://schemas.microsoft.com/office/powerpoint/2010/main" val="472233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66B497-CEC3-4091-A1F8-0FA073976F7B}" type="datetimeFigureOut">
              <a:rPr lang="en-US" smtClean="0"/>
              <a:t>8/5/2020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E8A44F-9585-4A38-A07F-5044BA7E853C}" type="slidenum">
              <a:rPr lang="en-US" smtClean="0"/>
              <a:t>‹#›</a:t>
            </a:fld>
            <a:endParaRPr lang="en-US"/>
          </a:p>
        </p:txBody>
      </p:sp>
    </p:spTree>
    <p:extLst>
      <p:ext uri="{BB962C8B-B14F-4D97-AF65-F5344CB8AC3E}">
        <p14:creationId xmlns:p14="http://schemas.microsoft.com/office/powerpoint/2010/main" val="2925638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66B497-CEC3-4091-A1F8-0FA073976F7B}" type="datetimeFigureOut">
              <a:rPr lang="en-US" smtClean="0"/>
              <a:t>8/5/2020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0E8A44F-9585-4A38-A07F-5044BA7E853C}" type="slidenum">
              <a:rPr lang="en-US" smtClean="0"/>
              <a:t>‹#›</a:t>
            </a:fld>
            <a:endParaRPr lang="en-US"/>
          </a:p>
        </p:txBody>
      </p:sp>
    </p:spTree>
    <p:extLst>
      <p:ext uri="{BB962C8B-B14F-4D97-AF65-F5344CB8AC3E}">
        <p14:creationId xmlns:p14="http://schemas.microsoft.com/office/powerpoint/2010/main" val="1255024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766B497-CEC3-4091-A1F8-0FA073976F7B}" type="datetimeFigureOut">
              <a:rPr lang="en-US" smtClean="0"/>
              <a:t>8/5/2020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E8A44F-9585-4A38-A07F-5044BA7E853C}" type="slidenum">
              <a:rPr lang="en-US" smtClean="0"/>
              <a:t>‹#›</a:t>
            </a:fld>
            <a:endParaRPr lang="en-US"/>
          </a:p>
        </p:txBody>
      </p:sp>
    </p:spTree>
    <p:extLst>
      <p:ext uri="{BB962C8B-B14F-4D97-AF65-F5344CB8AC3E}">
        <p14:creationId xmlns:p14="http://schemas.microsoft.com/office/powerpoint/2010/main" val="1742466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66B497-CEC3-4091-A1F8-0FA073976F7B}" type="datetimeFigureOut">
              <a:rPr lang="en-US" smtClean="0"/>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E8A44F-9585-4A38-A07F-5044BA7E853C}" type="slidenum">
              <a:rPr lang="en-US" smtClean="0"/>
              <a:t>‹#›</a:t>
            </a:fld>
            <a:endParaRPr lang="en-US"/>
          </a:p>
        </p:txBody>
      </p:sp>
    </p:spTree>
    <p:extLst>
      <p:ext uri="{BB962C8B-B14F-4D97-AF65-F5344CB8AC3E}">
        <p14:creationId xmlns:p14="http://schemas.microsoft.com/office/powerpoint/2010/main" val="3725992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766B497-CEC3-4091-A1F8-0FA073976F7B}" type="datetimeFigureOut">
              <a:rPr lang="en-US" smtClean="0"/>
              <a:t>8/5/2020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0E8A44F-9585-4A38-A07F-5044BA7E853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8416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forms.gle/5fSRgJL1oEUPDkZ46"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ritter.tea.state.tx.us/rules/tac/chapter130/ch130c.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B9933-541C-4AF7-88AA-ED573D4233E2}"/>
              </a:ext>
            </a:extLst>
          </p:cNvPr>
          <p:cNvSpPr>
            <a:spLocks noGrp="1"/>
          </p:cNvSpPr>
          <p:nvPr>
            <p:ph type="ctrTitle"/>
          </p:nvPr>
        </p:nvSpPr>
        <p:spPr/>
        <p:txBody>
          <a:bodyPr/>
          <a:lstStyle/>
          <a:p>
            <a:r>
              <a:rPr lang="en-US" dirty="0"/>
              <a:t>Unit 0 – The Course</a:t>
            </a:r>
          </a:p>
        </p:txBody>
      </p:sp>
      <p:sp>
        <p:nvSpPr>
          <p:cNvPr id="3" name="Subtitle 2">
            <a:extLst>
              <a:ext uri="{FF2B5EF4-FFF2-40B4-BE49-F238E27FC236}">
                <a16:creationId xmlns:a16="http://schemas.microsoft.com/office/drawing/2014/main" id="{46F4775E-0945-4698-821D-5D158F7711F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85632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14F2-A15D-4067-8843-A86399773CB5}"/>
              </a:ext>
            </a:extLst>
          </p:cNvPr>
          <p:cNvSpPr>
            <a:spLocks noGrp="1"/>
          </p:cNvSpPr>
          <p:nvPr>
            <p:ph type="title"/>
          </p:nvPr>
        </p:nvSpPr>
        <p:spPr/>
        <p:txBody>
          <a:bodyPr/>
          <a:lstStyle/>
          <a:p>
            <a:r>
              <a:rPr lang="en-US" dirty="0"/>
              <a:t>The Syllabus</a:t>
            </a:r>
          </a:p>
        </p:txBody>
      </p:sp>
      <p:sp>
        <p:nvSpPr>
          <p:cNvPr id="3" name="Content Placeholder 2">
            <a:extLst>
              <a:ext uri="{FF2B5EF4-FFF2-40B4-BE49-F238E27FC236}">
                <a16:creationId xmlns:a16="http://schemas.microsoft.com/office/drawing/2014/main" id="{03D96F6B-C111-4DEA-A6A6-EFDB3FF2A959}"/>
              </a:ext>
            </a:extLst>
          </p:cNvPr>
          <p:cNvSpPr>
            <a:spLocks noGrp="1"/>
          </p:cNvSpPr>
          <p:nvPr>
            <p:ph idx="1"/>
          </p:nvPr>
        </p:nvSpPr>
        <p:spPr>
          <a:xfrm>
            <a:off x="1097280" y="2499918"/>
            <a:ext cx="10058400" cy="3369175"/>
          </a:xfrm>
        </p:spPr>
        <p:txBody>
          <a:bodyPr>
            <a:normAutofit/>
          </a:bodyPr>
          <a:lstStyle/>
          <a:p>
            <a:pPr algn="ctr"/>
            <a:r>
              <a:rPr lang="en-US" sz="3200" dirty="0"/>
              <a:t>Go now and read over the syllabus! Please complete everything it asks you to do.</a:t>
            </a:r>
          </a:p>
        </p:txBody>
      </p:sp>
    </p:spTree>
    <p:extLst>
      <p:ext uri="{BB962C8B-B14F-4D97-AF65-F5344CB8AC3E}">
        <p14:creationId xmlns:p14="http://schemas.microsoft.com/office/powerpoint/2010/main" val="2862821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14F2-A15D-4067-8843-A86399773CB5}"/>
              </a:ext>
            </a:extLst>
          </p:cNvPr>
          <p:cNvSpPr>
            <a:spLocks noGrp="1"/>
          </p:cNvSpPr>
          <p:nvPr>
            <p:ph type="title"/>
          </p:nvPr>
        </p:nvSpPr>
        <p:spPr/>
        <p:txBody>
          <a:bodyPr/>
          <a:lstStyle/>
          <a:p>
            <a:r>
              <a:rPr lang="en-US" dirty="0"/>
              <a:t>Materials – A Curated List</a:t>
            </a:r>
          </a:p>
        </p:txBody>
      </p:sp>
      <p:sp>
        <p:nvSpPr>
          <p:cNvPr id="3" name="Content Placeholder 2">
            <a:extLst>
              <a:ext uri="{FF2B5EF4-FFF2-40B4-BE49-F238E27FC236}">
                <a16:creationId xmlns:a16="http://schemas.microsoft.com/office/drawing/2014/main" id="{03D96F6B-C111-4DEA-A6A6-EFDB3FF2A959}"/>
              </a:ext>
            </a:extLst>
          </p:cNvPr>
          <p:cNvSpPr>
            <a:spLocks noGrp="1"/>
          </p:cNvSpPr>
          <p:nvPr>
            <p:ph idx="1"/>
          </p:nvPr>
        </p:nvSpPr>
        <p:spPr/>
        <p:txBody>
          <a:bodyPr/>
          <a:lstStyle/>
          <a:p>
            <a:r>
              <a:rPr lang="en-US" dirty="0"/>
              <a:t>Challenges for Game Designers: Non-Digital Exercises for Video Game Designers (Brathwaite, Schreiber)</a:t>
            </a:r>
          </a:p>
          <a:p>
            <a:r>
              <a:rPr lang="en-US" dirty="0"/>
              <a:t>Introduction to Game Design, Prototyping, and Development (Bond)</a:t>
            </a:r>
          </a:p>
          <a:p>
            <a:r>
              <a:rPr lang="en-US" dirty="0"/>
              <a:t>Game Design and Development (Michigan State University Coursera Course)</a:t>
            </a:r>
          </a:p>
        </p:txBody>
      </p:sp>
    </p:spTree>
    <p:extLst>
      <p:ext uri="{BB962C8B-B14F-4D97-AF65-F5344CB8AC3E}">
        <p14:creationId xmlns:p14="http://schemas.microsoft.com/office/powerpoint/2010/main" val="905897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E0570-F7EF-48CE-9503-3BE0A26BD79E}"/>
              </a:ext>
            </a:extLst>
          </p:cNvPr>
          <p:cNvSpPr>
            <a:spLocks noGrp="1"/>
          </p:cNvSpPr>
          <p:nvPr>
            <p:ph type="title"/>
          </p:nvPr>
        </p:nvSpPr>
        <p:spPr/>
        <p:txBody>
          <a:bodyPr/>
          <a:lstStyle/>
          <a:p>
            <a:r>
              <a:rPr lang="en-US" dirty="0"/>
              <a:t>Extras</a:t>
            </a:r>
          </a:p>
        </p:txBody>
      </p:sp>
      <p:sp>
        <p:nvSpPr>
          <p:cNvPr id="3" name="Content Placeholder 2">
            <a:extLst>
              <a:ext uri="{FF2B5EF4-FFF2-40B4-BE49-F238E27FC236}">
                <a16:creationId xmlns:a16="http://schemas.microsoft.com/office/drawing/2014/main" id="{133717A2-909A-4F20-81F8-B14FA9F622F4}"/>
              </a:ext>
            </a:extLst>
          </p:cNvPr>
          <p:cNvSpPr>
            <a:spLocks noGrp="1"/>
          </p:cNvSpPr>
          <p:nvPr>
            <p:ph idx="1"/>
          </p:nvPr>
        </p:nvSpPr>
        <p:spPr/>
        <p:txBody>
          <a:bodyPr/>
          <a:lstStyle/>
          <a:p>
            <a:r>
              <a:rPr lang="en-US" dirty="0"/>
              <a:t>My favorite games</a:t>
            </a:r>
          </a:p>
          <a:p>
            <a:r>
              <a:rPr lang="en-US" dirty="0"/>
              <a:t>Playthroughs</a:t>
            </a:r>
          </a:p>
          <a:p>
            <a:r>
              <a:rPr lang="en-US" dirty="0"/>
              <a:t>Etc.</a:t>
            </a:r>
          </a:p>
        </p:txBody>
      </p:sp>
    </p:spTree>
    <p:extLst>
      <p:ext uri="{BB962C8B-B14F-4D97-AF65-F5344CB8AC3E}">
        <p14:creationId xmlns:p14="http://schemas.microsoft.com/office/powerpoint/2010/main" val="414730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C4CF-CEBE-4BE8-B71C-B741BEC8142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BD2AFDDD-CB1C-4D8C-958B-6EEEB882DB36}"/>
              </a:ext>
            </a:extLst>
          </p:cNvPr>
          <p:cNvSpPr>
            <a:spLocks noGrp="1"/>
          </p:cNvSpPr>
          <p:nvPr>
            <p:ph idx="1"/>
          </p:nvPr>
        </p:nvSpPr>
        <p:spPr/>
        <p:txBody>
          <a:bodyPr/>
          <a:lstStyle/>
          <a:p>
            <a:r>
              <a:rPr lang="en-US" dirty="0"/>
              <a:t>Who I Am</a:t>
            </a:r>
          </a:p>
          <a:p>
            <a:r>
              <a:rPr lang="en-US" dirty="0"/>
              <a:t>The Video Game Design Course</a:t>
            </a:r>
          </a:p>
          <a:p>
            <a:r>
              <a:rPr lang="en-US" dirty="0"/>
              <a:t>The Syllabus</a:t>
            </a:r>
          </a:p>
          <a:p>
            <a:r>
              <a:rPr lang="en-US" dirty="0"/>
              <a:t>Materials</a:t>
            </a:r>
          </a:p>
          <a:p>
            <a:r>
              <a:rPr lang="en-US" dirty="0"/>
              <a:t>Extras</a:t>
            </a:r>
          </a:p>
        </p:txBody>
      </p:sp>
    </p:spTree>
    <p:extLst>
      <p:ext uri="{BB962C8B-B14F-4D97-AF65-F5344CB8AC3E}">
        <p14:creationId xmlns:p14="http://schemas.microsoft.com/office/powerpoint/2010/main" val="24356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14F2-A15D-4067-8843-A86399773CB5}"/>
              </a:ext>
            </a:extLst>
          </p:cNvPr>
          <p:cNvSpPr>
            <a:spLocks noGrp="1"/>
          </p:cNvSpPr>
          <p:nvPr>
            <p:ph type="title"/>
          </p:nvPr>
        </p:nvSpPr>
        <p:spPr/>
        <p:txBody>
          <a:bodyPr/>
          <a:lstStyle/>
          <a:p>
            <a:r>
              <a:rPr lang="en-US" dirty="0"/>
              <a:t>Who I Am - Credentials</a:t>
            </a:r>
          </a:p>
        </p:txBody>
      </p:sp>
      <p:sp>
        <p:nvSpPr>
          <p:cNvPr id="3" name="Content Placeholder 2">
            <a:extLst>
              <a:ext uri="{FF2B5EF4-FFF2-40B4-BE49-F238E27FC236}">
                <a16:creationId xmlns:a16="http://schemas.microsoft.com/office/drawing/2014/main" id="{03D96F6B-C111-4DEA-A6A6-EFDB3FF2A959}"/>
              </a:ext>
            </a:extLst>
          </p:cNvPr>
          <p:cNvSpPr>
            <a:spLocks noGrp="1"/>
          </p:cNvSpPr>
          <p:nvPr>
            <p:ph idx="1"/>
          </p:nvPr>
        </p:nvSpPr>
        <p:spPr/>
        <p:txBody>
          <a:bodyPr/>
          <a:lstStyle/>
          <a:p>
            <a:r>
              <a:rPr lang="en-US" dirty="0"/>
              <a:t>B.S. Biomedical Engineering from UT Austin</a:t>
            </a:r>
          </a:p>
          <a:p>
            <a:r>
              <a:rPr lang="en-US" dirty="0"/>
              <a:t>TA at UT Austin</a:t>
            </a:r>
          </a:p>
          <a:p>
            <a:r>
              <a:rPr lang="en-US" dirty="0" err="1"/>
              <a:t>UTeach</a:t>
            </a:r>
            <a:r>
              <a:rPr lang="en-US" dirty="0"/>
              <a:t> Certification in Teaching</a:t>
            </a:r>
          </a:p>
          <a:p>
            <a:r>
              <a:rPr lang="en-US" dirty="0"/>
              <a:t>Texas Educator Certificate</a:t>
            </a:r>
          </a:p>
          <a:p>
            <a:pPr lvl="1"/>
            <a:r>
              <a:rPr lang="en-US" dirty="0"/>
              <a:t>Mathematics/Physical Science/Engineering Grades 6-12</a:t>
            </a:r>
          </a:p>
          <a:p>
            <a:pPr lvl="1"/>
            <a:r>
              <a:rPr lang="en-US" dirty="0"/>
              <a:t>Computer Science Grades 8-12</a:t>
            </a:r>
          </a:p>
          <a:p>
            <a:pPr lvl="1"/>
            <a:endParaRPr lang="en-US" dirty="0"/>
          </a:p>
          <a:p>
            <a:endParaRPr lang="en-US" dirty="0"/>
          </a:p>
        </p:txBody>
      </p:sp>
    </p:spTree>
    <p:extLst>
      <p:ext uri="{BB962C8B-B14F-4D97-AF65-F5344CB8AC3E}">
        <p14:creationId xmlns:p14="http://schemas.microsoft.com/office/powerpoint/2010/main" val="3888147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14F2-A15D-4067-8843-A86399773CB5}"/>
              </a:ext>
            </a:extLst>
          </p:cNvPr>
          <p:cNvSpPr>
            <a:spLocks noGrp="1"/>
          </p:cNvSpPr>
          <p:nvPr>
            <p:ph type="title"/>
          </p:nvPr>
        </p:nvSpPr>
        <p:spPr/>
        <p:txBody>
          <a:bodyPr/>
          <a:lstStyle/>
          <a:p>
            <a:r>
              <a:rPr lang="en-US" dirty="0"/>
              <a:t>Who I Am - Hobbies</a:t>
            </a:r>
          </a:p>
        </p:txBody>
      </p:sp>
      <p:sp>
        <p:nvSpPr>
          <p:cNvPr id="3" name="Content Placeholder 2">
            <a:extLst>
              <a:ext uri="{FF2B5EF4-FFF2-40B4-BE49-F238E27FC236}">
                <a16:creationId xmlns:a16="http://schemas.microsoft.com/office/drawing/2014/main" id="{03D96F6B-C111-4DEA-A6A6-EFDB3FF2A959}"/>
              </a:ext>
            </a:extLst>
          </p:cNvPr>
          <p:cNvSpPr>
            <a:spLocks noGrp="1"/>
          </p:cNvSpPr>
          <p:nvPr>
            <p:ph idx="1"/>
          </p:nvPr>
        </p:nvSpPr>
        <p:spPr/>
        <p:txBody>
          <a:bodyPr/>
          <a:lstStyle/>
          <a:p>
            <a:r>
              <a:rPr lang="en-US" dirty="0"/>
              <a:t>Ceramics</a:t>
            </a:r>
          </a:p>
          <a:p>
            <a:r>
              <a:rPr lang="en-US" dirty="0"/>
              <a:t>Board Games</a:t>
            </a:r>
          </a:p>
          <a:p>
            <a:r>
              <a:rPr lang="en-US" dirty="0"/>
              <a:t>“Interior Design”</a:t>
            </a:r>
          </a:p>
          <a:p>
            <a:r>
              <a:rPr lang="en-US" dirty="0"/>
              <a:t>Woodworking </a:t>
            </a:r>
          </a:p>
          <a:p>
            <a:r>
              <a:rPr lang="en-US" dirty="0"/>
              <a:t>Building Computers and Networking</a:t>
            </a:r>
          </a:p>
          <a:p>
            <a:r>
              <a:rPr lang="en-US" dirty="0"/>
              <a:t>Coffee</a:t>
            </a:r>
          </a:p>
          <a:p>
            <a:r>
              <a:rPr lang="en-US" dirty="0"/>
              <a:t>Backpacking</a:t>
            </a:r>
          </a:p>
          <a:p>
            <a:r>
              <a:rPr lang="en-US" dirty="0"/>
              <a:t>“Finding new hobbies to explore”</a:t>
            </a:r>
          </a:p>
          <a:p>
            <a:endParaRPr lang="en-US" dirty="0"/>
          </a:p>
        </p:txBody>
      </p:sp>
    </p:spTree>
    <p:extLst>
      <p:ext uri="{BB962C8B-B14F-4D97-AF65-F5344CB8AC3E}">
        <p14:creationId xmlns:p14="http://schemas.microsoft.com/office/powerpoint/2010/main" val="23410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14F2-A15D-4067-8843-A86399773CB5}"/>
              </a:ext>
            </a:extLst>
          </p:cNvPr>
          <p:cNvSpPr>
            <a:spLocks noGrp="1"/>
          </p:cNvSpPr>
          <p:nvPr>
            <p:ph type="title"/>
          </p:nvPr>
        </p:nvSpPr>
        <p:spPr/>
        <p:txBody>
          <a:bodyPr/>
          <a:lstStyle/>
          <a:p>
            <a:r>
              <a:rPr lang="en-US" dirty="0"/>
              <a:t>Who I Am - Games</a:t>
            </a:r>
          </a:p>
        </p:txBody>
      </p:sp>
      <p:sp>
        <p:nvSpPr>
          <p:cNvPr id="3" name="Content Placeholder 2">
            <a:extLst>
              <a:ext uri="{FF2B5EF4-FFF2-40B4-BE49-F238E27FC236}">
                <a16:creationId xmlns:a16="http://schemas.microsoft.com/office/drawing/2014/main" id="{03D96F6B-C111-4DEA-A6A6-EFDB3FF2A959}"/>
              </a:ext>
            </a:extLst>
          </p:cNvPr>
          <p:cNvSpPr>
            <a:spLocks noGrp="1"/>
          </p:cNvSpPr>
          <p:nvPr>
            <p:ph idx="1"/>
          </p:nvPr>
        </p:nvSpPr>
        <p:spPr/>
        <p:txBody>
          <a:bodyPr/>
          <a:lstStyle/>
          <a:p>
            <a:r>
              <a:rPr lang="en-US" dirty="0"/>
              <a:t>Growing Up</a:t>
            </a:r>
          </a:p>
          <a:p>
            <a:pPr lvl="1"/>
            <a:r>
              <a:rPr lang="en-US" dirty="0"/>
              <a:t>Pokémon</a:t>
            </a:r>
          </a:p>
          <a:p>
            <a:pPr lvl="1"/>
            <a:r>
              <a:rPr lang="en-US" dirty="0"/>
              <a:t>Maple Story</a:t>
            </a:r>
          </a:p>
          <a:p>
            <a:pPr lvl="1"/>
            <a:r>
              <a:rPr lang="en-US" dirty="0"/>
              <a:t>RuneScape </a:t>
            </a:r>
          </a:p>
          <a:p>
            <a:pPr lvl="1"/>
            <a:r>
              <a:rPr lang="en-US" dirty="0"/>
              <a:t>League of Legends</a:t>
            </a:r>
          </a:p>
          <a:p>
            <a:r>
              <a:rPr lang="en-US" dirty="0"/>
              <a:t>College (The Dry Years)</a:t>
            </a:r>
          </a:p>
          <a:p>
            <a:r>
              <a:rPr lang="en-US" dirty="0"/>
              <a:t>Video Game Design Teacher</a:t>
            </a:r>
          </a:p>
          <a:p>
            <a:pPr lvl="1"/>
            <a:r>
              <a:rPr lang="en-US" dirty="0"/>
              <a:t>Junk Art</a:t>
            </a:r>
          </a:p>
          <a:p>
            <a:pPr lvl="1"/>
            <a:r>
              <a:rPr lang="en-US" dirty="0"/>
              <a:t>Smash Up</a:t>
            </a:r>
          </a:p>
          <a:p>
            <a:pPr lvl="1"/>
            <a:r>
              <a:rPr lang="en-US" dirty="0"/>
              <a:t>Hollow Knight </a:t>
            </a:r>
          </a:p>
          <a:p>
            <a:pPr lvl="1"/>
            <a:r>
              <a:rPr lang="en-US" dirty="0"/>
              <a:t>Don’t Starve Together</a:t>
            </a:r>
          </a:p>
          <a:p>
            <a:endParaRPr lang="en-US" dirty="0"/>
          </a:p>
        </p:txBody>
      </p:sp>
    </p:spTree>
    <p:extLst>
      <p:ext uri="{BB962C8B-B14F-4D97-AF65-F5344CB8AC3E}">
        <p14:creationId xmlns:p14="http://schemas.microsoft.com/office/powerpoint/2010/main" val="2710578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14F2-A15D-4067-8843-A86399773CB5}"/>
              </a:ext>
            </a:extLst>
          </p:cNvPr>
          <p:cNvSpPr>
            <a:spLocks noGrp="1"/>
          </p:cNvSpPr>
          <p:nvPr>
            <p:ph type="title"/>
          </p:nvPr>
        </p:nvSpPr>
        <p:spPr/>
        <p:txBody>
          <a:bodyPr/>
          <a:lstStyle/>
          <a:p>
            <a:r>
              <a:rPr lang="en-US" dirty="0"/>
              <a:t>Who Are You?</a:t>
            </a:r>
          </a:p>
        </p:txBody>
      </p:sp>
      <p:sp>
        <p:nvSpPr>
          <p:cNvPr id="3" name="Content Placeholder 2">
            <a:extLst>
              <a:ext uri="{FF2B5EF4-FFF2-40B4-BE49-F238E27FC236}">
                <a16:creationId xmlns:a16="http://schemas.microsoft.com/office/drawing/2014/main" id="{03D96F6B-C111-4DEA-A6A6-EFDB3FF2A959}"/>
              </a:ext>
            </a:extLst>
          </p:cNvPr>
          <p:cNvSpPr>
            <a:spLocks noGrp="1"/>
          </p:cNvSpPr>
          <p:nvPr>
            <p:ph idx="1"/>
          </p:nvPr>
        </p:nvSpPr>
        <p:spPr/>
        <p:txBody>
          <a:bodyPr/>
          <a:lstStyle/>
          <a:p>
            <a:r>
              <a:rPr lang="en-US" dirty="0"/>
              <a:t>Let me get to know who’s taking my course!</a:t>
            </a:r>
          </a:p>
          <a:p>
            <a:r>
              <a:rPr lang="en-US" dirty="0"/>
              <a:t>Fill out the form (also in video description and syllabus): </a:t>
            </a:r>
            <a:r>
              <a:rPr lang="en-US" dirty="0">
                <a:hlinkClick r:id="rId2"/>
              </a:rPr>
              <a:t>https://forms.gle/5fSRgJL1oEUPDkZ46</a:t>
            </a:r>
            <a:endParaRPr lang="en-US" dirty="0"/>
          </a:p>
          <a:p>
            <a:endParaRPr lang="en-US" dirty="0"/>
          </a:p>
          <a:p>
            <a:endParaRPr lang="en-US" dirty="0"/>
          </a:p>
        </p:txBody>
      </p:sp>
    </p:spTree>
    <p:extLst>
      <p:ext uri="{BB962C8B-B14F-4D97-AF65-F5344CB8AC3E}">
        <p14:creationId xmlns:p14="http://schemas.microsoft.com/office/powerpoint/2010/main" val="81696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14F2-A15D-4067-8843-A86399773CB5}"/>
              </a:ext>
            </a:extLst>
          </p:cNvPr>
          <p:cNvSpPr>
            <a:spLocks noGrp="1"/>
          </p:cNvSpPr>
          <p:nvPr>
            <p:ph type="title"/>
          </p:nvPr>
        </p:nvSpPr>
        <p:spPr/>
        <p:txBody>
          <a:bodyPr/>
          <a:lstStyle/>
          <a:p>
            <a:r>
              <a:rPr lang="en-US" dirty="0"/>
              <a:t>Video Game Design Course</a:t>
            </a:r>
          </a:p>
        </p:txBody>
      </p:sp>
      <p:sp>
        <p:nvSpPr>
          <p:cNvPr id="3" name="Content Placeholder 2">
            <a:extLst>
              <a:ext uri="{FF2B5EF4-FFF2-40B4-BE49-F238E27FC236}">
                <a16:creationId xmlns:a16="http://schemas.microsoft.com/office/drawing/2014/main" id="{03D96F6B-C111-4DEA-A6A6-EFDB3FF2A959}"/>
              </a:ext>
            </a:extLst>
          </p:cNvPr>
          <p:cNvSpPr>
            <a:spLocks noGrp="1"/>
          </p:cNvSpPr>
          <p:nvPr>
            <p:ph idx="1"/>
          </p:nvPr>
        </p:nvSpPr>
        <p:spPr/>
        <p:txBody>
          <a:bodyPr>
            <a:normAutofit lnSpcReduction="10000"/>
          </a:bodyPr>
          <a:lstStyle/>
          <a:p>
            <a:r>
              <a:rPr lang="en-US" dirty="0"/>
              <a:t>Texas TEA: </a:t>
            </a:r>
          </a:p>
          <a:p>
            <a:r>
              <a:rPr lang="en-US" sz="2200" b="0" i="0" dirty="0">
                <a:solidFill>
                  <a:srgbClr val="000000"/>
                </a:solidFill>
                <a:effectLst/>
              </a:rPr>
              <a:t>“Video Game Design will allow students to explore one of the largest industries in the global marketplace and the new emerging careers it provides in the field of technology. Students will learn gaming, computerized gaming, evolution of gaming, artistic aspects of perspective, design, animation, technical concepts of collision theory, and programming logic. Students will participate in a simulation of a real video game design team while developing technical proficiency in constructing an original game design.”</a:t>
            </a:r>
            <a:endParaRPr lang="en-US" sz="2200" dirty="0"/>
          </a:p>
          <a:p>
            <a:endParaRPr lang="en-US" dirty="0"/>
          </a:p>
          <a:p>
            <a:endParaRPr lang="en-US" dirty="0"/>
          </a:p>
          <a:p>
            <a:pPr marL="0" indent="0">
              <a:buNone/>
            </a:pPr>
            <a:endParaRPr lang="en-US" dirty="0"/>
          </a:p>
          <a:p>
            <a:r>
              <a:rPr lang="en-US" dirty="0"/>
              <a:t>Link: </a:t>
            </a:r>
            <a:r>
              <a:rPr lang="en-US" dirty="0">
                <a:hlinkClick r:id="rId2"/>
              </a:rPr>
              <a:t>http://ritter.tea.state.tx.us/rules/tac/chapter130/ch130c.html</a:t>
            </a:r>
            <a:endParaRPr lang="en-US" dirty="0"/>
          </a:p>
        </p:txBody>
      </p:sp>
    </p:spTree>
    <p:extLst>
      <p:ext uri="{BB962C8B-B14F-4D97-AF65-F5344CB8AC3E}">
        <p14:creationId xmlns:p14="http://schemas.microsoft.com/office/powerpoint/2010/main" val="1111514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14F2-A15D-4067-8843-A86399773CB5}"/>
              </a:ext>
            </a:extLst>
          </p:cNvPr>
          <p:cNvSpPr>
            <a:spLocks noGrp="1"/>
          </p:cNvSpPr>
          <p:nvPr>
            <p:ph type="title"/>
          </p:nvPr>
        </p:nvSpPr>
        <p:spPr/>
        <p:txBody>
          <a:bodyPr/>
          <a:lstStyle/>
          <a:p>
            <a:r>
              <a:rPr lang="en-US" dirty="0"/>
              <a:t>Video Game Design Course - Structure</a:t>
            </a:r>
          </a:p>
        </p:txBody>
      </p:sp>
      <p:sp>
        <p:nvSpPr>
          <p:cNvPr id="3" name="Content Placeholder 2">
            <a:extLst>
              <a:ext uri="{FF2B5EF4-FFF2-40B4-BE49-F238E27FC236}">
                <a16:creationId xmlns:a16="http://schemas.microsoft.com/office/drawing/2014/main" id="{03D96F6B-C111-4DEA-A6A6-EFDB3FF2A959}"/>
              </a:ext>
            </a:extLst>
          </p:cNvPr>
          <p:cNvSpPr>
            <a:spLocks noGrp="1"/>
          </p:cNvSpPr>
          <p:nvPr>
            <p:ph idx="1"/>
          </p:nvPr>
        </p:nvSpPr>
        <p:spPr/>
        <p:txBody>
          <a:bodyPr/>
          <a:lstStyle/>
          <a:p>
            <a:r>
              <a:rPr lang="en-US" dirty="0"/>
              <a:t>Game Design</a:t>
            </a:r>
          </a:p>
          <a:p>
            <a:pPr lvl="1"/>
            <a:r>
              <a:rPr lang="en-US" dirty="0"/>
              <a:t>Game Design Basics</a:t>
            </a:r>
          </a:p>
          <a:p>
            <a:pPr lvl="1"/>
            <a:r>
              <a:rPr lang="en-US" dirty="0"/>
              <a:t>MDA Framework</a:t>
            </a:r>
          </a:p>
          <a:p>
            <a:pPr lvl="1"/>
            <a:r>
              <a:rPr lang="en-US" dirty="0"/>
              <a:t>Table Top Game Creation</a:t>
            </a:r>
          </a:p>
          <a:p>
            <a:pPr lvl="1"/>
            <a:r>
              <a:rPr lang="en-US" dirty="0"/>
              <a:t>Storytelling </a:t>
            </a:r>
          </a:p>
          <a:p>
            <a:r>
              <a:rPr lang="en-US" dirty="0"/>
              <a:t>Art Design</a:t>
            </a:r>
          </a:p>
          <a:p>
            <a:pPr lvl="1"/>
            <a:r>
              <a:rPr lang="en-US" dirty="0"/>
              <a:t>2D Art</a:t>
            </a:r>
          </a:p>
          <a:p>
            <a:pPr lvl="1"/>
            <a:r>
              <a:rPr lang="en-US" dirty="0"/>
              <a:t>3D Art</a:t>
            </a:r>
          </a:p>
          <a:p>
            <a:r>
              <a:rPr lang="en-US" dirty="0"/>
              <a:t>Programming/Game Engine</a:t>
            </a:r>
          </a:p>
          <a:p>
            <a:pPr lvl="1"/>
            <a:r>
              <a:rPr lang="en-US" dirty="0"/>
              <a:t>Unity</a:t>
            </a:r>
          </a:p>
          <a:p>
            <a:endParaRPr lang="en-US" dirty="0"/>
          </a:p>
          <a:p>
            <a:endParaRPr lang="en-US" dirty="0"/>
          </a:p>
        </p:txBody>
      </p:sp>
    </p:spTree>
    <p:extLst>
      <p:ext uri="{BB962C8B-B14F-4D97-AF65-F5344CB8AC3E}">
        <p14:creationId xmlns:p14="http://schemas.microsoft.com/office/powerpoint/2010/main" val="3576054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14F2-A15D-4067-8843-A86399773CB5}"/>
              </a:ext>
            </a:extLst>
          </p:cNvPr>
          <p:cNvSpPr>
            <a:spLocks noGrp="1"/>
          </p:cNvSpPr>
          <p:nvPr>
            <p:ph type="title"/>
          </p:nvPr>
        </p:nvSpPr>
        <p:spPr/>
        <p:txBody>
          <a:bodyPr/>
          <a:lstStyle/>
          <a:p>
            <a:r>
              <a:rPr lang="en-US" dirty="0"/>
              <a:t>Video Game Design Course</a:t>
            </a:r>
          </a:p>
        </p:txBody>
      </p:sp>
      <p:sp>
        <p:nvSpPr>
          <p:cNvPr id="3" name="Content Placeholder 2">
            <a:extLst>
              <a:ext uri="{FF2B5EF4-FFF2-40B4-BE49-F238E27FC236}">
                <a16:creationId xmlns:a16="http://schemas.microsoft.com/office/drawing/2014/main" id="{03D96F6B-C111-4DEA-A6A6-EFDB3FF2A959}"/>
              </a:ext>
            </a:extLst>
          </p:cNvPr>
          <p:cNvSpPr>
            <a:spLocks noGrp="1"/>
          </p:cNvSpPr>
          <p:nvPr>
            <p:ph idx="1"/>
          </p:nvPr>
        </p:nvSpPr>
        <p:spPr/>
        <p:txBody>
          <a:bodyPr>
            <a:normAutofit/>
          </a:bodyPr>
          <a:lstStyle/>
          <a:p>
            <a:r>
              <a:rPr lang="en-US" dirty="0"/>
              <a:t>Question: Why is your course structured the way it is?</a:t>
            </a:r>
          </a:p>
          <a:p>
            <a:r>
              <a:rPr lang="en-US" dirty="0"/>
              <a:t>Response: How do you build the next “hit” video game if you cannot articulate what makes a game good? How do you create a unique game if you have not played a variety of games? I have students coming from all different backgrounds – some have taken a programming course with me before, some have never played Monopoly, others are familiar with FPS games but have never delved into the world building of Legend of Zelda, and so much more. </a:t>
            </a:r>
          </a:p>
        </p:txBody>
      </p:sp>
      <p:sp>
        <p:nvSpPr>
          <p:cNvPr id="4" name="Isosceles Triangle 3">
            <a:extLst>
              <a:ext uri="{FF2B5EF4-FFF2-40B4-BE49-F238E27FC236}">
                <a16:creationId xmlns:a16="http://schemas.microsoft.com/office/drawing/2014/main" id="{0BBA5205-7E8A-49B5-9D1F-94A35A9E8FC2}"/>
              </a:ext>
            </a:extLst>
          </p:cNvPr>
          <p:cNvSpPr/>
          <p:nvPr/>
        </p:nvSpPr>
        <p:spPr>
          <a:xfrm>
            <a:off x="5070894" y="4175185"/>
            <a:ext cx="2050211" cy="18022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C1BEE7E-51E3-48A0-89DB-A2199068D96E}"/>
              </a:ext>
            </a:extLst>
          </p:cNvPr>
          <p:cNvSpPr txBox="1"/>
          <p:nvPr/>
        </p:nvSpPr>
        <p:spPr>
          <a:xfrm>
            <a:off x="5371506" y="3805853"/>
            <a:ext cx="1448986" cy="369332"/>
          </a:xfrm>
          <a:prstGeom prst="rect">
            <a:avLst/>
          </a:prstGeom>
          <a:noFill/>
        </p:spPr>
        <p:txBody>
          <a:bodyPr wrap="none" rtlCol="0">
            <a:spAutoFit/>
          </a:bodyPr>
          <a:lstStyle/>
          <a:p>
            <a:r>
              <a:rPr lang="en-US" dirty="0"/>
              <a:t>Programming</a:t>
            </a:r>
          </a:p>
        </p:txBody>
      </p:sp>
      <p:sp>
        <p:nvSpPr>
          <p:cNvPr id="7" name="TextBox 6">
            <a:extLst>
              <a:ext uri="{FF2B5EF4-FFF2-40B4-BE49-F238E27FC236}">
                <a16:creationId xmlns:a16="http://schemas.microsoft.com/office/drawing/2014/main" id="{49AE0823-B612-4604-9363-1DA00489EFD9}"/>
              </a:ext>
            </a:extLst>
          </p:cNvPr>
          <p:cNvSpPr txBox="1"/>
          <p:nvPr/>
        </p:nvSpPr>
        <p:spPr>
          <a:xfrm>
            <a:off x="4346401" y="5977468"/>
            <a:ext cx="1425390" cy="369332"/>
          </a:xfrm>
          <a:prstGeom prst="rect">
            <a:avLst/>
          </a:prstGeom>
          <a:noFill/>
        </p:spPr>
        <p:txBody>
          <a:bodyPr wrap="none" rtlCol="0">
            <a:spAutoFit/>
          </a:bodyPr>
          <a:lstStyle/>
          <a:p>
            <a:r>
              <a:rPr lang="en-US" dirty="0"/>
              <a:t>Game Design</a:t>
            </a:r>
          </a:p>
        </p:txBody>
      </p:sp>
      <p:sp>
        <p:nvSpPr>
          <p:cNvPr id="9" name="TextBox 8">
            <a:extLst>
              <a:ext uri="{FF2B5EF4-FFF2-40B4-BE49-F238E27FC236}">
                <a16:creationId xmlns:a16="http://schemas.microsoft.com/office/drawing/2014/main" id="{6DE6AD16-F493-4C9D-8E25-B9ADDDB8CC8C}"/>
              </a:ext>
            </a:extLst>
          </p:cNvPr>
          <p:cNvSpPr txBox="1"/>
          <p:nvPr/>
        </p:nvSpPr>
        <p:spPr>
          <a:xfrm>
            <a:off x="6541459" y="5977468"/>
            <a:ext cx="1159292" cy="369332"/>
          </a:xfrm>
          <a:prstGeom prst="rect">
            <a:avLst/>
          </a:prstGeom>
          <a:noFill/>
        </p:spPr>
        <p:txBody>
          <a:bodyPr wrap="none" rtlCol="0">
            <a:spAutoFit/>
          </a:bodyPr>
          <a:lstStyle/>
          <a:p>
            <a:r>
              <a:rPr lang="en-US" dirty="0"/>
              <a:t>Art Design</a:t>
            </a:r>
          </a:p>
        </p:txBody>
      </p:sp>
      <mc:AlternateContent xmlns:mc="http://schemas.openxmlformats.org/markup-compatibility/2006">
        <mc:Choice xmlns:p14="http://schemas.microsoft.com/office/powerpoint/2010/main" Requires="p14">
          <p:contentPart p14:bwMode="auto" r:id="rId2">
            <p14:nvContentPartPr>
              <p14:cNvPr id="10" name="Ink 9">
                <a:extLst>
                  <a:ext uri="{FF2B5EF4-FFF2-40B4-BE49-F238E27FC236}">
                    <a16:creationId xmlns:a16="http://schemas.microsoft.com/office/drawing/2014/main" id="{42A29229-DD36-4036-985E-EDB5950E0D0F}"/>
                  </a:ext>
                </a:extLst>
              </p14:cNvPr>
              <p14:cNvContentPartPr/>
              <p14:nvPr/>
            </p14:nvContentPartPr>
            <p14:xfrm>
              <a:off x="5736620" y="5072271"/>
              <a:ext cx="360" cy="360"/>
            </p14:xfrm>
          </p:contentPart>
        </mc:Choice>
        <mc:Fallback>
          <p:pic>
            <p:nvPicPr>
              <p:cNvPr id="10" name="Ink 9">
                <a:extLst>
                  <a:ext uri="{FF2B5EF4-FFF2-40B4-BE49-F238E27FC236}">
                    <a16:creationId xmlns:a16="http://schemas.microsoft.com/office/drawing/2014/main" id="{42A29229-DD36-4036-985E-EDB5950E0D0F}"/>
                  </a:ext>
                </a:extLst>
              </p:cNvPr>
              <p:cNvPicPr/>
              <p:nvPr/>
            </p:nvPicPr>
            <p:blipFill>
              <a:blip r:embed="rId3"/>
              <a:stretch>
                <a:fillRect/>
              </a:stretch>
            </p:blipFill>
            <p:spPr>
              <a:xfrm>
                <a:off x="5727620" y="506327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912C8597-534B-4DBC-BE83-DCBF2B5A2933}"/>
                  </a:ext>
                </a:extLst>
              </p14:cNvPr>
              <p14:cNvContentPartPr/>
              <p14:nvPr/>
            </p14:nvContentPartPr>
            <p14:xfrm>
              <a:off x="5711780" y="5064711"/>
              <a:ext cx="62640" cy="63720"/>
            </p14:xfrm>
          </p:contentPart>
        </mc:Choice>
        <mc:Fallback>
          <p:pic>
            <p:nvPicPr>
              <p:cNvPr id="11" name="Ink 10">
                <a:extLst>
                  <a:ext uri="{FF2B5EF4-FFF2-40B4-BE49-F238E27FC236}">
                    <a16:creationId xmlns:a16="http://schemas.microsoft.com/office/drawing/2014/main" id="{912C8597-534B-4DBC-BE83-DCBF2B5A2933}"/>
                  </a:ext>
                </a:extLst>
              </p:cNvPr>
              <p:cNvPicPr/>
              <p:nvPr/>
            </p:nvPicPr>
            <p:blipFill>
              <a:blip r:embed="rId5"/>
              <a:stretch>
                <a:fillRect/>
              </a:stretch>
            </p:blipFill>
            <p:spPr>
              <a:xfrm>
                <a:off x="5703140" y="5055711"/>
                <a:ext cx="80280" cy="81360"/>
              </a:xfrm>
              <a:prstGeom prst="rect">
                <a:avLst/>
              </a:prstGeom>
            </p:spPr>
          </p:pic>
        </mc:Fallback>
      </mc:AlternateContent>
    </p:spTree>
    <p:extLst>
      <p:ext uri="{BB962C8B-B14F-4D97-AF65-F5344CB8AC3E}">
        <p14:creationId xmlns:p14="http://schemas.microsoft.com/office/powerpoint/2010/main" val="40492699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vited_Students xmlns="82256a1b-9f38-4c4c-91e5-29854cada989" xsi:nil="true"/>
    <_ip_UnifiedCompliancePolicyUIAction xmlns="http://schemas.microsoft.com/sharepoint/v3" xsi:nil="true"/>
    <CultureName xmlns="82256a1b-9f38-4c4c-91e5-29854cada989" xsi:nil="true"/>
    <Students xmlns="82256a1b-9f38-4c4c-91e5-29854cada989">
      <UserInfo>
        <DisplayName/>
        <AccountId xsi:nil="true"/>
        <AccountType/>
      </UserInfo>
    </Students>
    <Templates xmlns="82256a1b-9f38-4c4c-91e5-29854cada989" xsi:nil="true"/>
    <Owner xmlns="82256a1b-9f38-4c4c-91e5-29854cada989">
      <UserInfo>
        <DisplayName/>
        <AccountId xsi:nil="true"/>
        <AccountType/>
      </UserInfo>
    </Owner>
    <Teachers xmlns="82256a1b-9f38-4c4c-91e5-29854cada989">
      <UserInfo>
        <DisplayName/>
        <AccountId xsi:nil="true"/>
        <AccountType/>
      </UserInfo>
    </Teachers>
    <Student_Groups xmlns="82256a1b-9f38-4c4c-91e5-29854cada989">
      <UserInfo>
        <DisplayName/>
        <AccountId xsi:nil="true"/>
        <AccountType/>
      </UserInfo>
    </Student_Groups>
    <Distribution_Groups xmlns="82256a1b-9f38-4c4c-91e5-29854cada989" xsi:nil="true"/>
    <Is_Collaboration_Space_Locked xmlns="82256a1b-9f38-4c4c-91e5-29854cada989" xsi:nil="true"/>
    <Invited_Teachers xmlns="82256a1b-9f38-4c4c-91e5-29854cada989" xsi:nil="true"/>
    <LMS_Mappings xmlns="82256a1b-9f38-4c4c-91e5-29854cada989" xsi:nil="true"/>
    <NotebookType xmlns="82256a1b-9f38-4c4c-91e5-29854cada989" xsi:nil="true"/>
    <_ip_UnifiedCompliancePolicyProperties xmlns="http://schemas.microsoft.com/sharepoint/v3" xsi:nil="true"/>
    <Has_Teacher_Only_SectionGroup xmlns="82256a1b-9f38-4c4c-91e5-29854cada989" xsi:nil="true"/>
    <Math_Settings xmlns="82256a1b-9f38-4c4c-91e5-29854cada989" xsi:nil="true"/>
    <DefaultSectionNames xmlns="82256a1b-9f38-4c4c-91e5-29854cada989" xsi:nil="true"/>
    <AppVersion xmlns="82256a1b-9f38-4c4c-91e5-29854cada989" xsi:nil="true"/>
    <FolderType xmlns="82256a1b-9f38-4c4c-91e5-29854cada989" xsi:nil="true"/>
    <TeamsChannelId xmlns="82256a1b-9f38-4c4c-91e5-29854cada989" xsi:nil="true"/>
    <IsNotebookLocked xmlns="82256a1b-9f38-4c4c-91e5-29854cada989" xsi:nil="true"/>
    <Self_Registration_Enabled xmlns="82256a1b-9f38-4c4c-91e5-29854cada98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C977DB636FAC046B39EFB0EDCA79FB9" ma:contentTypeVersion="35" ma:contentTypeDescription="Create a new document." ma:contentTypeScope="" ma:versionID="0f64df24c85279f01587ad2aa5aed291">
  <xsd:schema xmlns:xsd="http://www.w3.org/2001/XMLSchema" xmlns:xs="http://www.w3.org/2001/XMLSchema" xmlns:p="http://schemas.microsoft.com/office/2006/metadata/properties" xmlns:ns1="http://schemas.microsoft.com/sharepoint/v3" xmlns:ns3="9e962e79-3fd0-4a6e-bcbc-b3738a4df2d9" xmlns:ns4="82256a1b-9f38-4c4c-91e5-29854cada989" targetNamespace="http://schemas.microsoft.com/office/2006/metadata/properties" ma:root="true" ma:fieldsID="86f674dd3b581b7c6038a385992766ca" ns1:_="" ns3:_="" ns4:_="">
    <xsd:import namespace="http://schemas.microsoft.com/sharepoint/v3"/>
    <xsd:import namespace="9e962e79-3fd0-4a6e-bcbc-b3738a4df2d9"/>
    <xsd:import namespace="82256a1b-9f38-4c4c-91e5-29854cada98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NotebookType" minOccurs="0"/>
                <xsd:element ref="ns4:FolderType" minOccurs="0"/>
                <xsd:element ref="ns4:Owner" minOccurs="0"/>
                <xsd:element ref="ns4:DefaultSectionNames" minOccurs="0"/>
                <xsd:element ref="ns4:Templates" minOccurs="0"/>
                <xsd:element ref="ns4:CultureName" minOccurs="0"/>
                <xsd:element ref="ns4:AppVersion" minOccurs="0"/>
                <xsd:element ref="ns4:Teachers" minOccurs="0"/>
                <xsd:element ref="ns4:Students" minOccurs="0"/>
                <xsd:element ref="ns4:Student_Group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MediaServiceAutoTags" minOccurs="0"/>
                <xsd:element ref="ns4:MediaServiceOCR" minOccurs="0"/>
                <xsd:element ref="ns4:MediaServiceDateTaken" minOccurs="0"/>
                <xsd:element ref="ns4:TeamsChannelId" minOccurs="0"/>
                <xsd:element ref="ns4:IsNotebookLocked" minOccurs="0"/>
                <xsd:element ref="ns4:MediaServiceEventHashCode" minOccurs="0"/>
                <xsd:element ref="ns4:MediaServiceGenerationTime" minOccurs="0"/>
                <xsd:element ref="ns1:_ip_UnifiedCompliancePolicyProperties" minOccurs="0"/>
                <xsd:element ref="ns1:_ip_UnifiedCompliancePolicyUIAction" minOccurs="0"/>
                <xsd:element ref="ns4:MediaServiceLocation" minOccurs="0"/>
                <xsd:element ref="ns4:Math_Settings" minOccurs="0"/>
                <xsd:element ref="ns4:Distribution_Groups" minOccurs="0"/>
                <xsd:element ref="ns4:LMS_Mapping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35" nillable="true" ma:displayName="Unified Compliance Policy Properties" ma:hidden="true" ma:internalName="_ip_UnifiedCompliancePolicyProperties">
      <xsd:simpleType>
        <xsd:restriction base="dms:Note"/>
      </xsd:simpleType>
    </xsd:element>
    <xsd:element name="_ip_UnifiedCompliancePolicyUIAction" ma:index="3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962e79-3fd0-4a6e-bcbc-b3738a4df2d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256a1b-9f38-4c4c-91e5-29854cada989"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NotebookType" ma:index="13" nillable="true" ma:displayName="Notebook Type" ma:internalName="NotebookType">
      <xsd:simpleType>
        <xsd:restriction base="dms:Text"/>
      </xsd:simpleType>
    </xsd:element>
    <xsd:element name="FolderType" ma:index="14" nillable="true" ma:displayName="Folder Type" ma:internalName="FolderType">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6" nillable="true" ma:displayName="Default Section Names" ma:internalName="DefaultSectionNames">
      <xsd:simpleType>
        <xsd:restriction base="dms:Note">
          <xsd:maxLength value="255"/>
        </xsd:restriction>
      </xsd:simpleType>
    </xsd:element>
    <xsd:element name="Templates" ma:index="17" nillable="true" ma:displayName="Templates" ma:internalName="Templates">
      <xsd:simpleType>
        <xsd:restriction base="dms:Note">
          <xsd:maxLength value="255"/>
        </xsd:restriction>
      </xsd:simpleType>
    </xsd:element>
    <xsd:element name="CultureName" ma:index="18" nillable="true" ma:displayName="Culture Name" ma:internalName="CultureName">
      <xsd:simpleType>
        <xsd:restriction base="dms:Text"/>
      </xsd:simpleType>
    </xsd:element>
    <xsd:element name="AppVersion" ma:index="19" nillable="true" ma:displayName="App Version" ma:internalName="AppVersion">
      <xsd:simpleType>
        <xsd:restriction base="dms:Text"/>
      </xsd:simpleType>
    </xsd:element>
    <xsd:element name="Teachers" ma:index="20"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1"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2"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23" nillable="true" ma:displayName="Invited Teachers" ma:internalName="Invited_Teachers">
      <xsd:simpleType>
        <xsd:restriction base="dms:Note">
          <xsd:maxLength value="255"/>
        </xsd:restriction>
      </xsd:simpleType>
    </xsd:element>
    <xsd:element name="Invited_Students" ma:index="24" nillable="true" ma:displayName="Invited Students" ma:internalName="Invited_Students">
      <xsd:simpleType>
        <xsd:restriction base="dms:Note">
          <xsd:maxLength value="255"/>
        </xsd:restriction>
      </xsd:simpleType>
    </xsd:element>
    <xsd:element name="Self_Registration_Enabled" ma:index="25" nillable="true" ma:displayName="Self Registration Enabled" ma:internalName="Self_Registration_Enabled">
      <xsd:simpleType>
        <xsd:restriction base="dms:Boolean"/>
      </xsd:simpleType>
    </xsd:element>
    <xsd:element name="Has_Teacher_Only_SectionGroup" ma:index="26" nillable="true" ma:displayName="Has Teacher Only SectionGroup" ma:internalName="Has_Teacher_Only_SectionGroup">
      <xsd:simpleType>
        <xsd:restriction base="dms:Boolean"/>
      </xsd:simpleType>
    </xsd:element>
    <xsd:element name="Is_Collaboration_Space_Locked" ma:index="27" nillable="true" ma:displayName="Is Collaboration Space Locked" ma:internalName="Is_Collaboration_Space_Locked">
      <xsd:simpleType>
        <xsd:restriction base="dms:Boolean"/>
      </xsd:simpleType>
    </xsd:element>
    <xsd:element name="MediaServiceAutoTags" ma:index="28" nillable="true" ma:displayName="MediaServiceAutoTags" ma:description="" ma:internalName="MediaServiceAutoTags" ma:readOnly="true">
      <xsd:simpleType>
        <xsd:restriction base="dms:Text"/>
      </xsd:simpleType>
    </xsd:element>
    <xsd:element name="MediaServiceOCR" ma:index="29" nillable="true" ma:displayName="MediaServiceOCR" ma:internalName="MediaServiceOCR" ma:readOnly="true">
      <xsd:simpleType>
        <xsd:restriction base="dms:Note">
          <xsd:maxLength value="255"/>
        </xsd:restriction>
      </xsd:simpleType>
    </xsd:element>
    <xsd:element name="MediaServiceDateTaken" ma:index="30" nillable="true" ma:displayName="MediaServiceDateTaken" ma:hidden="true" ma:internalName="MediaServiceDateTaken" ma:readOnly="true">
      <xsd:simpleType>
        <xsd:restriction base="dms:Text"/>
      </xsd:simpleType>
    </xsd:element>
    <xsd:element name="TeamsChannelId" ma:index="31" nillable="true" ma:displayName="Teams Channel Id" ma:internalName="TeamsChannelId">
      <xsd:simpleType>
        <xsd:restriction base="dms:Text"/>
      </xsd:simpleType>
    </xsd:element>
    <xsd:element name="IsNotebookLocked" ma:index="32" nillable="true" ma:displayName="Is Notebook Locked" ma:internalName="IsNotebookLocked">
      <xsd:simpleType>
        <xsd:restriction base="dms:Boolean"/>
      </xsd:simpleType>
    </xsd:element>
    <xsd:element name="MediaServiceEventHashCode" ma:index="33" nillable="true" ma:displayName="MediaServiceEventHashCode" ma:hidden="true" ma:internalName="MediaServiceEventHashCode" ma:readOnly="true">
      <xsd:simpleType>
        <xsd:restriction base="dms:Text"/>
      </xsd:simpleType>
    </xsd:element>
    <xsd:element name="MediaServiceGenerationTime" ma:index="34" nillable="true" ma:displayName="MediaServiceGenerationTime" ma:hidden="true" ma:internalName="MediaServiceGenerationTime" ma:readOnly="true">
      <xsd:simpleType>
        <xsd:restriction base="dms:Text"/>
      </xsd:simpleType>
    </xsd:element>
    <xsd:element name="MediaServiceLocation" ma:index="37" nillable="true" ma:displayName="Location" ma:internalName="MediaServiceLocation" ma:readOnly="true">
      <xsd:simpleType>
        <xsd:restriction base="dms:Text"/>
      </xsd:simpleType>
    </xsd:element>
    <xsd:element name="Math_Settings" ma:index="38" nillable="true" ma:displayName="Math Settings" ma:internalName="Math_Settings">
      <xsd:simpleType>
        <xsd:restriction base="dms:Text"/>
      </xsd:simpleType>
    </xsd:element>
    <xsd:element name="Distribution_Groups" ma:index="39" nillable="true" ma:displayName="Distribution Groups" ma:internalName="Distribution_Groups">
      <xsd:simpleType>
        <xsd:restriction base="dms:Note">
          <xsd:maxLength value="255"/>
        </xsd:restriction>
      </xsd:simpleType>
    </xsd:element>
    <xsd:element name="LMS_Mappings" ma:index="40" nillable="true" ma:displayName="LMS Mappings" ma:internalName="LMS_Mappings">
      <xsd:simpleType>
        <xsd:restriction base="dms:Note">
          <xsd:maxLength value="255"/>
        </xsd:restriction>
      </xsd:simpleType>
    </xsd:element>
    <xsd:element name="MediaServiceAutoKeyPoints" ma:index="41" nillable="true" ma:displayName="MediaServiceAutoKeyPoints" ma:hidden="true" ma:internalName="MediaServiceAutoKeyPoints" ma:readOnly="true">
      <xsd:simpleType>
        <xsd:restriction base="dms:Note"/>
      </xsd:simpleType>
    </xsd:element>
    <xsd:element name="MediaServiceKeyPoints" ma:index="4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5E0153-523D-4D28-877B-C4757FDA8A61}">
  <ds:schemaRefs>
    <ds:schemaRef ds:uri="http://schemas.microsoft.com/office/2006/metadata/properties"/>
    <ds:schemaRef ds:uri="http://schemas.microsoft.com/office/infopath/2007/PartnerControls"/>
    <ds:schemaRef ds:uri="82256a1b-9f38-4c4c-91e5-29854cada989"/>
    <ds:schemaRef ds:uri="http://schemas.microsoft.com/sharepoint/v3"/>
  </ds:schemaRefs>
</ds:datastoreItem>
</file>

<file path=customXml/itemProps2.xml><?xml version="1.0" encoding="utf-8"?>
<ds:datastoreItem xmlns:ds="http://schemas.openxmlformats.org/officeDocument/2006/customXml" ds:itemID="{78F95D25-F8B5-49FD-BEF1-44225FB1F680}">
  <ds:schemaRefs>
    <ds:schemaRef ds:uri="http://schemas.microsoft.com/sharepoint/v3/contenttype/forms"/>
  </ds:schemaRefs>
</ds:datastoreItem>
</file>

<file path=customXml/itemProps3.xml><?xml version="1.0" encoding="utf-8"?>
<ds:datastoreItem xmlns:ds="http://schemas.openxmlformats.org/officeDocument/2006/customXml" ds:itemID="{FCC563BD-1D83-4E07-B9AC-457FEC3DE6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e962e79-3fd0-4a6e-bcbc-b3738a4df2d9"/>
    <ds:schemaRef ds:uri="82256a1b-9f38-4c4c-91e5-29854cada9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283</TotalTime>
  <Words>559</Words>
  <Application>Microsoft Office PowerPoint</Application>
  <PresentationFormat>Widescreen</PresentationFormat>
  <Paragraphs>86</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Calibri Light</vt:lpstr>
      <vt:lpstr>Retrospect</vt:lpstr>
      <vt:lpstr>Unit 0 – The Course</vt:lpstr>
      <vt:lpstr>Overview</vt:lpstr>
      <vt:lpstr>Who I Am - Credentials</vt:lpstr>
      <vt:lpstr>Who I Am - Hobbies</vt:lpstr>
      <vt:lpstr>Who I Am - Games</vt:lpstr>
      <vt:lpstr>Who Are You?</vt:lpstr>
      <vt:lpstr>Video Game Design Course</vt:lpstr>
      <vt:lpstr>Video Game Design Course - Structure</vt:lpstr>
      <vt:lpstr>Video Game Design Course</vt:lpstr>
      <vt:lpstr>The Syllabus</vt:lpstr>
      <vt:lpstr>Materials – A Curated List</vt:lpstr>
      <vt:lpstr>Extras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 I Am A Game Designer</dc:title>
  <dc:creator>Charles Wang</dc:creator>
  <cp:lastModifiedBy>Wang, Charles</cp:lastModifiedBy>
  <cp:revision>2</cp:revision>
  <dcterms:created xsi:type="dcterms:W3CDTF">2020-07-16T15:52:12Z</dcterms:created>
  <dcterms:modified xsi:type="dcterms:W3CDTF">2020-08-05T16:13:03Z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0x010100AC977DB636FAC046B39EFB0EDCA79FB9</vt:lpwstr>
  </property>
</Properties>
</file>