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319" r:id="rId7"/>
    <p:sldId id="318" r:id="rId8"/>
    <p:sldId id="298" r:id="rId9"/>
    <p:sldId id="258" r:id="rId10"/>
    <p:sldId id="266" r:id="rId11"/>
    <p:sldId id="267" r:id="rId12"/>
    <p:sldId id="259" r:id="rId13"/>
    <p:sldId id="268" r:id="rId14"/>
    <p:sldId id="320" r:id="rId15"/>
    <p:sldId id="269" r:id="rId16"/>
    <p:sldId id="297" r:id="rId17"/>
    <p:sldId id="260" r:id="rId18"/>
    <p:sldId id="270" r:id="rId19"/>
    <p:sldId id="271" r:id="rId20"/>
    <p:sldId id="274" r:id="rId21"/>
    <p:sldId id="275" r:id="rId22"/>
    <p:sldId id="276" r:id="rId23"/>
    <p:sldId id="282" r:id="rId24"/>
    <p:sldId id="283" r:id="rId25"/>
    <p:sldId id="277" r:id="rId26"/>
    <p:sldId id="284" r:id="rId27"/>
    <p:sldId id="273" r:id="rId28"/>
    <p:sldId id="279" r:id="rId29"/>
    <p:sldId id="272" r:id="rId30"/>
    <p:sldId id="281" r:id="rId31"/>
    <p:sldId id="285" r:id="rId32"/>
    <p:sldId id="303" r:id="rId33"/>
    <p:sldId id="302" r:id="rId34"/>
    <p:sldId id="261" r:id="rId35"/>
    <p:sldId id="296" r:id="rId36"/>
    <p:sldId id="286" r:id="rId37"/>
    <p:sldId id="288" r:id="rId38"/>
    <p:sldId id="289" r:id="rId39"/>
    <p:sldId id="290" r:id="rId40"/>
    <p:sldId id="263" r:id="rId41"/>
    <p:sldId id="264" r:id="rId42"/>
    <p:sldId id="321" r:id="rId43"/>
    <p:sldId id="291" r:id="rId44"/>
    <p:sldId id="306" r:id="rId45"/>
    <p:sldId id="307" r:id="rId46"/>
    <p:sldId id="304" r:id="rId47"/>
    <p:sldId id="305" r:id="rId48"/>
    <p:sldId id="292" r:id="rId49"/>
    <p:sldId id="322" r:id="rId50"/>
    <p:sldId id="294" r:id="rId51"/>
    <p:sldId id="293" r:id="rId52"/>
    <p:sldId id="308" r:id="rId53"/>
    <p:sldId id="295" r:id="rId54"/>
    <p:sldId id="309" r:id="rId55"/>
    <p:sldId id="310" r:id="rId56"/>
    <p:sldId id="311" r:id="rId57"/>
    <p:sldId id="323" r:id="rId58"/>
    <p:sldId id="313" r:id="rId59"/>
    <p:sldId id="324" r:id="rId60"/>
    <p:sldId id="301" r:id="rId61"/>
    <p:sldId id="265" r:id="rId62"/>
    <p:sldId id="314" r:id="rId63"/>
    <p:sldId id="317" r:id="rId64"/>
    <p:sldId id="316" r:id="rId65"/>
    <p:sldId id="315"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D29809-0736-4BE3-894E-BBEE25F1DE31}" v="171" dt="2020-08-06T18:37:03.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6" autoAdjust="0"/>
    <p:restoredTop sz="94660"/>
  </p:normalViewPr>
  <p:slideViewPr>
    <p:cSldViewPr snapToGrid="0">
      <p:cViewPr varScale="1">
        <p:scale>
          <a:sx n="110" d="100"/>
          <a:sy n="110" d="100"/>
        </p:scale>
        <p:origin x="12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userId="b1269e5f-19cd-4bc8-97bb-dd1e093c722b" providerId="ADAL" clId="{F00EA4F4-05D6-43A1-AAB9-1D2FBD46DBF9}"/>
    <pc:docChg chg="undo custSel addSld delSld modSld">
      <pc:chgData name="Charles" userId="b1269e5f-19cd-4bc8-97bb-dd1e093c722b" providerId="ADAL" clId="{F00EA4F4-05D6-43A1-AAB9-1D2FBD46DBF9}" dt="2020-07-16T17:27:21.430" v="242" actId="20577"/>
      <pc:docMkLst>
        <pc:docMk/>
      </pc:docMkLst>
      <pc:sldChg chg="modSp new mod">
        <pc:chgData name="Charles" userId="b1269e5f-19cd-4bc8-97bb-dd1e093c722b" providerId="ADAL" clId="{F00EA4F4-05D6-43A1-AAB9-1D2FBD46DBF9}" dt="2020-07-16T17:27:21.430" v="242" actId="20577"/>
        <pc:sldMkLst>
          <pc:docMk/>
          <pc:sldMk cId="24356445" sldId="257"/>
        </pc:sldMkLst>
        <pc:spChg chg="mod">
          <ac:chgData name="Charles" userId="b1269e5f-19cd-4bc8-97bb-dd1e093c722b" providerId="ADAL" clId="{F00EA4F4-05D6-43A1-AAB9-1D2FBD46DBF9}" dt="2020-07-16T15:53:46.896" v="8" actId="20577"/>
          <ac:spMkLst>
            <pc:docMk/>
            <pc:sldMk cId="24356445" sldId="257"/>
            <ac:spMk id="2" creationId="{66D7C4CF-CEBE-4BE8-B71C-B741BEC81427}"/>
          </ac:spMkLst>
        </pc:spChg>
        <pc:spChg chg="mod">
          <ac:chgData name="Charles" userId="b1269e5f-19cd-4bc8-97bb-dd1e093c722b" providerId="ADAL" clId="{F00EA4F4-05D6-43A1-AAB9-1D2FBD46DBF9}" dt="2020-07-16T17:27:21.430" v="242" actId="20577"/>
          <ac:spMkLst>
            <pc:docMk/>
            <pc:sldMk cId="24356445" sldId="257"/>
            <ac:spMk id="3" creationId="{BD2AFDDD-CB1C-4D8C-958B-6EEEB882DB36}"/>
          </ac:spMkLst>
        </pc:spChg>
      </pc:sldChg>
      <pc:sldChg chg="add del">
        <pc:chgData name="Charles" userId="b1269e5f-19cd-4bc8-97bb-dd1e093c722b" providerId="ADAL" clId="{F00EA4F4-05D6-43A1-AAB9-1D2FBD46DBF9}" dt="2020-07-16T16:27:58.606" v="227"/>
        <pc:sldMkLst>
          <pc:docMk/>
          <pc:sldMk cId="0" sldId="258"/>
        </pc:sldMkLst>
      </pc:sldChg>
      <pc:sldChg chg="add del">
        <pc:chgData name="Charles" userId="b1269e5f-19cd-4bc8-97bb-dd1e093c722b" providerId="ADAL" clId="{F00EA4F4-05D6-43A1-AAB9-1D2FBD46DBF9}" dt="2020-07-16T16:27:58.606" v="227"/>
        <pc:sldMkLst>
          <pc:docMk/>
          <pc:sldMk cId="0" sldId="259"/>
        </pc:sldMkLst>
      </pc:sldChg>
      <pc:sldChg chg="add del">
        <pc:chgData name="Charles" userId="b1269e5f-19cd-4bc8-97bb-dd1e093c722b" providerId="ADAL" clId="{F00EA4F4-05D6-43A1-AAB9-1D2FBD46DBF9}" dt="2020-07-16T16:27:58.606" v="227"/>
        <pc:sldMkLst>
          <pc:docMk/>
          <pc:sldMk cId="0" sldId="260"/>
        </pc:sldMkLst>
      </pc:sldChg>
      <pc:sldChg chg="add del">
        <pc:chgData name="Charles" userId="b1269e5f-19cd-4bc8-97bb-dd1e093c722b" providerId="ADAL" clId="{F00EA4F4-05D6-43A1-AAB9-1D2FBD46DBF9}" dt="2020-07-16T16:27:58.606" v="227"/>
        <pc:sldMkLst>
          <pc:docMk/>
          <pc:sldMk cId="0" sldId="261"/>
        </pc:sldMkLst>
      </pc:sldChg>
      <pc:sldChg chg="modSp add del mod">
        <pc:chgData name="Charles" userId="b1269e5f-19cd-4bc8-97bb-dd1e093c722b" providerId="ADAL" clId="{F00EA4F4-05D6-43A1-AAB9-1D2FBD46DBF9}" dt="2020-07-16T16:27:58.606" v="227"/>
        <pc:sldMkLst>
          <pc:docMk/>
          <pc:sldMk cId="0" sldId="262"/>
        </pc:sldMkLst>
        <pc:spChg chg="mod">
          <ac:chgData name="Charles" userId="b1269e5f-19cd-4bc8-97bb-dd1e093c722b" providerId="ADAL" clId="{F00EA4F4-05D6-43A1-AAB9-1D2FBD46DBF9}" dt="2020-07-16T16:27:58.606" v="227"/>
          <ac:spMkLst>
            <pc:docMk/>
            <pc:sldMk cId="0" sldId="262"/>
            <ac:spMk id="2" creationId="{EAD3F178-CABD-4A6F-B91D-010D028AE200}"/>
          </ac:spMkLst>
        </pc:spChg>
      </pc:sldChg>
      <pc:sldChg chg="add del">
        <pc:chgData name="Charles" userId="b1269e5f-19cd-4bc8-97bb-dd1e093c722b" providerId="ADAL" clId="{F00EA4F4-05D6-43A1-AAB9-1D2FBD46DBF9}" dt="2020-07-16T16:27:58.606" v="227"/>
        <pc:sldMkLst>
          <pc:docMk/>
          <pc:sldMk cId="0" sldId="263"/>
        </pc:sldMkLst>
      </pc:sldChg>
      <pc:sldChg chg="add del">
        <pc:chgData name="Charles" userId="b1269e5f-19cd-4bc8-97bb-dd1e093c722b" providerId="ADAL" clId="{F00EA4F4-05D6-43A1-AAB9-1D2FBD46DBF9}" dt="2020-07-16T16:27:58.606" v="227"/>
        <pc:sldMkLst>
          <pc:docMk/>
          <pc:sldMk cId="0" sldId="264"/>
        </pc:sldMkLst>
      </pc:sldChg>
      <pc:sldChg chg="add del">
        <pc:chgData name="Charles" userId="b1269e5f-19cd-4bc8-97bb-dd1e093c722b" providerId="ADAL" clId="{F00EA4F4-05D6-43A1-AAB9-1D2FBD46DBF9}" dt="2020-07-16T16:27:58.606" v="227"/>
        <pc:sldMkLst>
          <pc:docMk/>
          <pc:sldMk cId="0" sldId="265"/>
        </pc:sldMkLst>
      </pc:sldChg>
      <pc:sldChg chg="add del">
        <pc:chgData name="Charles" userId="b1269e5f-19cd-4bc8-97bb-dd1e093c722b" providerId="ADAL" clId="{F00EA4F4-05D6-43A1-AAB9-1D2FBD46DBF9}" dt="2020-07-16T16:27:58.606" v="227"/>
        <pc:sldMkLst>
          <pc:docMk/>
          <pc:sldMk cId="0" sldId="266"/>
        </pc:sldMkLst>
      </pc:sldChg>
      <pc:sldChg chg="add del">
        <pc:chgData name="Charles" userId="b1269e5f-19cd-4bc8-97bb-dd1e093c722b" providerId="ADAL" clId="{F00EA4F4-05D6-43A1-AAB9-1D2FBD46DBF9}" dt="2020-07-16T16:27:58.606" v="227"/>
        <pc:sldMkLst>
          <pc:docMk/>
          <pc:sldMk cId="0" sldId="267"/>
        </pc:sldMkLst>
      </pc:sldChg>
      <pc:sldChg chg="add del">
        <pc:chgData name="Charles" userId="b1269e5f-19cd-4bc8-97bb-dd1e093c722b" providerId="ADAL" clId="{F00EA4F4-05D6-43A1-AAB9-1D2FBD46DBF9}" dt="2020-07-16T16:27:58.606" v="227"/>
        <pc:sldMkLst>
          <pc:docMk/>
          <pc:sldMk cId="0" sldId="268"/>
        </pc:sldMkLst>
      </pc:sldChg>
      <pc:sldChg chg="modSp add del mod">
        <pc:chgData name="Charles" userId="b1269e5f-19cd-4bc8-97bb-dd1e093c722b" providerId="ADAL" clId="{F00EA4F4-05D6-43A1-AAB9-1D2FBD46DBF9}" dt="2020-07-16T16:27:58.606" v="227"/>
        <pc:sldMkLst>
          <pc:docMk/>
          <pc:sldMk cId="0" sldId="269"/>
        </pc:sldMkLst>
        <pc:spChg chg="mod">
          <ac:chgData name="Charles" userId="b1269e5f-19cd-4bc8-97bb-dd1e093c722b" providerId="ADAL" clId="{F00EA4F4-05D6-43A1-AAB9-1D2FBD46DBF9}" dt="2020-07-16T16:27:58.606" v="227"/>
          <ac:spMkLst>
            <pc:docMk/>
            <pc:sldMk cId="0" sldId="269"/>
            <ac:spMk id="15365" creationId="{F01A775D-0E7D-4F3B-91E7-118423549600}"/>
          </ac:spMkLst>
        </pc:spChg>
      </pc:sldChg>
      <pc:sldChg chg="add del">
        <pc:chgData name="Charles" userId="b1269e5f-19cd-4bc8-97bb-dd1e093c722b" providerId="ADAL" clId="{F00EA4F4-05D6-43A1-AAB9-1D2FBD46DBF9}" dt="2020-07-16T16:27:58.606" v="227"/>
        <pc:sldMkLst>
          <pc:docMk/>
          <pc:sldMk cId="0" sldId="270"/>
        </pc:sldMkLst>
      </pc:sldChg>
      <pc:sldChg chg="add del">
        <pc:chgData name="Charles" userId="b1269e5f-19cd-4bc8-97bb-dd1e093c722b" providerId="ADAL" clId="{F00EA4F4-05D6-43A1-AAB9-1D2FBD46DBF9}" dt="2020-07-16T16:27:58.606" v="227"/>
        <pc:sldMkLst>
          <pc:docMk/>
          <pc:sldMk cId="0" sldId="271"/>
        </pc:sldMkLst>
      </pc:sldChg>
      <pc:sldChg chg="add del">
        <pc:chgData name="Charles" userId="b1269e5f-19cd-4bc8-97bb-dd1e093c722b" providerId="ADAL" clId="{F00EA4F4-05D6-43A1-AAB9-1D2FBD46DBF9}" dt="2020-07-16T16:27:58.606" v="227"/>
        <pc:sldMkLst>
          <pc:docMk/>
          <pc:sldMk cId="0" sldId="272"/>
        </pc:sldMkLst>
      </pc:sldChg>
      <pc:sldChg chg="add del">
        <pc:chgData name="Charles" userId="b1269e5f-19cd-4bc8-97bb-dd1e093c722b" providerId="ADAL" clId="{F00EA4F4-05D6-43A1-AAB9-1D2FBD46DBF9}" dt="2020-07-16T16:27:58.606" v="227"/>
        <pc:sldMkLst>
          <pc:docMk/>
          <pc:sldMk cId="0" sldId="273"/>
        </pc:sldMkLst>
      </pc:sldChg>
      <pc:sldChg chg="add del">
        <pc:chgData name="Charles" userId="b1269e5f-19cd-4bc8-97bb-dd1e093c722b" providerId="ADAL" clId="{F00EA4F4-05D6-43A1-AAB9-1D2FBD46DBF9}" dt="2020-07-16T16:27:58.606" v="227"/>
        <pc:sldMkLst>
          <pc:docMk/>
          <pc:sldMk cId="0" sldId="274"/>
        </pc:sldMkLst>
      </pc:sldChg>
      <pc:sldChg chg="add del">
        <pc:chgData name="Charles" userId="b1269e5f-19cd-4bc8-97bb-dd1e093c722b" providerId="ADAL" clId="{F00EA4F4-05D6-43A1-AAB9-1D2FBD46DBF9}" dt="2020-07-16T16:27:58.606" v="227"/>
        <pc:sldMkLst>
          <pc:docMk/>
          <pc:sldMk cId="0" sldId="275"/>
        </pc:sldMkLst>
      </pc:sldChg>
      <pc:sldChg chg="add del">
        <pc:chgData name="Charles" userId="b1269e5f-19cd-4bc8-97bb-dd1e093c722b" providerId="ADAL" clId="{F00EA4F4-05D6-43A1-AAB9-1D2FBD46DBF9}" dt="2020-07-16T16:27:58.606" v="227"/>
        <pc:sldMkLst>
          <pc:docMk/>
          <pc:sldMk cId="0" sldId="276"/>
        </pc:sldMkLst>
      </pc:sldChg>
      <pc:sldChg chg="modSp add del mod">
        <pc:chgData name="Charles" userId="b1269e5f-19cd-4bc8-97bb-dd1e093c722b" providerId="ADAL" clId="{F00EA4F4-05D6-43A1-AAB9-1D2FBD46DBF9}" dt="2020-07-16T16:27:58.606" v="227"/>
        <pc:sldMkLst>
          <pc:docMk/>
          <pc:sldMk cId="0" sldId="277"/>
        </pc:sldMkLst>
        <pc:spChg chg="mod">
          <ac:chgData name="Charles" userId="b1269e5f-19cd-4bc8-97bb-dd1e093c722b" providerId="ADAL" clId="{F00EA4F4-05D6-43A1-AAB9-1D2FBD46DBF9}" dt="2020-07-16T16:27:58.606" v="227"/>
          <ac:spMkLst>
            <pc:docMk/>
            <pc:sldMk cId="0" sldId="277"/>
            <ac:spMk id="2" creationId="{F0CB5CEB-88E4-4623-8C1B-1DE09144D732}"/>
          </ac:spMkLst>
        </pc:spChg>
      </pc:sldChg>
      <pc:sldChg chg="add del">
        <pc:chgData name="Charles" userId="b1269e5f-19cd-4bc8-97bb-dd1e093c722b" providerId="ADAL" clId="{F00EA4F4-05D6-43A1-AAB9-1D2FBD46DBF9}" dt="2020-07-16T16:27:58.606" v="227"/>
        <pc:sldMkLst>
          <pc:docMk/>
          <pc:sldMk cId="0" sldId="278"/>
        </pc:sldMkLst>
      </pc:sldChg>
      <pc:sldChg chg="add del">
        <pc:chgData name="Charles" userId="b1269e5f-19cd-4bc8-97bb-dd1e093c722b" providerId="ADAL" clId="{F00EA4F4-05D6-43A1-AAB9-1D2FBD46DBF9}" dt="2020-07-16T16:27:58.606" v="227"/>
        <pc:sldMkLst>
          <pc:docMk/>
          <pc:sldMk cId="0" sldId="279"/>
        </pc:sldMkLst>
      </pc:sldChg>
      <pc:sldChg chg="add del">
        <pc:chgData name="Charles" userId="b1269e5f-19cd-4bc8-97bb-dd1e093c722b" providerId="ADAL" clId="{F00EA4F4-05D6-43A1-AAB9-1D2FBD46DBF9}" dt="2020-07-16T16:27:58.606" v="227"/>
        <pc:sldMkLst>
          <pc:docMk/>
          <pc:sldMk cId="0" sldId="280"/>
        </pc:sldMkLst>
      </pc:sldChg>
      <pc:sldChg chg="add del">
        <pc:chgData name="Charles" userId="b1269e5f-19cd-4bc8-97bb-dd1e093c722b" providerId="ADAL" clId="{F00EA4F4-05D6-43A1-AAB9-1D2FBD46DBF9}" dt="2020-07-16T16:27:58.606" v="227"/>
        <pc:sldMkLst>
          <pc:docMk/>
          <pc:sldMk cId="0" sldId="281"/>
        </pc:sldMkLst>
      </pc:sldChg>
      <pc:sldChg chg="modSp add del mod">
        <pc:chgData name="Charles" userId="b1269e5f-19cd-4bc8-97bb-dd1e093c722b" providerId="ADAL" clId="{F00EA4F4-05D6-43A1-AAB9-1D2FBD46DBF9}" dt="2020-07-16T16:27:58.606" v="227"/>
        <pc:sldMkLst>
          <pc:docMk/>
          <pc:sldMk cId="0" sldId="282"/>
        </pc:sldMkLst>
        <pc:spChg chg="mod">
          <ac:chgData name="Charles" userId="b1269e5f-19cd-4bc8-97bb-dd1e093c722b" providerId="ADAL" clId="{F00EA4F4-05D6-43A1-AAB9-1D2FBD46DBF9}" dt="2020-07-16T16:27:58.606" v="227"/>
          <ac:spMkLst>
            <pc:docMk/>
            <pc:sldMk cId="0" sldId="282"/>
            <ac:spMk id="2" creationId="{02AF7005-2D8B-49BD-AB74-6F3D73EB0816}"/>
          </ac:spMkLst>
        </pc:spChg>
      </pc:sldChg>
      <pc:sldChg chg="add del">
        <pc:chgData name="Charles" userId="b1269e5f-19cd-4bc8-97bb-dd1e093c722b" providerId="ADAL" clId="{F00EA4F4-05D6-43A1-AAB9-1D2FBD46DBF9}" dt="2020-07-16T16:27:58.606" v="227"/>
        <pc:sldMkLst>
          <pc:docMk/>
          <pc:sldMk cId="0" sldId="283"/>
        </pc:sldMkLst>
      </pc:sldChg>
      <pc:sldChg chg="add del">
        <pc:chgData name="Charles" userId="b1269e5f-19cd-4bc8-97bb-dd1e093c722b" providerId="ADAL" clId="{F00EA4F4-05D6-43A1-AAB9-1D2FBD46DBF9}" dt="2020-07-16T16:27:58.606" v="227"/>
        <pc:sldMkLst>
          <pc:docMk/>
          <pc:sldMk cId="0" sldId="284"/>
        </pc:sldMkLst>
      </pc:sldChg>
      <pc:sldChg chg="modSp add del mod">
        <pc:chgData name="Charles" userId="b1269e5f-19cd-4bc8-97bb-dd1e093c722b" providerId="ADAL" clId="{F00EA4F4-05D6-43A1-AAB9-1D2FBD46DBF9}" dt="2020-07-16T16:27:58.606" v="227"/>
        <pc:sldMkLst>
          <pc:docMk/>
          <pc:sldMk cId="0" sldId="285"/>
        </pc:sldMkLst>
        <pc:spChg chg="mod">
          <ac:chgData name="Charles" userId="b1269e5f-19cd-4bc8-97bb-dd1e093c722b" providerId="ADAL" clId="{F00EA4F4-05D6-43A1-AAB9-1D2FBD46DBF9}" dt="2020-07-16T16:27:58.606" v="227"/>
          <ac:spMkLst>
            <pc:docMk/>
            <pc:sldMk cId="0" sldId="285"/>
            <ac:spMk id="2" creationId="{7A5CFB0B-C67E-4E29-9ABA-536FA0A00639}"/>
          </ac:spMkLst>
        </pc:spChg>
      </pc:sldChg>
      <pc:sldChg chg="modSp add del mod">
        <pc:chgData name="Charles" userId="b1269e5f-19cd-4bc8-97bb-dd1e093c722b" providerId="ADAL" clId="{F00EA4F4-05D6-43A1-AAB9-1D2FBD46DBF9}" dt="2020-07-16T16:27:58.606" v="227"/>
        <pc:sldMkLst>
          <pc:docMk/>
          <pc:sldMk cId="0" sldId="286"/>
        </pc:sldMkLst>
        <pc:spChg chg="mod">
          <ac:chgData name="Charles" userId="b1269e5f-19cd-4bc8-97bb-dd1e093c722b" providerId="ADAL" clId="{F00EA4F4-05D6-43A1-AAB9-1D2FBD46DBF9}" dt="2020-07-16T16:27:58.606" v="227"/>
          <ac:spMkLst>
            <pc:docMk/>
            <pc:sldMk cId="0" sldId="286"/>
            <ac:spMk id="2" creationId="{5683EAA2-4DBE-46DA-B335-40D1DB3669BC}"/>
          </ac:spMkLst>
        </pc:spChg>
      </pc:sldChg>
      <pc:sldChg chg="add del">
        <pc:chgData name="Charles" userId="b1269e5f-19cd-4bc8-97bb-dd1e093c722b" providerId="ADAL" clId="{F00EA4F4-05D6-43A1-AAB9-1D2FBD46DBF9}" dt="2020-07-16T16:27:58.606" v="227"/>
        <pc:sldMkLst>
          <pc:docMk/>
          <pc:sldMk cId="0" sldId="287"/>
        </pc:sldMkLst>
      </pc:sldChg>
      <pc:sldChg chg="add del">
        <pc:chgData name="Charles" userId="b1269e5f-19cd-4bc8-97bb-dd1e093c722b" providerId="ADAL" clId="{F00EA4F4-05D6-43A1-AAB9-1D2FBD46DBF9}" dt="2020-07-16T16:27:58.606" v="227"/>
        <pc:sldMkLst>
          <pc:docMk/>
          <pc:sldMk cId="0" sldId="288"/>
        </pc:sldMkLst>
      </pc:sldChg>
    </pc:docChg>
  </pc:docChgLst>
  <pc:docChgLst>
    <pc:chgData name="Wang, Charles" userId="b1269e5f-19cd-4bc8-97bb-dd1e093c722b" providerId="ADAL" clId="{47D29809-0736-4BE3-894E-BBEE25F1DE31}"/>
    <pc:docChg chg="undo custSel mod addSld delSld modSld sldOrd">
      <pc:chgData name="Wang, Charles" userId="b1269e5f-19cd-4bc8-97bb-dd1e093c722b" providerId="ADAL" clId="{47D29809-0736-4BE3-894E-BBEE25F1DE31}" dt="2020-08-06T18:37:06.461" v="14733" actId="20577"/>
      <pc:docMkLst>
        <pc:docMk/>
      </pc:docMkLst>
      <pc:sldChg chg="modSp">
        <pc:chgData name="Wang, Charles" userId="b1269e5f-19cd-4bc8-97bb-dd1e093c722b" providerId="ADAL" clId="{47D29809-0736-4BE3-894E-BBEE25F1DE31}" dt="2020-08-05T17:59:38.624" v="0"/>
        <pc:sldMkLst>
          <pc:docMk/>
          <pc:sldMk cId="1585632114" sldId="256"/>
        </pc:sldMkLst>
        <pc:spChg chg="mod">
          <ac:chgData name="Wang, Charles" userId="b1269e5f-19cd-4bc8-97bb-dd1e093c722b" providerId="ADAL" clId="{47D29809-0736-4BE3-894E-BBEE25F1DE31}" dt="2020-08-05T17:59:38.624" v="0"/>
          <ac:spMkLst>
            <pc:docMk/>
            <pc:sldMk cId="1585632114" sldId="256"/>
            <ac:spMk id="2" creationId="{7CBB9933-541C-4AF7-88AA-ED573D4233E2}"/>
          </ac:spMkLst>
        </pc:spChg>
        <pc:spChg chg="mod">
          <ac:chgData name="Wang, Charles" userId="b1269e5f-19cd-4bc8-97bb-dd1e093c722b" providerId="ADAL" clId="{47D29809-0736-4BE3-894E-BBEE25F1DE31}" dt="2020-08-05T17:59:38.624" v="0"/>
          <ac:spMkLst>
            <pc:docMk/>
            <pc:sldMk cId="1585632114" sldId="256"/>
            <ac:spMk id="3" creationId="{46F4775E-0945-4698-821D-5D158F7711F5}"/>
          </ac:spMkLst>
        </pc:spChg>
      </pc:sldChg>
      <pc:sldChg chg="modSp mod">
        <pc:chgData name="Wang, Charles" userId="b1269e5f-19cd-4bc8-97bb-dd1e093c722b" providerId="ADAL" clId="{47D29809-0736-4BE3-894E-BBEE25F1DE31}" dt="2020-08-06T04:19:48.093" v="12652" actId="20577"/>
        <pc:sldMkLst>
          <pc:docMk/>
          <pc:sldMk cId="24356445" sldId="257"/>
        </pc:sldMkLst>
        <pc:spChg chg="mod">
          <ac:chgData name="Wang, Charles" userId="b1269e5f-19cd-4bc8-97bb-dd1e093c722b" providerId="ADAL" clId="{47D29809-0736-4BE3-894E-BBEE25F1DE31}" dt="2020-08-05T17:59:38.624" v="0"/>
          <ac:spMkLst>
            <pc:docMk/>
            <pc:sldMk cId="24356445" sldId="257"/>
            <ac:spMk id="2" creationId="{66D7C4CF-CEBE-4BE8-B71C-B741BEC81427}"/>
          </ac:spMkLst>
        </pc:spChg>
        <pc:spChg chg="mod">
          <ac:chgData name="Wang, Charles" userId="b1269e5f-19cd-4bc8-97bb-dd1e093c722b" providerId="ADAL" clId="{47D29809-0736-4BE3-894E-BBEE25F1DE31}" dt="2020-08-06T04:19:48.093" v="12652" actId="20577"/>
          <ac:spMkLst>
            <pc:docMk/>
            <pc:sldMk cId="24356445" sldId="257"/>
            <ac:spMk id="3" creationId="{BD2AFDDD-CB1C-4D8C-958B-6EEEB882DB36}"/>
          </ac:spMkLst>
        </pc:spChg>
      </pc:sldChg>
      <pc:sldChg chg="addSp delSp modSp new mod modClrScheme chgLayout">
        <pc:chgData name="Wang, Charles" userId="b1269e5f-19cd-4bc8-97bb-dd1e093c722b" providerId="ADAL" clId="{47D29809-0736-4BE3-894E-BBEE25F1DE31}" dt="2020-08-05T18:45:53.124" v="784" actId="1076"/>
        <pc:sldMkLst>
          <pc:docMk/>
          <pc:sldMk cId="387592129" sldId="258"/>
        </pc:sldMkLst>
        <pc:spChg chg="del mod ord">
          <ac:chgData name="Wang, Charles" userId="b1269e5f-19cd-4bc8-97bb-dd1e093c722b" providerId="ADAL" clId="{47D29809-0736-4BE3-894E-BBEE25F1DE31}" dt="2020-08-05T18:00:13.411" v="32" actId="700"/>
          <ac:spMkLst>
            <pc:docMk/>
            <pc:sldMk cId="387592129" sldId="258"/>
            <ac:spMk id="2" creationId="{458A483B-54FF-48DD-A17F-88606F16D03D}"/>
          </ac:spMkLst>
        </pc:spChg>
        <pc:spChg chg="del mod ord">
          <ac:chgData name="Wang, Charles" userId="b1269e5f-19cd-4bc8-97bb-dd1e093c722b" providerId="ADAL" clId="{47D29809-0736-4BE3-894E-BBEE25F1DE31}" dt="2020-08-05T18:00:13.411" v="32" actId="700"/>
          <ac:spMkLst>
            <pc:docMk/>
            <pc:sldMk cId="387592129" sldId="258"/>
            <ac:spMk id="3" creationId="{C457CD0E-0F34-411C-B50F-1740F623796A}"/>
          </ac:spMkLst>
        </pc:spChg>
        <pc:spChg chg="add mod ord">
          <ac:chgData name="Wang, Charles" userId="b1269e5f-19cd-4bc8-97bb-dd1e093c722b" providerId="ADAL" clId="{47D29809-0736-4BE3-894E-BBEE25F1DE31}" dt="2020-08-05T18:40:21.934" v="223" actId="700"/>
          <ac:spMkLst>
            <pc:docMk/>
            <pc:sldMk cId="387592129" sldId="258"/>
            <ac:spMk id="4" creationId="{AFB81227-9421-435F-A240-DC3FC2C12013}"/>
          </ac:spMkLst>
        </pc:spChg>
        <pc:spChg chg="add del mod ord">
          <ac:chgData name="Wang, Charles" userId="b1269e5f-19cd-4bc8-97bb-dd1e093c722b" providerId="ADAL" clId="{47D29809-0736-4BE3-894E-BBEE25F1DE31}" dt="2020-08-05T18:39:03.811" v="170" actId="700"/>
          <ac:spMkLst>
            <pc:docMk/>
            <pc:sldMk cId="387592129" sldId="258"/>
            <ac:spMk id="5" creationId="{D4D45B1A-444A-41D7-BDA4-441267B44A1D}"/>
          </ac:spMkLst>
        </pc:spChg>
        <pc:spChg chg="add del mod ord">
          <ac:chgData name="Wang, Charles" userId="b1269e5f-19cd-4bc8-97bb-dd1e093c722b" providerId="ADAL" clId="{47D29809-0736-4BE3-894E-BBEE25F1DE31}" dt="2020-08-05T18:40:21.934" v="223" actId="700"/>
          <ac:spMkLst>
            <pc:docMk/>
            <pc:sldMk cId="387592129" sldId="258"/>
            <ac:spMk id="6" creationId="{69CA6E0D-CF8C-4CEA-863A-7CBA37CE2793}"/>
          </ac:spMkLst>
        </pc:spChg>
        <pc:spChg chg="add mod ord">
          <ac:chgData name="Wang, Charles" userId="b1269e5f-19cd-4bc8-97bb-dd1e093c722b" providerId="ADAL" clId="{47D29809-0736-4BE3-894E-BBEE25F1DE31}" dt="2020-08-05T18:43:16.036" v="595" actId="20577"/>
          <ac:spMkLst>
            <pc:docMk/>
            <pc:sldMk cId="387592129" sldId="258"/>
            <ac:spMk id="7" creationId="{F632619A-2BCB-46A7-B82D-273395CE60B6}"/>
          </ac:spMkLst>
        </pc:spChg>
        <pc:spChg chg="mod">
          <ac:chgData name="Wang, Charles" userId="b1269e5f-19cd-4bc8-97bb-dd1e093c722b" providerId="ADAL" clId="{47D29809-0736-4BE3-894E-BBEE25F1DE31}" dt="2020-08-05T18:45:42.793" v="782"/>
          <ac:spMkLst>
            <pc:docMk/>
            <pc:sldMk cId="387592129" sldId="258"/>
            <ac:spMk id="9" creationId="{601BFE54-2752-4200-BE1B-B7466BE500AF}"/>
          </ac:spMkLst>
        </pc:spChg>
        <pc:spChg chg="mod">
          <ac:chgData name="Wang, Charles" userId="b1269e5f-19cd-4bc8-97bb-dd1e093c722b" providerId="ADAL" clId="{47D29809-0736-4BE3-894E-BBEE25F1DE31}" dt="2020-08-05T18:45:42.793" v="782"/>
          <ac:spMkLst>
            <pc:docMk/>
            <pc:sldMk cId="387592129" sldId="258"/>
            <ac:spMk id="10" creationId="{6F278F8F-B81A-4493-A645-C3898A0DA2A4}"/>
          </ac:spMkLst>
        </pc:spChg>
        <pc:spChg chg="mod">
          <ac:chgData name="Wang, Charles" userId="b1269e5f-19cd-4bc8-97bb-dd1e093c722b" providerId="ADAL" clId="{47D29809-0736-4BE3-894E-BBEE25F1DE31}" dt="2020-08-05T18:45:42.793" v="782"/>
          <ac:spMkLst>
            <pc:docMk/>
            <pc:sldMk cId="387592129" sldId="258"/>
            <ac:spMk id="11" creationId="{0404E147-3B1A-4E3D-9DE7-9E0BF5C28C72}"/>
          </ac:spMkLst>
        </pc:spChg>
        <pc:spChg chg="mod">
          <ac:chgData name="Wang, Charles" userId="b1269e5f-19cd-4bc8-97bb-dd1e093c722b" providerId="ADAL" clId="{47D29809-0736-4BE3-894E-BBEE25F1DE31}" dt="2020-08-05T18:45:42.793" v="782"/>
          <ac:spMkLst>
            <pc:docMk/>
            <pc:sldMk cId="387592129" sldId="258"/>
            <ac:spMk id="12" creationId="{3F4E36EB-BCF0-4BD9-B0ED-6575C92991E0}"/>
          </ac:spMkLst>
        </pc:spChg>
        <pc:grpChg chg="add mod">
          <ac:chgData name="Wang, Charles" userId="b1269e5f-19cd-4bc8-97bb-dd1e093c722b" providerId="ADAL" clId="{47D29809-0736-4BE3-894E-BBEE25F1DE31}" dt="2020-08-05T18:45:53.124" v="784" actId="1076"/>
          <ac:grpSpMkLst>
            <pc:docMk/>
            <pc:sldMk cId="387592129" sldId="258"/>
            <ac:grpSpMk id="8" creationId="{05C5DF5E-894E-4205-8268-9B288FB3AEAA}"/>
          </ac:grpSpMkLst>
        </pc:grpChg>
      </pc:sldChg>
      <pc:sldChg chg="addSp delSp modSp add mod">
        <pc:chgData name="Wang, Charles" userId="b1269e5f-19cd-4bc8-97bb-dd1e093c722b" providerId="ADAL" clId="{47D29809-0736-4BE3-894E-BBEE25F1DE31}" dt="2020-08-05T18:56:52.260" v="2059" actId="22"/>
        <pc:sldMkLst>
          <pc:docMk/>
          <pc:sldMk cId="4088436743" sldId="259"/>
        </pc:sldMkLst>
        <pc:spChg chg="add mod">
          <ac:chgData name="Wang, Charles" userId="b1269e5f-19cd-4bc8-97bb-dd1e093c722b" providerId="ADAL" clId="{47D29809-0736-4BE3-894E-BBEE25F1DE31}" dt="2020-08-05T18:56:42.596" v="2057" actId="1076"/>
          <ac:spMkLst>
            <pc:docMk/>
            <pc:sldMk cId="4088436743" sldId="259"/>
            <ac:spMk id="2" creationId="{F0D3EB72-266D-49A1-B8C0-091488DDF480}"/>
          </ac:spMkLst>
        </pc:spChg>
        <pc:spChg chg="add del">
          <ac:chgData name="Wang, Charles" userId="b1269e5f-19cd-4bc8-97bb-dd1e093c722b" providerId="ADAL" clId="{47D29809-0736-4BE3-894E-BBEE25F1DE31}" dt="2020-08-05T18:56:52.260" v="2059" actId="22"/>
          <ac:spMkLst>
            <pc:docMk/>
            <pc:sldMk cId="4088436743" sldId="259"/>
            <ac:spMk id="3" creationId="{1EA31CD4-BC98-491A-861E-38DC442CCE96}"/>
          </ac:spMkLst>
        </pc:spChg>
        <pc:spChg chg="mod">
          <ac:chgData name="Wang, Charles" userId="b1269e5f-19cd-4bc8-97bb-dd1e093c722b" providerId="ADAL" clId="{47D29809-0736-4BE3-894E-BBEE25F1DE31}" dt="2020-08-05T18:00:27.511" v="85" actId="20577"/>
          <ac:spMkLst>
            <pc:docMk/>
            <pc:sldMk cId="4088436743" sldId="259"/>
            <ac:spMk id="4" creationId="{AFB81227-9421-435F-A240-DC3FC2C12013}"/>
          </ac:spMkLst>
        </pc:spChg>
        <pc:spChg chg="mod">
          <ac:chgData name="Wang, Charles" userId="b1269e5f-19cd-4bc8-97bb-dd1e093c722b" providerId="ADAL" clId="{47D29809-0736-4BE3-894E-BBEE25F1DE31}" dt="2020-08-05T18:56:14.115" v="2029" actId="20577"/>
          <ac:spMkLst>
            <pc:docMk/>
            <pc:sldMk cId="4088436743" sldId="259"/>
            <ac:spMk id="5" creationId="{D4D45B1A-444A-41D7-BDA4-441267B44A1D}"/>
          </ac:spMkLst>
        </pc:spChg>
      </pc:sldChg>
      <pc:sldChg chg="modSp new mod">
        <pc:chgData name="Wang, Charles" userId="b1269e5f-19cd-4bc8-97bb-dd1e093c722b" providerId="ADAL" clId="{47D29809-0736-4BE3-894E-BBEE25F1DE31}" dt="2020-08-06T17:29:09.808" v="13475" actId="20577"/>
        <pc:sldMkLst>
          <pc:docMk/>
          <pc:sldMk cId="695139972" sldId="260"/>
        </pc:sldMkLst>
        <pc:spChg chg="mod">
          <ac:chgData name="Wang, Charles" userId="b1269e5f-19cd-4bc8-97bb-dd1e093c722b" providerId="ADAL" clId="{47D29809-0736-4BE3-894E-BBEE25F1DE31}" dt="2020-08-05T18:00:39.191" v="103" actId="20577"/>
          <ac:spMkLst>
            <pc:docMk/>
            <pc:sldMk cId="695139972" sldId="260"/>
            <ac:spMk id="2" creationId="{73F74E4E-9404-4FAA-B437-35CDE67F3B91}"/>
          </ac:spMkLst>
        </pc:spChg>
        <pc:spChg chg="mod">
          <ac:chgData name="Wang, Charles" userId="b1269e5f-19cd-4bc8-97bb-dd1e093c722b" providerId="ADAL" clId="{47D29809-0736-4BE3-894E-BBEE25F1DE31}" dt="2020-08-06T17:29:09.808" v="13475" actId="20577"/>
          <ac:spMkLst>
            <pc:docMk/>
            <pc:sldMk cId="695139972" sldId="260"/>
            <ac:spMk id="3" creationId="{26133C1E-CB6F-4ABB-A8CD-0C36B161F216}"/>
          </ac:spMkLst>
        </pc:spChg>
      </pc:sldChg>
      <pc:sldChg chg="addSp delSp modSp new mod setBg modClrScheme chgLayout">
        <pc:chgData name="Wang, Charles" userId="b1269e5f-19cd-4bc8-97bb-dd1e093c722b" providerId="ADAL" clId="{47D29809-0736-4BE3-894E-BBEE25F1DE31}" dt="2020-08-05T22:40:47.831" v="7796" actId="20577"/>
        <pc:sldMkLst>
          <pc:docMk/>
          <pc:sldMk cId="3690110352" sldId="261"/>
        </pc:sldMkLst>
        <pc:spChg chg="mod ord">
          <ac:chgData name="Wang, Charles" userId="b1269e5f-19cd-4bc8-97bb-dd1e093c722b" providerId="ADAL" clId="{47D29809-0736-4BE3-894E-BBEE25F1DE31}" dt="2020-08-05T19:01:17.172" v="2228" actId="700"/>
          <ac:spMkLst>
            <pc:docMk/>
            <pc:sldMk cId="3690110352" sldId="261"/>
            <ac:spMk id="2" creationId="{94153C1E-E43C-48EC-A14C-A18446C89D7F}"/>
          </ac:spMkLst>
        </pc:spChg>
        <pc:spChg chg="del mod ord">
          <ac:chgData name="Wang, Charles" userId="b1269e5f-19cd-4bc8-97bb-dd1e093c722b" providerId="ADAL" clId="{47D29809-0736-4BE3-894E-BBEE25F1DE31}" dt="2020-08-05T19:01:17.172" v="2228" actId="700"/>
          <ac:spMkLst>
            <pc:docMk/>
            <pc:sldMk cId="3690110352" sldId="261"/>
            <ac:spMk id="3" creationId="{D224F8FE-8F85-4798-BC03-875CA906ADA8}"/>
          </ac:spMkLst>
        </pc:spChg>
        <pc:spChg chg="add mod ord">
          <ac:chgData name="Wang, Charles" userId="b1269e5f-19cd-4bc8-97bb-dd1e093c722b" providerId="ADAL" clId="{47D29809-0736-4BE3-894E-BBEE25F1DE31}" dt="2020-08-05T22:40:47.831" v="7796" actId="20577"/>
          <ac:spMkLst>
            <pc:docMk/>
            <pc:sldMk cId="3690110352" sldId="261"/>
            <ac:spMk id="4" creationId="{5C6EB0D2-5671-42A1-A03B-5CE3F742597F}"/>
          </ac:spMkLst>
        </pc:spChg>
      </pc:sldChg>
      <pc:sldChg chg="addSp modSp add del mod">
        <pc:chgData name="Wang, Charles" userId="b1269e5f-19cd-4bc8-97bb-dd1e093c722b" providerId="ADAL" clId="{47D29809-0736-4BE3-894E-BBEE25F1DE31}" dt="2020-08-05T21:30:25.469" v="3192" actId="47"/>
        <pc:sldMkLst>
          <pc:docMk/>
          <pc:sldMk cId="4262152720" sldId="262"/>
        </pc:sldMkLst>
        <pc:spChg chg="mod">
          <ac:chgData name="Wang, Charles" userId="b1269e5f-19cd-4bc8-97bb-dd1e093c722b" providerId="ADAL" clId="{47D29809-0736-4BE3-894E-BBEE25F1DE31}" dt="2020-08-05T18:00:55.276" v="123" actId="20577"/>
          <ac:spMkLst>
            <pc:docMk/>
            <pc:sldMk cId="4262152720" sldId="262"/>
            <ac:spMk id="2" creationId="{73F74E4E-9404-4FAA-B437-35CDE67F3B91}"/>
          </ac:spMkLst>
        </pc:spChg>
        <pc:spChg chg="add mod">
          <ac:chgData name="Wang, Charles" userId="b1269e5f-19cd-4bc8-97bb-dd1e093c722b" providerId="ADAL" clId="{47D29809-0736-4BE3-894E-BBEE25F1DE31}" dt="2020-08-05T21:24:50.106" v="2554" actId="1076"/>
          <ac:spMkLst>
            <pc:docMk/>
            <pc:sldMk cId="4262152720" sldId="262"/>
            <ac:spMk id="4" creationId="{64335524-BC9F-4B0D-9594-7934329E6622}"/>
          </ac:spMkLst>
        </pc:spChg>
      </pc:sldChg>
      <pc:sldChg chg="modSp add mod">
        <pc:chgData name="Wang, Charles" userId="b1269e5f-19cd-4bc8-97bb-dd1e093c722b" providerId="ADAL" clId="{47D29809-0736-4BE3-894E-BBEE25F1DE31}" dt="2020-08-06T18:01:10.442" v="13944" actId="20577"/>
        <pc:sldMkLst>
          <pc:docMk/>
          <pc:sldMk cId="23876731" sldId="263"/>
        </pc:sldMkLst>
        <pc:spChg chg="mod">
          <ac:chgData name="Wang, Charles" userId="b1269e5f-19cd-4bc8-97bb-dd1e093c722b" providerId="ADAL" clId="{47D29809-0736-4BE3-894E-BBEE25F1DE31}" dt="2020-08-05T18:01:31.610" v="139" actId="20577"/>
          <ac:spMkLst>
            <pc:docMk/>
            <pc:sldMk cId="23876731" sldId="263"/>
            <ac:spMk id="2" creationId="{94153C1E-E43C-48EC-A14C-A18446C89D7F}"/>
          </ac:spMkLst>
        </pc:spChg>
        <pc:spChg chg="mod">
          <ac:chgData name="Wang, Charles" userId="b1269e5f-19cd-4bc8-97bb-dd1e093c722b" providerId="ADAL" clId="{47D29809-0736-4BE3-894E-BBEE25F1DE31}" dt="2020-08-06T18:01:10.442" v="13944" actId="20577"/>
          <ac:spMkLst>
            <pc:docMk/>
            <pc:sldMk cId="23876731" sldId="263"/>
            <ac:spMk id="3" creationId="{D224F8FE-8F85-4798-BC03-875CA906ADA8}"/>
          </ac:spMkLst>
        </pc:spChg>
      </pc:sldChg>
      <pc:sldChg chg="modSp new mod">
        <pc:chgData name="Wang, Charles" userId="b1269e5f-19cd-4bc8-97bb-dd1e093c722b" providerId="ADAL" clId="{47D29809-0736-4BE3-894E-BBEE25F1DE31}" dt="2020-08-06T18:02:32.632" v="14333" actId="20577"/>
        <pc:sldMkLst>
          <pc:docMk/>
          <pc:sldMk cId="3582236882" sldId="264"/>
        </pc:sldMkLst>
        <pc:spChg chg="mod">
          <ac:chgData name="Wang, Charles" userId="b1269e5f-19cd-4bc8-97bb-dd1e093c722b" providerId="ADAL" clId="{47D29809-0736-4BE3-894E-BBEE25F1DE31}" dt="2020-08-05T22:49:57.205" v="8557" actId="20577"/>
          <ac:spMkLst>
            <pc:docMk/>
            <pc:sldMk cId="3582236882" sldId="264"/>
            <ac:spMk id="2" creationId="{4DE2356F-8083-4443-9B25-0C5CAAB2775E}"/>
          </ac:spMkLst>
        </pc:spChg>
        <pc:spChg chg="mod">
          <ac:chgData name="Wang, Charles" userId="b1269e5f-19cd-4bc8-97bb-dd1e093c722b" providerId="ADAL" clId="{47D29809-0736-4BE3-894E-BBEE25F1DE31}" dt="2020-08-06T18:02:32.632" v="14333" actId="20577"/>
          <ac:spMkLst>
            <pc:docMk/>
            <pc:sldMk cId="3582236882" sldId="264"/>
            <ac:spMk id="3" creationId="{3813E3C0-5D9F-4CDE-9DA3-6D61A05C0D2D}"/>
          </ac:spMkLst>
        </pc:spChg>
      </pc:sldChg>
      <pc:sldChg chg="modSp new mod setBg">
        <pc:chgData name="Wang, Charles" userId="b1269e5f-19cd-4bc8-97bb-dd1e093c722b" providerId="ADAL" clId="{47D29809-0736-4BE3-894E-BBEE25F1DE31}" dt="2020-08-06T04:04:35.747" v="12372" actId="20577"/>
        <pc:sldMkLst>
          <pc:docMk/>
          <pc:sldMk cId="3781481852" sldId="265"/>
        </pc:sldMkLst>
        <pc:spChg chg="mod">
          <ac:chgData name="Wang, Charles" userId="b1269e5f-19cd-4bc8-97bb-dd1e093c722b" providerId="ADAL" clId="{47D29809-0736-4BE3-894E-BBEE25F1DE31}" dt="2020-08-06T04:04:35.747" v="12372" actId="20577"/>
          <ac:spMkLst>
            <pc:docMk/>
            <pc:sldMk cId="3781481852" sldId="265"/>
            <ac:spMk id="2" creationId="{DA640D83-B06F-4577-80F9-DBCE45B436F5}"/>
          </ac:spMkLst>
        </pc:spChg>
        <pc:spChg chg="mod">
          <ac:chgData name="Wang, Charles" userId="b1269e5f-19cd-4bc8-97bb-dd1e093c722b" providerId="ADAL" clId="{47D29809-0736-4BE3-894E-BBEE25F1DE31}" dt="2020-08-05T23:11:18.271" v="10657"/>
          <ac:spMkLst>
            <pc:docMk/>
            <pc:sldMk cId="3781481852" sldId="265"/>
            <ac:spMk id="3" creationId="{4F1611D3-4AC3-4046-AD46-28080EF6E79A}"/>
          </ac:spMkLst>
        </pc:spChg>
      </pc:sldChg>
      <pc:sldChg chg="addSp modSp add mod">
        <pc:chgData name="Wang, Charles" userId="b1269e5f-19cd-4bc8-97bb-dd1e093c722b" providerId="ADAL" clId="{47D29809-0736-4BE3-894E-BBEE25F1DE31}" dt="2020-08-05T18:50:41.572" v="946" actId="1076"/>
        <pc:sldMkLst>
          <pc:docMk/>
          <pc:sldMk cId="3631015027" sldId="266"/>
        </pc:sldMkLst>
        <pc:spChg chg="add mod">
          <ac:chgData name="Wang, Charles" userId="b1269e5f-19cd-4bc8-97bb-dd1e093c722b" providerId="ADAL" clId="{47D29809-0736-4BE3-894E-BBEE25F1DE31}" dt="2020-08-05T18:50:41.572" v="946" actId="1076"/>
          <ac:spMkLst>
            <pc:docMk/>
            <pc:sldMk cId="3631015027" sldId="266"/>
            <ac:spMk id="2" creationId="{2FAD11B2-7950-4E26-83A3-C54888CC5ED8}"/>
          </ac:spMkLst>
        </pc:spChg>
        <pc:spChg chg="mod">
          <ac:chgData name="Wang, Charles" userId="b1269e5f-19cd-4bc8-97bb-dd1e093c722b" providerId="ADAL" clId="{47D29809-0736-4BE3-894E-BBEE25F1DE31}" dt="2020-08-05T18:46:47.898" v="904" actId="20577"/>
          <ac:spMkLst>
            <pc:docMk/>
            <pc:sldMk cId="3631015027" sldId="266"/>
            <ac:spMk id="7" creationId="{F632619A-2BCB-46A7-B82D-273395CE60B6}"/>
          </ac:spMkLst>
        </pc:spChg>
      </pc:sldChg>
      <pc:sldChg chg="addSp delSp modSp add mod">
        <pc:chgData name="Wang, Charles" userId="b1269e5f-19cd-4bc8-97bb-dd1e093c722b" providerId="ADAL" clId="{47D29809-0736-4BE3-894E-BBEE25F1DE31}" dt="2020-08-05T18:55:34.049" v="1897" actId="20577"/>
        <pc:sldMkLst>
          <pc:docMk/>
          <pc:sldMk cId="105277803" sldId="267"/>
        </pc:sldMkLst>
        <pc:spChg chg="add del mod">
          <ac:chgData name="Wang, Charles" userId="b1269e5f-19cd-4bc8-97bb-dd1e093c722b" providerId="ADAL" clId="{47D29809-0736-4BE3-894E-BBEE25F1DE31}" dt="2020-08-05T18:50:46.151" v="947" actId="478"/>
          <ac:spMkLst>
            <pc:docMk/>
            <pc:sldMk cId="105277803" sldId="267"/>
            <ac:spMk id="2" creationId="{1618E55E-D13A-4EF6-98F9-49C2168A810E}"/>
          </ac:spMkLst>
        </pc:spChg>
        <pc:spChg chg="mod">
          <ac:chgData name="Wang, Charles" userId="b1269e5f-19cd-4bc8-97bb-dd1e093c722b" providerId="ADAL" clId="{47D29809-0736-4BE3-894E-BBEE25F1DE31}" dt="2020-08-05T18:55:34.049" v="1897" actId="20577"/>
          <ac:spMkLst>
            <pc:docMk/>
            <pc:sldMk cId="105277803" sldId="267"/>
            <ac:spMk id="7" creationId="{F632619A-2BCB-46A7-B82D-273395CE60B6}"/>
          </ac:spMkLst>
        </pc:spChg>
      </pc:sldChg>
      <pc:sldChg chg="addSp delSp modSp new del mod">
        <pc:chgData name="Wang, Charles" userId="b1269e5f-19cd-4bc8-97bb-dd1e093c722b" providerId="ADAL" clId="{47D29809-0736-4BE3-894E-BBEE25F1DE31}" dt="2020-08-05T18:45:44.922" v="783" actId="47"/>
        <pc:sldMkLst>
          <pc:docMk/>
          <pc:sldMk cId="3373401203" sldId="267"/>
        </pc:sldMkLst>
        <pc:spChg chg="add mod">
          <ac:chgData name="Wang, Charles" userId="b1269e5f-19cd-4bc8-97bb-dd1e093c722b" providerId="ADAL" clId="{47D29809-0736-4BE3-894E-BBEE25F1DE31}" dt="2020-08-05T18:45:29.863" v="780" actId="164"/>
          <ac:spMkLst>
            <pc:docMk/>
            <pc:sldMk cId="3373401203" sldId="267"/>
            <ac:spMk id="2" creationId="{AEE6F417-8633-4061-97CC-B86CD6160B35}"/>
          </ac:spMkLst>
        </pc:spChg>
        <pc:spChg chg="add mod">
          <ac:chgData name="Wang, Charles" userId="b1269e5f-19cd-4bc8-97bb-dd1e093c722b" providerId="ADAL" clId="{47D29809-0736-4BE3-894E-BBEE25F1DE31}" dt="2020-08-05T18:45:29.863" v="780" actId="164"/>
          <ac:spMkLst>
            <pc:docMk/>
            <pc:sldMk cId="3373401203" sldId="267"/>
            <ac:spMk id="3" creationId="{A2059239-16A2-4492-86DB-1C0B8C6D1AA0}"/>
          </ac:spMkLst>
        </pc:spChg>
        <pc:spChg chg="add mod">
          <ac:chgData name="Wang, Charles" userId="b1269e5f-19cd-4bc8-97bb-dd1e093c722b" providerId="ADAL" clId="{47D29809-0736-4BE3-894E-BBEE25F1DE31}" dt="2020-08-05T18:45:29.863" v="780" actId="164"/>
          <ac:spMkLst>
            <pc:docMk/>
            <pc:sldMk cId="3373401203" sldId="267"/>
            <ac:spMk id="4" creationId="{470959E7-054D-4C04-82FC-E0BD50E1A0F9}"/>
          </ac:spMkLst>
        </pc:spChg>
        <pc:spChg chg="add mod">
          <ac:chgData name="Wang, Charles" userId="b1269e5f-19cd-4bc8-97bb-dd1e093c722b" providerId="ADAL" clId="{47D29809-0736-4BE3-894E-BBEE25F1DE31}" dt="2020-08-05T18:45:29.863" v="780" actId="164"/>
          <ac:spMkLst>
            <pc:docMk/>
            <pc:sldMk cId="3373401203" sldId="267"/>
            <ac:spMk id="5" creationId="{FEA987B0-5460-4292-B81B-B3415E30244D}"/>
          </ac:spMkLst>
        </pc:spChg>
        <pc:grpChg chg="add mod">
          <ac:chgData name="Wang, Charles" userId="b1269e5f-19cd-4bc8-97bb-dd1e093c722b" providerId="ADAL" clId="{47D29809-0736-4BE3-894E-BBEE25F1DE31}" dt="2020-08-05T18:45:32.365" v="781" actId="1076"/>
          <ac:grpSpMkLst>
            <pc:docMk/>
            <pc:sldMk cId="3373401203" sldId="267"/>
            <ac:grpSpMk id="8" creationId="{67FACCFD-FABA-41CE-8DB3-D7ED9FABCEE9}"/>
          </ac:grpSpMkLst>
        </pc:grpChg>
        <pc:inkChg chg="add del mod">
          <ac:chgData name="Wang, Charles" userId="b1269e5f-19cd-4bc8-97bb-dd1e093c722b" providerId="ADAL" clId="{47D29809-0736-4BE3-894E-BBEE25F1DE31}" dt="2020-08-05T18:45:12.682" v="778" actId="478"/>
          <ac:inkMkLst>
            <pc:docMk/>
            <pc:sldMk cId="3373401203" sldId="267"/>
            <ac:inkMk id="6" creationId="{204F6469-E654-498E-9F77-1C18B33E4EF7}"/>
          </ac:inkMkLst>
        </pc:inkChg>
        <pc:inkChg chg="add del mod">
          <ac:chgData name="Wang, Charles" userId="b1269e5f-19cd-4bc8-97bb-dd1e093c722b" providerId="ADAL" clId="{47D29809-0736-4BE3-894E-BBEE25F1DE31}" dt="2020-08-05T18:45:05.376" v="777" actId="478"/>
          <ac:inkMkLst>
            <pc:docMk/>
            <pc:sldMk cId="3373401203" sldId="267"/>
            <ac:inkMk id="7" creationId="{D331B76E-1DA2-46E4-86E6-2330E1EAC868}"/>
          </ac:inkMkLst>
        </pc:inkChg>
      </pc:sldChg>
      <pc:sldChg chg="modSp add mod">
        <pc:chgData name="Wang, Charles" userId="b1269e5f-19cd-4bc8-97bb-dd1e093c722b" providerId="ADAL" clId="{47D29809-0736-4BE3-894E-BBEE25F1DE31}" dt="2020-08-06T04:24:02.893" v="13245" actId="20577"/>
        <pc:sldMkLst>
          <pc:docMk/>
          <pc:sldMk cId="2707631085" sldId="268"/>
        </pc:sldMkLst>
        <pc:spChg chg="mod">
          <ac:chgData name="Wang, Charles" userId="b1269e5f-19cd-4bc8-97bb-dd1e093c722b" providerId="ADAL" clId="{47D29809-0736-4BE3-894E-BBEE25F1DE31}" dt="2020-08-06T04:24:02.893" v="13245" actId="20577"/>
          <ac:spMkLst>
            <pc:docMk/>
            <pc:sldMk cId="2707631085" sldId="268"/>
            <ac:spMk id="5" creationId="{D4D45B1A-444A-41D7-BDA4-441267B44A1D}"/>
          </ac:spMkLst>
        </pc:spChg>
      </pc:sldChg>
      <pc:sldChg chg="addSp delSp modSp new mod setBg modClrScheme chgLayout">
        <pc:chgData name="Wang, Charles" userId="b1269e5f-19cd-4bc8-97bb-dd1e093c722b" providerId="ADAL" clId="{47D29809-0736-4BE3-894E-BBEE25F1DE31}" dt="2020-08-05T19:00:44.957" v="2227"/>
        <pc:sldMkLst>
          <pc:docMk/>
          <pc:sldMk cId="4016537780" sldId="269"/>
        </pc:sldMkLst>
        <pc:spChg chg="add mod">
          <ac:chgData name="Wang, Charles" userId="b1269e5f-19cd-4bc8-97bb-dd1e093c722b" providerId="ADAL" clId="{47D29809-0736-4BE3-894E-BBEE25F1DE31}" dt="2020-08-05T18:58:36.123" v="2226" actId="26606"/>
          <ac:spMkLst>
            <pc:docMk/>
            <pc:sldMk cId="4016537780" sldId="269"/>
            <ac:spMk id="2" creationId="{4C98A49A-C835-4F64-B66D-90163A2040D5}"/>
          </ac:spMkLst>
        </pc:spChg>
        <pc:spChg chg="add mod">
          <ac:chgData name="Wang, Charles" userId="b1269e5f-19cd-4bc8-97bb-dd1e093c722b" providerId="ADAL" clId="{47D29809-0736-4BE3-894E-BBEE25F1DE31}" dt="2020-08-05T18:58:36.123" v="2226" actId="26606"/>
          <ac:spMkLst>
            <pc:docMk/>
            <pc:sldMk cId="4016537780" sldId="269"/>
            <ac:spMk id="3" creationId="{50A43E95-9C5C-4D91-AC8E-94FC23533DDB}"/>
          </ac:spMkLst>
        </pc:spChg>
        <pc:spChg chg="add del">
          <ac:chgData name="Wang, Charles" userId="b1269e5f-19cd-4bc8-97bb-dd1e093c722b" providerId="ADAL" clId="{47D29809-0736-4BE3-894E-BBEE25F1DE31}" dt="2020-08-05T18:58:36.123" v="2226" actId="26606"/>
          <ac:spMkLst>
            <pc:docMk/>
            <pc:sldMk cId="4016537780" sldId="269"/>
            <ac:spMk id="8" creationId="{52C0B2E1-0268-42EC-ABD3-94F81A05BCBD}"/>
          </ac:spMkLst>
        </pc:spChg>
        <pc:spChg chg="add del">
          <ac:chgData name="Wang, Charles" userId="b1269e5f-19cd-4bc8-97bb-dd1e093c722b" providerId="ADAL" clId="{47D29809-0736-4BE3-894E-BBEE25F1DE31}" dt="2020-08-05T18:58:36.123" v="2226" actId="26606"/>
          <ac:spMkLst>
            <pc:docMk/>
            <pc:sldMk cId="4016537780" sldId="269"/>
            <ac:spMk id="10" creationId="{7D2256B4-48EA-40FC-BBC0-AA1EE6E0080C}"/>
          </ac:spMkLst>
        </pc:spChg>
        <pc:spChg chg="add del">
          <ac:chgData name="Wang, Charles" userId="b1269e5f-19cd-4bc8-97bb-dd1e093c722b" providerId="ADAL" clId="{47D29809-0736-4BE3-894E-BBEE25F1DE31}" dt="2020-08-05T18:58:36.123" v="2226" actId="26606"/>
          <ac:spMkLst>
            <pc:docMk/>
            <pc:sldMk cId="4016537780" sldId="269"/>
            <ac:spMk id="14" creationId="{F3B3B6C5-748F-437C-AE76-DB11FEA99E16}"/>
          </ac:spMkLst>
        </pc:spChg>
        <pc:spChg chg="add del">
          <ac:chgData name="Wang, Charles" userId="b1269e5f-19cd-4bc8-97bb-dd1e093c722b" providerId="ADAL" clId="{47D29809-0736-4BE3-894E-BBEE25F1DE31}" dt="2020-08-05T18:58:36.123" v="2226" actId="26606"/>
          <ac:spMkLst>
            <pc:docMk/>
            <pc:sldMk cId="4016537780" sldId="269"/>
            <ac:spMk id="16" creationId="{197CEB5D-9BB2-475C-BA8D-AC88BB8C976E}"/>
          </ac:spMkLst>
        </pc:spChg>
        <pc:cxnChg chg="add del">
          <ac:chgData name="Wang, Charles" userId="b1269e5f-19cd-4bc8-97bb-dd1e093c722b" providerId="ADAL" clId="{47D29809-0736-4BE3-894E-BBEE25F1DE31}" dt="2020-08-05T18:58:36.123" v="2226" actId="26606"/>
          <ac:cxnSpMkLst>
            <pc:docMk/>
            <pc:sldMk cId="4016537780" sldId="269"/>
            <ac:cxnSpMk id="12" creationId="{3D44BCCA-102D-4A9D-B1E4-2450CAF0B05E}"/>
          </ac:cxnSpMkLst>
        </pc:cxnChg>
        <pc:cxnChg chg="add del">
          <ac:chgData name="Wang, Charles" userId="b1269e5f-19cd-4bc8-97bb-dd1e093c722b" providerId="ADAL" clId="{47D29809-0736-4BE3-894E-BBEE25F1DE31}" dt="2020-08-05T18:58:36.123" v="2226" actId="26606"/>
          <ac:cxnSpMkLst>
            <pc:docMk/>
            <pc:sldMk cId="4016537780" sldId="269"/>
            <ac:cxnSpMk id="18" creationId="{BB14AD1F-ADD5-46E7-966F-4C0290232FF9}"/>
          </ac:cxnSpMkLst>
        </pc:cxnChg>
      </pc:sldChg>
      <pc:sldChg chg="addSp modSp add mod">
        <pc:chgData name="Wang, Charles" userId="b1269e5f-19cd-4bc8-97bb-dd1e093c722b" providerId="ADAL" clId="{47D29809-0736-4BE3-894E-BBEE25F1DE31}" dt="2020-08-05T21:26:13.307" v="3108" actId="20577"/>
        <pc:sldMkLst>
          <pc:docMk/>
          <pc:sldMk cId="1008377214" sldId="270"/>
        </pc:sldMkLst>
        <pc:spChg chg="mod">
          <ac:chgData name="Wang, Charles" userId="b1269e5f-19cd-4bc8-97bb-dd1e093c722b" providerId="ADAL" clId="{47D29809-0736-4BE3-894E-BBEE25F1DE31}" dt="2020-08-05T21:26:13.307" v="3108" actId="20577"/>
          <ac:spMkLst>
            <pc:docMk/>
            <pc:sldMk cId="1008377214" sldId="270"/>
            <ac:spMk id="3" creationId="{26133C1E-CB6F-4ABB-A8CD-0C36B161F216}"/>
          </ac:spMkLst>
        </pc:spChg>
        <pc:spChg chg="add mod">
          <ac:chgData name="Wang, Charles" userId="b1269e5f-19cd-4bc8-97bb-dd1e093c722b" providerId="ADAL" clId="{47D29809-0736-4BE3-894E-BBEE25F1DE31}" dt="2020-08-05T21:24:46.514" v="2553" actId="1076"/>
          <ac:spMkLst>
            <pc:docMk/>
            <pc:sldMk cId="1008377214" sldId="270"/>
            <ac:spMk id="5" creationId="{2DCC3CCC-B878-4E08-B92F-F06DC34BB4A7}"/>
          </ac:spMkLst>
        </pc:spChg>
      </pc:sldChg>
      <pc:sldChg chg="modSp add mod">
        <pc:chgData name="Wang, Charles" userId="b1269e5f-19cd-4bc8-97bb-dd1e093c722b" providerId="ADAL" clId="{47D29809-0736-4BE3-894E-BBEE25F1DE31}" dt="2020-08-05T21:41:40.158" v="4389" actId="20577"/>
        <pc:sldMkLst>
          <pc:docMk/>
          <pc:sldMk cId="1487963984" sldId="271"/>
        </pc:sldMkLst>
        <pc:spChg chg="mod">
          <ac:chgData name="Wang, Charles" userId="b1269e5f-19cd-4bc8-97bb-dd1e093c722b" providerId="ADAL" clId="{47D29809-0736-4BE3-894E-BBEE25F1DE31}" dt="2020-08-05T21:41:40.158" v="4389" actId="20577"/>
          <ac:spMkLst>
            <pc:docMk/>
            <pc:sldMk cId="1487963984" sldId="271"/>
            <ac:spMk id="3" creationId="{26133C1E-CB6F-4ABB-A8CD-0C36B161F216}"/>
          </ac:spMkLst>
        </pc:spChg>
      </pc:sldChg>
      <pc:sldChg chg="modSp add mod">
        <pc:chgData name="Wang, Charles" userId="b1269e5f-19cd-4bc8-97bb-dd1e093c722b" providerId="ADAL" clId="{47D29809-0736-4BE3-894E-BBEE25F1DE31}" dt="2020-08-05T22:30:37.632" v="6724" actId="20577"/>
        <pc:sldMkLst>
          <pc:docMk/>
          <pc:sldMk cId="2413312716" sldId="272"/>
        </pc:sldMkLst>
        <pc:spChg chg="mod">
          <ac:chgData name="Wang, Charles" userId="b1269e5f-19cd-4bc8-97bb-dd1e093c722b" providerId="ADAL" clId="{47D29809-0736-4BE3-894E-BBEE25F1DE31}" dt="2020-08-05T21:30:37.595" v="3219" actId="20577"/>
          <ac:spMkLst>
            <pc:docMk/>
            <pc:sldMk cId="2413312716" sldId="272"/>
            <ac:spMk id="2" creationId="{73F74E4E-9404-4FAA-B437-35CDE67F3B91}"/>
          </ac:spMkLst>
        </pc:spChg>
        <pc:spChg chg="mod">
          <ac:chgData name="Wang, Charles" userId="b1269e5f-19cd-4bc8-97bb-dd1e093c722b" providerId="ADAL" clId="{47D29809-0736-4BE3-894E-BBEE25F1DE31}" dt="2020-08-05T22:30:37.632" v="6724" actId="20577"/>
          <ac:spMkLst>
            <pc:docMk/>
            <pc:sldMk cId="2413312716" sldId="272"/>
            <ac:spMk id="3" creationId="{26133C1E-CB6F-4ABB-A8CD-0C36B161F216}"/>
          </ac:spMkLst>
        </pc:spChg>
      </pc:sldChg>
      <pc:sldChg chg="modSp add mod">
        <pc:chgData name="Wang, Charles" userId="b1269e5f-19cd-4bc8-97bb-dd1e093c722b" providerId="ADAL" clId="{47D29809-0736-4BE3-894E-BBEE25F1DE31}" dt="2020-08-05T22:25:31.920" v="6086" actId="20577"/>
        <pc:sldMkLst>
          <pc:docMk/>
          <pc:sldMk cId="3006227825" sldId="273"/>
        </pc:sldMkLst>
        <pc:spChg chg="mod">
          <ac:chgData name="Wang, Charles" userId="b1269e5f-19cd-4bc8-97bb-dd1e093c722b" providerId="ADAL" clId="{47D29809-0736-4BE3-894E-BBEE25F1DE31}" dt="2020-08-05T22:25:31.920" v="6086" actId="20577"/>
          <ac:spMkLst>
            <pc:docMk/>
            <pc:sldMk cId="3006227825" sldId="273"/>
            <ac:spMk id="3" creationId="{26133C1E-CB6F-4ABB-A8CD-0C36B161F216}"/>
          </ac:spMkLst>
        </pc:spChg>
      </pc:sldChg>
      <pc:sldChg chg="add del">
        <pc:chgData name="Wang, Charles" userId="b1269e5f-19cd-4bc8-97bb-dd1e093c722b" providerId="ADAL" clId="{47D29809-0736-4BE3-894E-BBEE25F1DE31}" dt="2020-08-05T21:34:10.575" v="3695"/>
        <pc:sldMkLst>
          <pc:docMk/>
          <pc:sldMk cId="3964063969" sldId="273"/>
        </pc:sldMkLst>
      </pc:sldChg>
      <pc:sldChg chg="modSp add mod">
        <pc:chgData name="Wang, Charles" userId="b1269e5f-19cd-4bc8-97bb-dd1e093c722b" providerId="ADAL" clId="{47D29809-0736-4BE3-894E-BBEE25F1DE31}" dt="2020-08-05T21:41:58.126" v="4508" actId="20577"/>
        <pc:sldMkLst>
          <pc:docMk/>
          <pc:sldMk cId="3548456253" sldId="274"/>
        </pc:sldMkLst>
        <pc:spChg chg="mod">
          <ac:chgData name="Wang, Charles" userId="b1269e5f-19cd-4bc8-97bb-dd1e093c722b" providerId="ADAL" clId="{47D29809-0736-4BE3-894E-BBEE25F1DE31}" dt="2020-08-05T21:41:58.126" v="4508" actId="20577"/>
          <ac:spMkLst>
            <pc:docMk/>
            <pc:sldMk cId="3548456253" sldId="274"/>
            <ac:spMk id="3" creationId="{26133C1E-CB6F-4ABB-A8CD-0C36B161F216}"/>
          </ac:spMkLst>
        </pc:spChg>
      </pc:sldChg>
      <pc:sldChg chg="modSp add mod">
        <pc:chgData name="Wang, Charles" userId="b1269e5f-19cd-4bc8-97bb-dd1e093c722b" providerId="ADAL" clId="{47D29809-0736-4BE3-894E-BBEE25F1DE31}" dt="2020-08-05T21:51:14.021" v="5608" actId="20577"/>
        <pc:sldMkLst>
          <pc:docMk/>
          <pc:sldMk cId="2649481239" sldId="275"/>
        </pc:sldMkLst>
        <pc:spChg chg="mod">
          <ac:chgData name="Wang, Charles" userId="b1269e5f-19cd-4bc8-97bb-dd1e093c722b" providerId="ADAL" clId="{47D29809-0736-4BE3-894E-BBEE25F1DE31}" dt="2020-08-05T21:51:14.021" v="5608" actId="20577"/>
          <ac:spMkLst>
            <pc:docMk/>
            <pc:sldMk cId="2649481239" sldId="275"/>
            <ac:spMk id="3" creationId="{26133C1E-CB6F-4ABB-A8CD-0C36B161F216}"/>
          </ac:spMkLst>
        </pc:spChg>
      </pc:sldChg>
      <pc:sldChg chg="modSp add mod">
        <pc:chgData name="Wang, Charles" userId="b1269e5f-19cd-4bc8-97bb-dd1e093c722b" providerId="ADAL" clId="{47D29809-0736-4BE3-894E-BBEE25F1DE31}" dt="2020-08-05T21:51:35.768" v="5703" actId="20577"/>
        <pc:sldMkLst>
          <pc:docMk/>
          <pc:sldMk cId="2423170989" sldId="276"/>
        </pc:sldMkLst>
        <pc:spChg chg="mod">
          <ac:chgData name="Wang, Charles" userId="b1269e5f-19cd-4bc8-97bb-dd1e093c722b" providerId="ADAL" clId="{47D29809-0736-4BE3-894E-BBEE25F1DE31}" dt="2020-08-05T21:51:35.768" v="5703" actId="20577"/>
          <ac:spMkLst>
            <pc:docMk/>
            <pc:sldMk cId="2423170989" sldId="276"/>
            <ac:spMk id="3" creationId="{26133C1E-CB6F-4ABB-A8CD-0C36B161F216}"/>
          </ac:spMkLst>
        </pc:spChg>
      </pc:sldChg>
      <pc:sldChg chg="modSp add mod">
        <pc:chgData name="Wang, Charles" userId="b1269e5f-19cd-4bc8-97bb-dd1e093c722b" providerId="ADAL" clId="{47D29809-0736-4BE3-894E-BBEE25F1DE31}" dt="2020-08-05T22:22:57.470" v="5753" actId="20577"/>
        <pc:sldMkLst>
          <pc:docMk/>
          <pc:sldMk cId="4094399283" sldId="277"/>
        </pc:sldMkLst>
        <pc:spChg chg="mod">
          <ac:chgData name="Wang, Charles" userId="b1269e5f-19cd-4bc8-97bb-dd1e093c722b" providerId="ADAL" clId="{47D29809-0736-4BE3-894E-BBEE25F1DE31}" dt="2020-08-05T22:22:57.470" v="5753" actId="20577"/>
          <ac:spMkLst>
            <pc:docMk/>
            <pc:sldMk cId="4094399283" sldId="277"/>
            <ac:spMk id="3" creationId="{26133C1E-CB6F-4ABB-A8CD-0C36B161F216}"/>
          </ac:spMkLst>
        </pc:spChg>
      </pc:sldChg>
      <pc:sldChg chg="modSp add del mod">
        <pc:chgData name="Wang, Charles" userId="b1269e5f-19cd-4bc8-97bb-dd1e093c722b" providerId="ADAL" clId="{47D29809-0736-4BE3-894E-BBEE25F1DE31}" dt="2020-08-05T22:36:31.960" v="7409" actId="47"/>
        <pc:sldMkLst>
          <pc:docMk/>
          <pc:sldMk cId="242011115" sldId="278"/>
        </pc:sldMkLst>
        <pc:spChg chg="mod">
          <ac:chgData name="Wang, Charles" userId="b1269e5f-19cd-4bc8-97bb-dd1e093c722b" providerId="ADAL" clId="{47D29809-0736-4BE3-894E-BBEE25F1DE31}" dt="2020-08-05T21:51:52.410" v="5750" actId="20577"/>
          <ac:spMkLst>
            <pc:docMk/>
            <pc:sldMk cId="242011115" sldId="278"/>
            <ac:spMk id="3" creationId="{26133C1E-CB6F-4ABB-A8CD-0C36B161F216}"/>
          </ac:spMkLst>
        </pc:spChg>
      </pc:sldChg>
      <pc:sldChg chg="add del">
        <pc:chgData name="Wang, Charles" userId="b1269e5f-19cd-4bc8-97bb-dd1e093c722b" providerId="ADAL" clId="{47D29809-0736-4BE3-894E-BBEE25F1DE31}" dt="2020-08-05T22:25:46.196" v="6088" actId="47"/>
        <pc:sldMkLst>
          <pc:docMk/>
          <pc:sldMk cId="2224764792" sldId="279"/>
        </pc:sldMkLst>
      </pc:sldChg>
      <pc:sldChg chg="add ord">
        <pc:chgData name="Wang, Charles" userId="b1269e5f-19cd-4bc8-97bb-dd1e093c722b" providerId="ADAL" clId="{47D29809-0736-4BE3-894E-BBEE25F1DE31}" dt="2020-08-06T17:29:38.017" v="13477"/>
        <pc:sldMkLst>
          <pc:docMk/>
          <pc:sldMk cId="3050725127" sldId="279"/>
        </pc:sldMkLst>
      </pc:sldChg>
      <pc:sldChg chg="add del">
        <pc:chgData name="Wang, Charles" userId="b1269e5f-19cd-4bc8-97bb-dd1e093c722b" providerId="ADAL" clId="{47D29809-0736-4BE3-894E-BBEE25F1DE31}" dt="2020-08-05T22:36:43.283" v="7411" actId="47"/>
        <pc:sldMkLst>
          <pc:docMk/>
          <pc:sldMk cId="774435592" sldId="280"/>
        </pc:sldMkLst>
      </pc:sldChg>
      <pc:sldChg chg="modSp add mod">
        <pc:chgData name="Wang, Charles" userId="b1269e5f-19cd-4bc8-97bb-dd1e093c722b" providerId="ADAL" clId="{47D29809-0736-4BE3-894E-BBEE25F1DE31}" dt="2020-08-06T17:29:57.826" v="13516" actId="20577"/>
        <pc:sldMkLst>
          <pc:docMk/>
          <pc:sldMk cId="2767704727" sldId="281"/>
        </pc:sldMkLst>
        <pc:spChg chg="mod">
          <ac:chgData name="Wang, Charles" userId="b1269e5f-19cd-4bc8-97bb-dd1e093c722b" providerId="ADAL" clId="{47D29809-0736-4BE3-894E-BBEE25F1DE31}" dt="2020-08-05T22:31:00.280" v="6727" actId="20577"/>
          <ac:spMkLst>
            <pc:docMk/>
            <pc:sldMk cId="2767704727" sldId="281"/>
            <ac:spMk id="2" creationId="{73F74E4E-9404-4FAA-B437-35CDE67F3B91}"/>
          </ac:spMkLst>
        </pc:spChg>
        <pc:spChg chg="mod">
          <ac:chgData name="Wang, Charles" userId="b1269e5f-19cd-4bc8-97bb-dd1e093c722b" providerId="ADAL" clId="{47D29809-0736-4BE3-894E-BBEE25F1DE31}" dt="2020-08-06T17:29:57.826" v="13516" actId="20577"/>
          <ac:spMkLst>
            <pc:docMk/>
            <pc:sldMk cId="2767704727" sldId="281"/>
            <ac:spMk id="3" creationId="{26133C1E-CB6F-4ABB-A8CD-0C36B161F216}"/>
          </ac:spMkLst>
        </pc:spChg>
      </pc:sldChg>
      <pc:sldChg chg="modSp add mod">
        <pc:chgData name="Wang, Charles" userId="b1269e5f-19cd-4bc8-97bb-dd1e093c722b" providerId="ADAL" clId="{47D29809-0736-4BE3-894E-BBEE25F1DE31}" dt="2020-08-05T22:34:09.923" v="7280" actId="20577"/>
        <pc:sldMkLst>
          <pc:docMk/>
          <pc:sldMk cId="1127009064" sldId="282"/>
        </pc:sldMkLst>
        <pc:spChg chg="mod">
          <ac:chgData name="Wang, Charles" userId="b1269e5f-19cd-4bc8-97bb-dd1e093c722b" providerId="ADAL" clId="{47D29809-0736-4BE3-894E-BBEE25F1DE31}" dt="2020-08-05T22:34:09.923" v="7280" actId="20577"/>
          <ac:spMkLst>
            <pc:docMk/>
            <pc:sldMk cId="1127009064" sldId="282"/>
            <ac:spMk id="3" creationId="{26133C1E-CB6F-4ABB-A8CD-0C36B161F216}"/>
          </ac:spMkLst>
        </pc:spChg>
      </pc:sldChg>
      <pc:sldChg chg="modSp add mod">
        <pc:chgData name="Wang, Charles" userId="b1269e5f-19cd-4bc8-97bb-dd1e093c722b" providerId="ADAL" clId="{47D29809-0736-4BE3-894E-BBEE25F1DE31}" dt="2020-08-05T22:36:36.526" v="7410" actId="20577"/>
        <pc:sldMkLst>
          <pc:docMk/>
          <pc:sldMk cId="3717314082" sldId="283"/>
        </pc:sldMkLst>
        <pc:spChg chg="mod">
          <ac:chgData name="Wang, Charles" userId="b1269e5f-19cd-4bc8-97bb-dd1e093c722b" providerId="ADAL" clId="{47D29809-0736-4BE3-894E-BBEE25F1DE31}" dt="2020-08-05T22:36:36.526" v="7410" actId="20577"/>
          <ac:spMkLst>
            <pc:docMk/>
            <pc:sldMk cId="3717314082" sldId="283"/>
            <ac:spMk id="3" creationId="{26133C1E-CB6F-4ABB-A8CD-0C36B161F216}"/>
          </ac:spMkLst>
        </pc:spChg>
      </pc:sldChg>
      <pc:sldChg chg="add">
        <pc:chgData name="Wang, Charles" userId="b1269e5f-19cd-4bc8-97bb-dd1e093c722b" providerId="ADAL" clId="{47D29809-0736-4BE3-894E-BBEE25F1DE31}" dt="2020-08-05T22:36:30.166" v="7408"/>
        <pc:sldMkLst>
          <pc:docMk/>
          <pc:sldMk cId="3887720413" sldId="284"/>
        </pc:sldMkLst>
      </pc:sldChg>
      <pc:sldChg chg="add">
        <pc:chgData name="Wang, Charles" userId="b1269e5f-19cd-4bc8-97bb-dd1e093c722b" providerId="ADAL" clId="{47D29809-0736-4BE3-894E-BBEE25F1DE31}" dt="2020-08-05T22:36:44.415" v="7412"/>
        <pc:sldMkLst>
          <pc:docMk/>
          <pc:sldMk cId="2228593737" sldId="285"/>
        </pc:sldMkLst>
      </pc:sldChg>
      <pc:sldChg chg="modSp add mod">
        <pc:chgData name="Wang, Charles" userId="b1269e5f-19cd-4bc8-97bb-dd1e093c722b" providerId="ADAL" clId="{47D29809-0736-4BE3-894E-BBEE25F1DE31}" dt="2020-08-05T22:40:25.885" v="7767" actId="33524"/>
        <pc:sldMkLst>
          <pc:docMk/>
          <pc:sldMk cId="4036795439" sldId="286"/>
        </pc:sldMkLst>
        <pc:spChg chg="mod">
          <ac:chgData name="Wang, Charles" userId="b1269e5f-19cd-4bc8-97bb-dd1e093c722b" providerId="ADAL" clId="{47D29809-0736-4BE3-894E-BBEE25F1DE31}" dt="2020-08-05T22:39:57.978" v="7755" actId="20577"/>
          <ac:spMkLst>
            <pc:docMk/>
            <pc:sldMk cId="4036795439" sldId="286"/>
            <ac:spMk id="2" creationId="{94153C1E-E43C-48EC-A14C-A18446C89D7F}"/>
          </ac:spMkLst>
        </pc:spChg>
        <pc:spChg chg="mod">
          <ac:chgData name="Wang, Charles" userId="b1269e5f-19cd-4bc8-97bb-dd1e093c722b" providerId="ADAL" clId="{47D29809-0736-4BE3-894E-BBEE25F1DE31}" dt="2020-08-05T22:40:25.885" v="7767" actId="33524"/>
          <ac:spMkLst>
            <pc:docMk/>
            <pc:sldMk cId="4036795439" sldId="286"/>
            <ac:spMk id="3" creationId="{D224F8FE-8F85-4798-BC03-875CA906ADA8}"/>
          </ac:spMkLst>
        </pc:spChg>
      </pc:sldChg>
      <pc:sldChg chg="delSp modSp add del mod modAnim">
        <pc:chgData name="Wang, Charles" userId="b1269e5f-19cd-4bc8-97bb-dd1e093c722b" providerId="ADAL" clId="{47D29809-0736-4BE3-894E-BBEE25F1DE31}" dt="2020-08-06T18:09:50.563" v="14421" actId="47"/>
        <pc:sldMkLst>
          <pc:docMk/>
          <pc:sldMk cId="0" sldId="287"/>
        </pc:sldMkLst>
        <pc:spChg chg="mod">
          <ac:chgData name="Wang, Charles" userId="b1269e5f-19cd-4bc8-97bb-dd1e093c722b" providerId="ADAL" clId="{47D29809-0736-4BE3-894E-BBEE25F1DE31}" dt="2020-08-06T18:05:46.027" v="14420" actId="255"/>
          <ac:spMkLst>
            <pc:docMk/>
            <pc:sldMk cId="0" sldId="287"/>
            <ac:spMk id="14340" creationId="{55677AA6-E8D5-4148-B085-8333B98B5A8C}"/>
          </ac:spMkLst>
        </pc:spChg>
        <pc:spChg chg="del">
          <ac:chgData name="Wang, Charles" userId="b1269e5f-19cd-4bc8-97bb-dd1e093c722b" providerId="ADAL" clId="{47D29809-0736-4BE3-894E-BBEE25F1DE31}" dt="2020-08-05T22:40:40.268" v="7772" actId="478"/>
          <ac:spMkLst>
            <pc:docMk/>
            <pc:sldMk cId="0" sldId="287"/>
            <ac:spMk id="14341" creationId="{CA7E65E0-F186-4A5F-BFFF-C495EA38744B}"/>
          </ac:spMkLst>
        </pc:spChg>
        <pc:picChg chg="del">
          <ac:chgData name="Wang, Charles" userId="b1269e5f-19cd-4bc8-97bb-dd1e093c722b" providerId="ADAL" clId="{47D29809-0736-4BE3-894E-BBEE25F1DE31}" dt="2020-08-05T22:40:36.193" v="7770" actId="478"/>
          <ac:picMkLst>
            <pc:docMk/>
            <pc:sldMk cId="0" sldId="287"/>
            <ac:picMk id="14337" creationId="{1CF0CB79-4BC5-41F9-9DDA-EFAAD1E7384F}"/>
          </ac:picMkLst>
        </pc:picChg>
        <pc:picChg chg="del">
          <ac:chgData name="Wang, Charles" userId="b1269e5f-19cd-4bc8-97bb-dd1e093c722b" providerId="ADAL" clId="{47D29809-0736-4BE3-894E-BBEE25F1DE31}" dt="2020-08-05T22:40:37.184" v="7771" actId="478"/>
          <ac:picMkLst>
            <pc:docMk/>
            <pc:sldMk cId="0" sldId="287"/>
            <ac:picMk id="14338" creationId="{BC3412DE-AE6C-4B4C-B896-2B34388491A6}"/>
          </ac:picMkLst>
        </pc:picChg>
      </pc:sldChg>
      <pc:sldChg chg="modSp add mod modAnim">
        <pc:chgData name="Wang, Charles" userId="b1269e5f-19cd-4bc8-97bb-dd1e093c722b" providerId="ADAL" clId="{47D29809-0736-4BE3-894E-BBEE25F1DE31}" dt="2020-08-05T22:41:57.016" v="7833" actId="255"/>
        <pc:sldMkLst>
          <pc:docMk/>
          <pc:sldMk cId="4163057865" sldId="288"/>
        </pc:sldMkLst>
        <pc:spChg chg="mod">
          <ac:chgData name="Wang, Charles" userId="b1269e5f-19cd-4bc8-97bb-dd1e093c722b" providerId="ADAL" clId="{47D29809-0736-4BE3-894E-BBEE25F1DE31}" dt="2020-08-05T22:41:57.016" v="7833" actId="255"/>
          <ac:spMkLst>
            <pc:docMk/>
            <pc:sldMk cId="4163057865" sldId="288"/>
            <ac:spMk id="14340" creationId="{55677AA6-E8D5-4148-B085-8333B98B5A8C}"/>
          </ac:spMkLst>
        </pc:spChg>
      </pc:sldChg>
      <pc:sldChg chg="addSp modSp new mod">
        <pc:chgData name="Wang, Charles" userId="b1269e5f-19cd-4bc8-97bb-dd1e093c722b" providerId="ADAL" clId="{47D29809-0736-4BE3-894E-BBEE25F1DE31}" dt="2020-08-05T22:42:50.964" v="7841" actId="1076"/>
        <pc:sldMkLst>
          <pc:docMk/>
          <pc:sldMk cId="108741860" sldId="289"/>
        </pc:sldMkLst>
        <pc:spChg chg="add mod">
          <ac:chgData name="Wang, Charles" userId="b1269e5f-19cd-4bc8-97bb-dd1e093c722b" providerId="ADAL" clId="{47D29809-0736-4BE3-894E-BBEE25F1DE31}" dt="2020-08-05T22:42:35.971" v="7840" actId="1076"/>
          <ac:spMkLst>
            <pc:docMk/>
            <pc:sldMk cId="108741860" sldId="289"/>
            <ac:spMk id="5" creationId="{0FD543DA-7902-4531-A07A-09874258E887}"/>
          </ac:spMkLst>
        </pc:spChg>
        <pc:spChg chg="add mod">
          <ac:chgData name="Wang, Charles" userId="b1269e5f-19cd-4bc8-97bb-dd1e093c722b" providerId="ADAL" clId="{47D29809-0736-4BE3-894E-BBEE25F1DE31}" dt="2020-08-05T22:42:50.964" v="7841" actId="1076"/>
          <ac:spMkLst>
            <pc:docMk/>
            <pc:sldMk cId="108741860" sldId="289"/>
            <ac:spMk id="6" creationId="{1D823941-3156-4DDC-9842-4CD74B693481}"/>
          </ac:spMkLst>
        </pc:spChg>
        <pc:picChg chg="add mod">
          <ac:chgData name="Wang, Charles" userId="b1269e5f-19cd-4bc8-97bb-dd1e093c722b" providerId="ADAL" clId="{47D29809-0736-4BE3-894E-BBEE25F1DE31}" dt="2020-08-05T22:42:32.435" v="7839" actId="1076"/>
          <ac:picMkLst>
            <pc:docMk/>
            <pc:sldMk cId="108741860" sldId="289"/>
            <ac:picMk id="3" creationId="{D6BFD718-72B4-41B9-B8AB-207E958E7120}"/>
          </ac:picMkLst>
        </pc:picChg>
      </pc:sldChg>
      <pc:sldChg chg="addSp delSp modSp new mod">
        <pc:chgData name="Wang, Charles" userId="b1269e5f-19cd-4bc8-97bb-dd1e093c722b" providerId="ADAL" clId="{47D29809-0736-4BE3-894E-BBEE25F1DE31}" dt="2020-08-06T18:02:52.988" v="14384" actId="20577"/>
        <pc:sldMkLst>
          <pc:docMk/>
          <pc:sldMk cId="3946794960" sldId="290"/>
        </pc:sldMkLst>
        <pc:spChg chg="mod">
          <ac:chgData name="Wang, Charles" userId="b1269e5f-19cd-4bc8-97bb-dd1e093c722b" providerId="ADAL" clId="{47D29809-0736-4BE3-894E-BBEE25F1DE31}" dt="2020-08-05T22:44:56.446" v="7853" actId="20577"/>
          <ac:spMkLst>
            <pc:docMk/>
            <pc:sldMk cId="3946794960" sldId="290"/>
            <ac:spMk id="2" creationId="{1E6508BA-E103-4214-9096-8698D2B7E12A}"/>
          </ac:spMkLst>
        </pc:spChg>
        <pc:spChg chg="mod">
          <ac:chgData name="Wang, Charles" userId="b1269e5f-19cd-4bc8-97bb-dd1e093c722b" providerId="ADAL" clId="{47D29809-0736-4BE3-894E-BBEE25F1DE31}" dt="2020-08-06T18:02:52.988" v="14384" actId="20577"/>
          <ac:spMkLst>
            <pc:docMk/>
            <pc:sldMk cId="3946794960" sldId="290"/>
            <ac:spMk id="3" creationId="{2ED67687-27BF-4C48-A079-54E83BC2DAD0}"/>
          </ac:spMkLst>
        </pc:spChg>
        <pc:spChg chg="add del mod">
          <ac:chgData name="Wang, Charles" userId="b1269e5f-19cd-4bc8-97bb-dd1e093c722b" providerId="ADAL" clId="{47D29809-0736-4BE3-894E-BBEE25F1DE31}" dt="2020-08-05T22:46:40.227" v="8045"/>
          <ac:spMkLst>
            <pc:docMk/>
            <pc:sldMk cId="3946794960" sldId="290"/>
            <ac:spMk id="4" creationId="{29723D1E-16A9-4824-99BB-18939664A5B5}"/>
          </ac:spMkLst>
        </pc:spChg>
      </pc:sldChg>
      <pc:sldChg chg="modSp add mod">
        <pc:chgData name="Wang, Charles" userId="b1269e5f-19cd-4bc8-97bb-dd1e093c722b" providerId="ADAL" clId="{47D29809-0736-4BE3-894E-BBEE25F1DE31}" dt="2020-08-05T22:50:11.787" v="8585" actId="20577"/>
        <pc:sldMkLst>
          <pc:docMk/>
          <pc:sldMk cId="3008763738" sldId="291"/>
        </pc:sldMkLst>
        <pc:spChg chg="mod">
          <ac:chgData name="Wang, Charles" userId="b1269e5f-19cd-4bc8-97bb-dd1e093c722b" providerId="ADAL" clId="{47D29809-0736-4BE3-894E-BBEE25F1DE31}" dt="2020-08-05T22:50:11.787" v="8585" actId="20577"/>
          <ac:spMkLst>
            <pc:docMk/>
            <pc:sldMk cId="3008763738" sldId="291"/>
            <ac:spMk id="2" creationId="{4DE2356F-8083-4443-9B25-0C5CAAB2775E}"/>
          </ac:spMkLst>
        </pc:spChg>
        <pc:spChg chg="mod">
          <ac:chgData name="Wang, Charles" userId="b1269e5f-19cd-4bc8-97bb-dd1e093c722b" providerId="ADAL" clId="{47D29809-0736-4BE3-894E-BBEE25F1DE31}" dt="2020-08-05T22:50:04.555" v="8559"/>
          <ac:spMkLst>
            <pc:docMk/>
            <pc:sldMk cId="3008763738" sldId="291"/>
            <ac:spMk id="3" creationId="{3813E3C0-5D9F-4CDE-9DA3-6D61A05C0D2D}"/>
          </ac:spMkLst>
        </pc:spChg>
      </pc:sldChg>
      <pc:sldChg chg="modSp add mod">
        <pc:chgData name="Wang, Charles" userId="b1269e5f-19cd-4bc8-97bb-dd1e093c722b" providerId="ADAL" clId="{47D29809-0736-4BE3-894E-BBEE25F1DE31}" dt="2020-08-05T22:55:35.329" v="9140" actId="20577"/>
        <pc:sldMkLst>
          <pc:docMk/>
          <pc:sldMk cId="3553888428" sldId="292"/>
        </pc:sldMkLst>
        <pc:spChg chg="mod">
          <ac:chgData name="Wang, Charles" userId="b1269e5f-19cd-4bc8-97bb-dd1e093c722b" providerId="ADAL" clId="{47D29809-0736-4BE3-894E-BBEE25F1DE31}" dt="2020-08-05T22:50:35.767" v="8598" actId="20577"/>
          <ac:spMkLst>
            <pc:docMk/>
            <pc:sldMk cId="3553888428" sldId="292"/>
            <ac:spMk id="2" creationId="{4DE2356F-8083-4443-9B25-0C5CAAB2775E}"/>
          </ac:spMkLst>
        </pc:spChg>
        <pc:spChg chg="mod">
          <ac:chgData name="Wang, Charles" userId="b1269e5f-19cd-4bc8-97bb-dd1e093c722b" providerId="ADAL" clId="{47D29809-0736-4BE3-894E-BBEE25F1DE31}" dt="2020-08-05T22:55:35.329" v="9140" actId="20577"/>
          <ac:spMkLst>
            <pc:docMk/>
            <pc:sldMk cId="3553888428" sldId="292"/>
            <ac:spMk id="3" creationId="{3813E3C0-5D9F-4CDE-9DA3-6D61A05C0D2D}"/>
          </ac:spMkLst>
        </pc:spChg>
      </pc:sldChg>
      <pc:sldChg chg="addSp modSp new mod setBg">
        <pc:chgData name="Wang, Charles" userId="b1269e5f-19cd-4bc8-97bb-dd1e093c722b" providerId="ADAL" clId="{47D29809-0736-4BE3-894E-BBEE25F1DE31}" dt="2020-08-05T23:00:52.273" v="10269" actId="26606"/>
        <pc:sldMkLst>
          <pc:docMk/>
          <pc:sldMk cId="3064524644" sldId="293"/>
        </pc:sldMkLst>
        <pc:spChg chg="mod">
          <ac:chgData name="Wang, Charles" userId="b1269e5f-19cd-4bc8-97bb-dd1e093c722b" providerId="ADAL" clId="{47D29809-0736-4BE3-894E-BBEE25F1DE31}" dt="2020-08-05T23:00:52.273" v="10269" actId="26606"/>
          <ac:spMkLst>
            <pc:docMk/>
            <pc:sldMk cId="3064524644" sldId="293"/>
            <ac:spMk id="2" creationId="{CD41889B-9DEA-41F2-A5A1-6B0ACFAD1BD9}"/>
          </ac:spMkLst>
        </pc:spChg>
        <pc:spChg chg="mod">
          <ac:chgData name="Wang, Charles" userId="b1269e5f-19cd-4bc8-97bb-dd1e093c722b" providerId="ADAL" clId="{47D29809-0736-4BE3-894E-BBEE25F1DE31}" dt="2020-08-05T23:00:52.273" v="10269" actId="26606"/>
          <ac:spMkLst>
            <pc:docMk/>
            <pc:sldMk cId="3064524644" sldId="293"/>
            <ac:spMk id="3" creationId="{44937D4F-57CD-432E-9317-893C02BD5F06}"/>
          </ac:spMkLst>
        </pc:spChg>
        <pc:picChg chg="add mod">
          <ac:chgData name="Wang, Charles" userId="b1269e5f-19cd-4bc8-97bb-dd1e093c722b" providerId="ADAL" clId="{47D29809-0736-4BE3-894E-BBEE25F1DE31}" dt="2020-08-05T23:00:52.273" v="10269" actId="26606"/>
          <ac:picMkLst>
            <pc:docMk/>
            <pc:sldMk cId="3064524644" sldId="293"/>
            <ac:picMk id="1026" creationId="{1E47A457-1FBD-46A7-90FB-2D1B96CB15F9}"/>
          </ac:picMkLst>
        </pc:picChg>
      </pc:sldChg>
      <pc:sldChg chg="modSp add mod">
        <pc:chgData name="Wang, Charles" userId="b1269e5f-19cd-4bc8-97bb-dd1e093c722b" providerId="ADAL" clId="{47D29809-0736-4BE3-894E-BBEE25F1DE31}" dt="2020-08-06T18:27:16.154" v="14479" actId="20577"/>
        <pc:sldMkLst>
          <pc:docMk/>
          <pc:sldMk cId="346763168" sldId="294"/>
        </pc:sldMkLst>
        <pc:spChg chg="mod">
          <ac:chgData name="Wang, Charles" userId="b1269e5f-19cd-4bc8-97bb-dd1e093c722b" providerId="ADAL" clId="{47D29809-0736-4BE3-894E-BBEE25F1DE31}" dt="2020-08-06T18:27:16.154" v="14479" actId="20577"/>
          <ac:spMkLst>
            <pc:docMk/>
            <pc:sldMk cId="346763168" sldId="294"/>
            <ac:spMk id="3" creationId="{3813E3C0-5D9F-4CDE-9DA3-6D61A05C0D2D}"/>
          </ac:spMkLst>
        </pc:spChg>
      </pc:sldChg>
      <pc:sldChg chg="modSp new mod">
        <pc:chgData name="Wang, Charles" userId="b1269e5f-19cd-4bc8-97bb-dd1e093c722b" providerId="ADAL" clId="{47D29809-0736-4BE3-894E-BBEE25F1DE31}" dt="2020-08-05T23:45:04.992" v="11664" actId="20577"/>
        <pc:sldMkLst>
          <pc:docMk/>
          <pc:sldMk cId="3265837913" sldId="295"/>
        </pc:sldMkLst>
        <pc:spChg chg="mod">
          <ac:chgData name="Wang, Charles" userId="b1269e5f-19cd-4bc8-97bb-dd1e093c722b" providerId="ADAL" clId="{47D29809-0736-4BE3-894E-BBEE25F1DE31}" dt="2020-08-05T23:42:17.287" v="11475" actId="20577"/>
          <ac:spMkLst>
            <pc:docMk/>
            <pc:sldMk cId="3265837913" sldId="295"/>
            <ac:spMk id="2" creationId="{688F7C87-50A5-4C58-AEAB-45F60CCE63E2}"/>
          </ac:spMkLst>
        </pc:spChg>
        <pc:spChg chg="mod">
          <ac:chgData name="Wang, Charles" userId="b1269e5f-19cd-4bc8-97bb-dd1e093c722b" providerId="ADAL" clId="{47D29809-0736-4BE3-894E-BBEE25F1DE31}" dt="2020-08-05T23:45:04.992" v="11664" actId="20577"/>
          <ac:spMkLst>
            <pc:docMk/>
            <pc:sldMk cId="3265837913" sldId="295"/>
            <ac:spMk id="3" creationId="{5C0DF1E0-3EFB-47BB-B463-19973F0CCE82}"/>
          </ac:spMkLst>
        </pc:spChg>
      </pc:sldChg>
      <pc:sldChg chg="modSp new mod">
        <pc:chgData name="Wang, Charles" userId="b1269e5f-19cd-4bc8-97bb-dd1e093c722b" providerId="ADAL" clId="{47D29809-0736-4BE3-894E-BBEE25F1DE31}" dt="2020-08-05T23:20:36.486" v="11260" actId="20577"/>
        <pc:sldMkLst>
          <pc:docMk/>
          <pc:sldMk cId="1663551797" sldId="296"/>
        </pc:sldMkLst>
        <pc:spChg chg="mod">
          <ac:chgData name="Wang, Charles" userId="b1269e5f-19cd-4bc8-97bb-dd1e093c722b" providerId="ADAL" clId="{47D29809-0736-4BE3-894E-BBEE25F1DE31}" dt="2020-08-05T23:01:38.547" v="10382" actId="20577"/>
          <ac:spMkLst>
            <pc:docMk/>
            <pc:sldMk cId="1663551797" sldId="296"/>
            <ac:spMk id="2" creationId="{B61CC304-49C9-4AB9-9ED1-4325D26B7B09}"/>
          </ac:spMkLst>
        </pc:spChg>
        <pc:spChg chg="mod">
          <ac:chgData name="Wang, Charles" userId="b1269e5f-19cd-4bc8-97bb-dd1e093c722b" providerId="ADAL" clId="{47D29809-0736-4BE3-894E-BBEE25F1DE31}" dt="2020-08-05T23:20:36.486" v="11260" actId="20577"/>
          <ac:spMkLst>
            <pc:docMk/>
            <pc:sldMk cId="1663551797" sldId="296"/>
            <ac:spMk id="3" creationId="{B5A3EDC6-D487-457F-989D-F09556D8DAB3}"/>
          </ac:spMkLst>
        </pc:spChg>
      </pc:sldChg>
      <pc:sldChg chg="modSp new mod">
        <pc:chgData name="Wang, Charles" userId="b1269e5f-19cd-4bc8-97bb-dd1e093c722b" providerId="ADAL" clId="{47D29809-0736-4BE3-894E-BBEE25F1DE31}" dt="2020-08-05T23:21:19.683" v="11470" actId="20577"/>
        <pc:sldMkLst>
          <pc:docMk/>
          <pc:sldMk cId="1391768819" sldId="297"/>
        </pc:sldMkLst>
        <pc:spChg chg="mod">
          <ac:chgData name="Wang, Charles" userId="b1269e5f-19cd-4bc8-97bb-dd1e093c722b" providerId="ADAL" clId="{47D29809-0736-4BE3-894E-BBEE25F1DE31}" dt="2020-08-05T23:01:49.989" v="10393" actId="20577"/>
          <ac:spMkLst>
            <pc:docMk/>
            <pc:sldMk cId="1391768819" sldId="297"/>
            <ac:spMk id="2" creationId="{39CCCCDB-4024-46A5-B503-4822B3C4264A}"/>
          </ac:spMkLst>
        </pc:spChg>
        <pc:spChg chg="mod">
          <ac:chgData name="Wang, Charles" userId="b1269e5f-19cd-4bc8-97bb-dd1e093c722b" providerId="ADAL" clId="{47D29809-0736-4BE3-894E-BBEE25F1DE31}" dt="2020-08-05T23:21:19.683" v="11470" actId="20577"/>
          <ac:spMkLst>
            <pc:docMk/>
            <pc:sldMk cId="1391768819" sldId="297"/>
            <ac:spMk id="3" creationId="{1BE921CF-8CFC-4755-B5B4-A25760D17EC2}"/>
          </ac:spMkLst>
        </pc:spChg>
      </pc:sldChg>
      <pc:sldChg chg="modSp new mod">
        <pc:chgData name="Wang, Charles" userId="b1269e5f-19cd-4bc8-97bb-dd1e093c722b" providerId="ADAL" clId="{47D29809-0736-4BE3-894E-BBEE25F1DE31}" dt="2020-08-06T04:19:29.301" v="12650" actId="20577"/>
        <pc:sldMkLst>
          <pc:docMk/>
          <pc:sldMk cId="2423389626" sldId="298"/>
        </pc:sldMkLst>
        <pc:spChg chg="mod">
          <ac:chgData name="Wang, Charles" userId="b1269e5f-19cd-4bc8-97bb-dd1e093c722b" providerId="ADAL" clId="{47D29809-0736-4BE3-894E-BBEE25F1DE31}" dt="2020-08-05T23:02:00.062" v="10404" actId="20577"/>
          <ac:spMkLst>
            <pc:docMk/>
            <pc:sldMk cId="2423389626" sldId="298"/>
            <ac:spMk id="2" creationId="{AEFFE0C0-825F-411B-986C-A3E72A8F571C}"/>
          </ac:spMkLst>
        </pc:spChg>
        <pc:spChg chg="mod">
          <ac:chgData name="Wang, Charles" userId="b1269e5f-19cd-4bc8-97bb-dd1e093c722b" providerId="ADAL" clId="{47D29809-0736-4BE3-894E-BBEE25F1DE31}" dt="2020-08-06T04:19:29.301" v="12650" actId="20577"/>
          <ac:spMkLst>
            <pc:docMk/>
            <pc:sldMk cId="2423389626" sldId="298"/>
            <ac:spMk id="3" creationId="{EB7CA743-FACB-4936-AA66-DED263787BD1}"/>
          </ac:spMkLst>
        </pc:spChg>
      </pc:sldChg>
      <pc:sldChg chg="new del ord">
        <pc:chgData name="Wang, Charles" userId="b1269e5f-19cd-4bc8-97bb-dd1e093c722b" providerId="ADAL" clId="{47D29809-0736-4BE3-894E-BBEE25F1DE31}" dt="2020-08-05T23:12:34.372" v="10662" actId="47"/>
        <pc:sldMkLst>
          <pc:docMk/>
          <pc:sldMk cId="2947152690" sldId="299"/>
        </pc:sldMkLst>
      </pc:sldChg>
      <pc:sldChg chg="add del setBg">
        <pc:chgData name="Wang, Charles" userId="b1269e5f-19cd-4bc8-97bb-dd1e093c722b" providerId="ADAL" clId="{47D29809-0736-4BE3-894E-BBEE25F1DE31}" dt="2020-08-05T23:12:42.614" v="10664" actId="47"/>
        <pc:sldMkLst>
          <pc:docMk/>
          <pc:sldMk cId="1485121289" sldId="300"/>
        </pc:sldMkLst>
      </pc:sldChg>
      <pc:sldChg chg="modSp add mod setBg">
        <pc:chgData name="Wang, Charles" userId="b1269e5f-19cd-4bc8-97bb-dd1e093c722b" providerId="ADAL" clId="{47D29809-0736-4BE3-894E-BBEE25F1DE31}" dt="2020-08-05T23:13:18.712" v="10685" actId="20577"/>
        <pc:sldMkLst>
          <pc:docMk/>
          <pc:sldMk cId="809460032" sldId="301"/>
        </pc:sldMkLst>
        <pc:spChg chg="mod">
          <ac:chgData name="Wang, Charles" userId="b1269e5f-19cd-4bc8-97bb-dd1e093c722b" providerId="ADAL" clId="{47D29809-0736-4BE3-894E-BBEE25F1DE31}" dt="2020-08-05T23:13:14.585" v="10684" actId="20577"/>
          <ac:spMkLst>
            <pc:docMk/>
            <pc:sldMk cId="809460032" sldId="301"/>
            <ac:spMk id="2" creationId="{94153C1E-E43C-48EC-A14C-A18446C89D7F}"/>
          </ac:spMkLst>
        </pc:spChg>
        <pc:spChg chg="mod">
          <ac:chgData name="Wang, Charles" userId="b1269e5f-19cd-4bc8-97bb-dd1e093c722b" providerId="ADAL" clId="{47D29809-0736-4BE3-894E-BBEE25F1DE31}" dt="2020-08-05T23:13:18.712" v="10685" actId="20577"/>
          <ac:spMkLst>
            <pc:docMk/>
            <pc:sldMk cId="809460032" sldId="301"/>
            <ac:spMk id="4" creationId="{5C6EB0D2-5671-42A1-A03B-5CE3F742597F}"/>
          </ac:spMkLst>
        </pc:spChg>
      </pc:sldChg>
      <pc:sldChg chg="modSp add mod">
        <pc:chgData name="Wang, Charles" userId="b1269e5f-19cd-4bc8-97bb-dd1e093c722b" providerId="ADAL" clId="{47D29809-0736-4BE3-894E-BBEE25F1DE31}" dt="2020-08-06T17:23:07.002" v="13341" actId="15"/>
        <pc:sldMkLst>
          <pc:docMk/>
          <pc:sldMk cId="2844631212" sldId="302"/>
        </pc:sldMkLst>
        <pc:spChg chg="mod">
          <ac:chgData name="Wang, Charles" userId="b1269e5f-19cd-4bc8-97bb-dd1e093c722b" providerId="ADAL" clId="{47D29809-0736-4BE3-894E-BBEE25F1DE31}" dt="2020-08-06T17:23:07.002" v="13341" actId="15"/>
          <ac:spMkLst>
            <pc:docMk/>
            <pc:sldMk cId="2844631212" sldId="302"/>
            <ac:spMk id="3" creationId="{5C0DF1E0-3EFB-47BB-B463-19973F0CCE82}"/>
          </ac:spMkLst>
        </pc:spChg>
      </pc:sldChg>
      <pc:sldChg chg="add">
        <pc:chgData name="Wang, Charles" userId="b1269e5f-19cd-4bc8-97bb-dd1e093c722b" providerId="ADAL" clId="{47D29809-0736-4BE3-894E-BBEE25F1DE31}" dt="2020-08-05T23:42:34.738" v="11477"/>
        <pc:sldMkLst>
          <pc:docMk/>
          <pc:sldMk cId="905494434" sldId="303"/>
        </pc:sldMkLst>
      </pc:sldChg>
      <pc:sldChg chg="modSp add mod setBg">
        <pc:chgData name="Wang, Charles" userId="b1269e5f-19cd-4bc8-97bb-dd1e093c722b" providerId="ADAL" clId="{47D29809-0736-4BE3-894E-BBEE25F1DE31}" dt="2020-08-06T18:23:26.328" v="14437" actId="20577"/>
        <pc:sldMkLst>
          <pc:docMk/>
          <pc:sldMk cId="720933288" sldId="304"/>
        </pc:sldMkLst>
        <pc:spChg chg="mod">
          <ac:chgData name="Wang, Charles" userId="b1269e5f-19cd-4bc8-97bb-dd1e093c722b" providerId="ADAL" clId="{47D29809-0736-4BE3-894E-BBEE25F1DE31}" dt="2020-08-06T18:23:26.328" v="14437" actId="20577"/>
          <ac:spMkLst>
            <pc:docMk/>
            <pc:sldMk cId="720933288" sldId="304"/>
            <ac:spMk id="2" creationId="{94153C1E-E43C-48EC-A14C-A18446C89D7F}"/>
          </ac:spMkLst>
        </pc:spChg>
      </pc:sldChg>
      <pc:sldChg chg="add del">
        <pc:chgData name="Wang, Charles" userId="b1269e5f-19cd-4bc8-97bb-dd1e093c722b" providerId="ADAL" clId="{47D29809-0736-4BE3-894E-BBEE25F1DE31}" dt="2020-08-05T23:43:44.957" v="11568"/>
        <pc:sldMkLst>
          <pc:docMk/>
          <pc:sldMk cId="1629027175" sldId="304"/>
        </pc:sldMkLst>
      </pc:sldChg>
      <pc:sldChg chg="modSp add mod">
        <pc:chgData name="Wang, Charles" userId="b1269e5f-19cd-4bc8-97bb-dd1e093c722b" providerId="ADAL" clId="{47D29809-0736-4BE3-894E-BBEE25F1DE31}" dt="2020-08-06T18:23:34.855" v="14469" actId="20577"/>
        <pc:sldMkLst>
          <pc:docMk/>
          <pc:sldMk cId="4127888076" sldId="305"/>
        </pc:sldMkLst>
        <pc:spChg chg="mod">
          <ac:chgData name="Wang, Charles" userId="b1269e5f-19cd-4bc8-97bb-dd1e093c722b" providerId="ADAL" clId="{47D29809-0736-4BE3-894E-BBEE25F1DE31}" dt="2020-08-06T18:23:34.855" v="14469" actId="20577"/>
          <ac:spMkLst>
            <pc:docMk/>
            <pc:sldMk cId="4127888076" sldId="305"/>
            <ac:spMk id="3" creationId="{B5A3EDC6-D487-457F-989D-F09556D8DAB3}"/>
          </ac:spMkLst>
        </pc:spChg>
      </pc:sldChg>
      <pc:sldChg chg="add">
        <pc:chgData name="Wang, Charles" userId="b1269e5f-19cd-4bc8-97bb-dd1e093c722b" providerId="ADAL" clId="{47D29809-0736-4BE3-894E-BBEE25F1DE31}" dt="2020-08-05T23:44:26.410" v="11575"/>
        <pc:sldMkLst>
          <pc:docMk/>
          <pc:sldMk cId="2132118822" sldId="306"/>
        </pc:sldMkLst>
      </pc:sldChg>
      <pc:sldChg chg="modSp add mod">
        <pc:chgData name="Wang, Charles" userId="b1269e5f-19cd-4bc8-97bb-dd1e093c722b" providerId="ADAL" clId="{47D29809-0736-4BE3-894E-BBEE25F1DE31}" dt="2020-08-06T17:23:33.873" v="13448" actId="20577"/>
        <pc:sldMkLst>
          <pc:docMk/>
          <pc:sldMk cId="3436558929" sldId="307"/>
        </pc:sldMkLst>
        <pc:spChg chg="mod">
          <ac:chgData name="Wang, Charles" userId="b1269e5f-19cd-4bc8-97bb-dd1e093c722b" providerId="ADAL" clId="{47D29809-0736-4BE3-894E-BBEE25F1DE31}" dt="2020-08-06T17:23:33.873" v="13448" actId="20577"/>
          <ac:spMkLst>
            <pc:docMk/>
            <pc:sldMk cId="3436558929" sldId="307"/>
            <ac:spMk id="3" creationId="{5C0DF1E0-3EFB-47BB-B463-19973F0CCE82}"/>
          </ac:spMkLst>
        </pc:spChg>
      </pc:sldChg>
      <pc:sldChg chg="modSp add mod">
        <pc:chgData name="Wang, Charles" userId="b1269e5f-19cd-4bc8-97bb-dd1e093c722b" providerId="ADAL" clId="{47D29809-0736-4BE3-894E-BBEE25F1DE31}" dt="2020-08-06T18:23:41.576" v="14471"/>
        <pc:sldMkLst>
          <pc:docMk/>
          <pc:sldMk cId="4000867186" sldId="308"/>
        </pc:sldMkLst>
        <pc:spChg chg="mod">
          <ac:chgData name="Wang, Charles" userId="b1269e5f-19cd-4bc8-97bb-dd1e093c722b" providerId="ADAL" clId="{47D29809-0736-4BE3-894E-BBEE25F1DE31}" dt="2020-08-06T18:23:41.576" v="14471"/>
          <ac:spMkLst>
            <pc:docMk/>
            <pc:sldMk cId="4000867186" sldId="308"/>
            <ac:spMk id="3" creationId="{B5A3EDC6-D487-457F-989D-F09556D8DAB3}"/>
          </ac:spMkLst>
        </pc:spChg>
      </pc:sldChg>
      <pc:sldChg chg="modSp add mod setBg">
        <pc:chgData name="Wang, Charles" userId="b1269e5f-19cd-4bc8-97bb-dd1e093c722b" providerId="ADAL" clId="{47D29809-0736-4BE3-894E-BBEE25F1DE31}" dt="2020-08-06T18:32:36.266" v="14491" actId="20577"/>
        <pc:sldMkLst>
          <pc:docMk/>
          <pc:sldMk cId="1524490122" sldId="309"/>
        </pc:sldMkLst>
        <pc:spChg chg="mod">
          <ac:chgData name="Wang, Charles" userId="b1269e5f-19cd-4bc8-97bb-dd1e093c722b" providerId="ADAL" clId="{47D29809-0736-4BE3-894E-BBEE25F1DE31}" dt="2020-08-06T18:32:36.266" v="14491" actId="20577"/>
          <ac:spMkLst>
            <pc:docMk/>
            <pc:sldMk cId="1524490122" sldId="309"/>
            <ac:spMk id="2" creationId="{94153C1E-E43C-48EC-A14C-A18446C89D7F}"/>
          </ac:spMkLst>
        </pc:spChg>
      </pc:sldChg>
      <pc:sldChg chg="modSp add mod">
        <pc:chgData name="Wang, Charles" userId="b1269e5f-19cd-4bc8-97bb-dd1e093c722b" providerId="ADAL" clId="{47D29809-0736-4BE3-894E-BBEE25F1DE31}" dt="2020-08-06T18:33:21.560" v="14653" actId="20577"/>
        <pc:sldMkLst>
          <pc:docMk/>
          <pc:sldMk cId="3240358687" sldId="310"/>
        </pc:sldMkLst>
        <pc:spChg chg="mod">
          <ac:chgData name="Wang, Charles" userId="b1269e5f-19cd-4bc8-97bb-dd1e093c722b" providerId="ADAL" clId="{47D29809-0736-4BE3-894E-BBEE25F1DE31}" dt="2020-08-06T18:33:21.560" v="14653" actId="20577"/>
          <ac:spMkLst>
            <pc:docMk/>
            <pc:sldMk cId="3240358687" sldId="310"/>
            <ac:spMk id="3" creationId="{B5A3EDC6-D487-457F-989D-F09556D8DAB3}"/>
          </ac:spMkLst>
        </pc:spChg>
      </pc:sldChg>
      <pc:sldChg chg="modSp new mod">
        <pc:chgData name="Wang, Charles" userId="b1269e5f-19cd-4bc8-97bb-dd1e093c722b" providerId="ADAL" clId="{47D29809-0736-4BE3-894E-BBEE25F1DE31}" dt="2020-08-05T23:50:15.774" v="12319" actId="5793"/>
        <pc:sldMkLst>
          <pc:docMk/>
          <pc:sldMk cId="1925934189" sldId="311"/>
        </pc:sldMkLst>
        <pc:spChg chg="mod">
          <ac:chgData name="Wang, Charles" userId="b1269e5f-19cd-4bc8-97bb-dd1e093c722b" providerId="ADAL" clId="{47D29809-0736-4BE3-894E-BBEE25F1DE31}" dt="2020-08-05T23:47:42.037" v="11699" actId="20577"/>
          <ac:spMkLst>
            <pc:docMk/>
            <pc:sldMk cId="1925934189" sldId="311"/>
            <ac:spMk id="2" creationId="{CC7088B1-C1C5-4F2B-BFEA-4C4A0DF9F846}"/>
          </ac:spMkLst>
        </pc:spChg>
        <pc:spChg chg="mod">
          <ac:chgData name="Wang, Charles" userId="b1269e5f-19cd-4bc8-97bb-dd1e093c722b" providerId="ADAL" clId="{47D29809-0736-4BE3-894E-BBEE25F1DE31}" dt="2020-08-05T23:50:15.774" v="12319" actId="5793"/>
          <ac:spMkLst>
            <pc:docMk/>
            <pc:sldMk cId="1925934189" sldId="311"/>
            <ac:spMk id="3" creationId="{B3CF9CF9-17A9-461F-99F0-06EDAA5845E1}"/>
          </ac:spMkLst>
        </pc:spChg>
      </pc:sldChg>
      <pc:sldChg chg="add del">
        <pc:chgData name="Wang, Charles" userId="b1269e5f-19cd-4bc8-97bb-dd1e093c722b" providerId="ADAL" clId="{47D29809-0736-4BE3-894E-BBEE25F1DE31}" dt="2020-08-06T18:33:28.082" v="14657" actId="47"/>
        <pc:sldMkLst>
          <pc:docMk/>
          <pc:sldMk cId="383467731" sldId="312"/>
        </pc:sldMkLst>
      </pc:sldChg>
      <pc:sldChg chg="modSp add mod">
        <pc:chgData name="Wang, Charles" userId="b1269e5f-19cd-4bc8-97bb-dd1e093c722b" providerId="ADAL" clId="{47D29809-0736-4BE3-894E-BBEE25F1DE31}" dt="2020-08-05T23:50:30.202" v="12341" actId="20577"/>
        <pc:sldMkLst>
          <pc:docMk/>
          <pc:sldMk cId="2526722199" sldId="313"/>
        </pc:sldMkLst>
        <pc:spChg chg="mod">
          <ac:chgData name="Wang, Charles" userId="b1269e5f-19cd-4bc8-97bb-dd1e093c722b" providerId="ADAL" clId="{47D29809-0736-4BE3-894E-BBEE25F1DE31}" dt="2020-08-05T23:50:30.202" v="12341" actId="20577"/>
          <ac:spMkLst>
            <pc:docMk/>
            <pc:sldMk cId="2526722199" sldId="313"/>
            <ac:spMk id="3" creationId="{5C0DF1E0-3EFB-47BB-B463-19973F0CCE82}"/>
          </ac:spMkLst>
        </pc:spChg>
      </pc:sldChg>
      <pc:sldChg chg="modSp add mod setBg">
        <pc:chgData name="Wang, Charles" userId="b1269e5f-19cd-4bc8-97bb-dd1e093c722b" providerId="ADAL" clId="{47D29809-0736-4BE3-894E-BBEE25F1DE31}" dt="2020-08-06T04:05:36.668" v="12437" actId="20577"/>
        <pc:sldMkLst>
          <pc:docMk/>
          <pc:sldMk cId="326787240" sldId="314"/>
        </pc:sldMkLst>
        <pc:spChg chg="mod">
          <ac:chgData name="Wang, Charles" userId="b1269e5f-19cd-4bc8-97bb-dd1e093c722b" providerId="ADAL" clId="{47D29809-0736-4BE3-894E-BBEE25F1DE31}" dt="2020-08-06T04:05:36.668" v="12437" actId="20577"/>
          <ac:spMkLst>
            <pc:docMk/>
            <pc:sldMk cId="326787240" sldId="314"/>
            <ac:spMk id="2" creationId="{94153C1E-E43C-48EC-A14C-A18446C89D7F}"/>
          </ac:spMkLst>
        </pc:spChg>
      </pc:sldChg>
      <pc:sldChg chg="modSp add mod ord">
        <pc:chgData name="Wang, Charles" userId="b1269e5f-19cd-4bc8-97bb-dd1e093c722b" providerId="ADAL" clId="{47D29809-0736-4BE3-894E-BBEE25F1DE31}" dt="2020-08-06T04:15:54.973" v="12648" actId="20577"/>
        <pc:sldMkLst>
          <pc:docMk/>
          <pc:sldMk cId="3197038171" sldId="315"/>
        </pc:sldMkLst>
        <pc:spChg chg="mod">
          <ac:chgData name="Wang, Charles" userId="b1269e5f-19cd-4bc8-97bb-dd1e093c722b" providerId="ADAL" clId="{47D29809-0736-4BE3-894E-BBEE25F1DE31}" dt="2020-08-06T04:11:54.819" v="12528" actId="20577"/>
          <ac:spMkLst>
            <pc:docMk/>
            <pc:sldMk cId="3197038171" sldId="315"/>
            <ac:spMk id="2" creationId="{DA640D83-B06F-4577-80F9-DBCE45B436F5}"/>
          </ac:spMkLst>
        </pc:spChg>
        <pc:spChg chg="mod">
          <ac:chgData name="Wang, Charles" userId="b1269e5f-19cd-4bc8-97bb-dd1e093c722b" providerId="ADAL" clId="{47D29809-0736-4BE3-894E-BBEE25F1DE31}" dt="2020-08-06T04:15:54.973" v="12648" actId="20577"/>
          <ac:spMkLst>
            <pc:docMk/>
            <pc:sldMk cId="3197038171" sldId="315"/>
            <ac:spMk id="3" creationId="{4F1611D3-4AC3-4046-AD46-28080EF6E79A}"/>
          </ac:spMkLst>
        </pc:spChg>
      </pc:sldChg>
      <pc:sldChg chg="modSp add mod setBg">
        <pc:chgData name="Wang, Charles" userId="b1269e5f-19cd-4bc8-97bb-dd1e093c722b" providerId="ADAL" clId="{47D29809-0736-4BE3-894E-BBEE25F1DE31}" dt="2020-08-06T04:09:11.124" v="12465" actId="20577"/>
        <pc:sldMkLst>
          <pc:docMk/>
          <pc:sldMk cId="1479681230" sldId="316"/>
        </pc:sldMkLst>
        <pc:spChg chg="mod">
          <ac:chgData name="Wang, Charles" userId="b1269e5f-19cd-4bc8-97bb-dd1e093c722b" providerId="ADAL" clId="{47D29809-0736-4BE3-894E-BBEE25F1DE31}" dt="2020-08-06T04:09:11.124" v="12465" actId="20577"/>
          <ac:spMkLst>
            <pc:docMk/>
            <pc:sldMk cId="1479681230" sldId="316"/>
            <ac:spMk id="2" creationId="{94153C1E-E43C-48EC-A14C-A18446C89D7F}"/>
          </ac:spMkLst>
        </pc:spChg>
      </pc:sldChg>
      <pc:sldChg chg="modSp add mod ord">
        <pc:chgData name="Wang, Charles" userId="b1269e5f-19cd-4bc8-97bb-dd1e093c722b" providerId="ADAL" clId="{47D29809-0736-4BE3-894E-BBEE25F1DE31}" dt="2020-08-06T04:11:05.153" v="12517"/>
        <pc:sldMkLst>
          <pc:docMk/>
          <pc:sldMk cId="3240188059" sldId="317"/>
        </pc:sldMkLst>
        <pc:spChg chg="mod">
          <ac:chgData name="Wang, Charles" userId="b1269e5f-19cd-4bc8-97bb-dd1e093c722b" providerId="ADAL" clId="{47D29809-0736-4BE3-894E-BBEE25F1DE31}" dt="2020-08-06T04:09:22.209" v="12475" actId="20577"/>
          <ac:spMkLst>
            <pc:docMk/>
            <pc:sldMk cId="3240188059" sldId="317"/>
            <ac:spMk id="2" creationId="{DA640D83-B06F-4577-80F9-DBCE45B436F5}"/>
          </ac:spMkLst>
        </pc:spChg>
        <pc:spChg chg="mod">
          <ac:chgData name="Wang, Charles" userId="b1269e5f-19cd-4bc8-97bb-dd1e093c722b" providerId="ADAL" clId="{47D29809-0736-4BE3-894E-BBEE25F1DE31}" dt="2020-08-06T04:10:19.129" v="12511" actId="6549"/>
          <ac:spMkLst>
            <pc:docMk/>
            <pc:sldMk cId="3240188059" sldId="317"/>
            <ac:spMk id="3" creationId="{4F1611D3-4AC3-4046-AD46-28080EF6E79A}"/>
          </ac:spMkLst>
        </pc:spChg>
      </pc:sldChg>
      <pc:sldChg chg="modSp add mod setBg">
        <pc:chgData name="Wang, Charles" userId="b1269e5f-19cd-4bc8-97bb-dd1e093c722b" providerId="ADAL" clId="{47D29809-0736-4BE3-894E-BBEE25F1DE31}" dt="2020-08-06T04:23:15.206" v="13208" actId="20577"/>
        <pc:sldMkLst>
          <pc:docMk/>
          <pc:sldMk cId="2883424802" sldId="318"/>
        </pc:sldMkLst>
        <pc:spChg chg="mod">
          <ac:chgData name="Wang, Charles" userId="b1269e5f-19cd-4bc8-97bb-dd1e093c722b" providerId="ADAL" clId="{47D29809-0736-4BE3-894E-BBEE25F1DE31}" dt="2020-08-06T04:23:15.206" v="13208" actId="20577"/>
          <ac:spMkLst>
            <pc:docMk/>
            <pc:sldMk cId="2883424802" sldId="318"/>
            <ac:spMk id="2" creationId="{4C98A49A-C835-4F64-B66D-90163A2040D5}"/>
          </ac:spMkLst>
        </pc:spChg>
      </pc:sldChg>
      <pc:sldChg chg="modSp new mod">
        <pc:chgData name="Wang, Charles" userId="b1269e5f-19cd-4bc8-97bb-dd1e093c722b" providerId="ADAL" clId="{47D29809-0736-4BE3-894E-BBEE25F1DE31}" dt="2020-08-06T04:22:59.342" v="13188" actId="20577"/>
        <pc:sldMkLst>
          <pc:docMk/>
          <pc:sldMk cId="919157855" sldId="319"/>
        </pc:sldMkLst>
        <pc:spChg chg="mod">
          <ac:chgData name="Wang, Charles" userId="b1269e5f-19cd-4bc8-97bb-dd1e093c722b" providerId="ADAL" clId="{47D29809-0736-4BE3-894E-BBEE25F1DE31}" dt="2020-08-06T04:20:00.719" v="12675" actId="20577"/>
          <ac:spMkLst>
            <pc:docMk/>
            <pc:sldMk cId="919157855" sldId="319"/>
            <ac:spMk id="2" creationId="{2D5936A3-3CCB-44F5-9D81-3ADC5A849B0A}"/>
          </ac:spMkLst>
        </pc:spChg>
        <pc:spChg chg="mod">
          <ac:chgData name="Wang, Charles" userId="b1269e5f-19cd-4bc8-97bb-dd1e093c722b" providerId="ADAL" clId="{47D29809-0736-4BE3-894E-BBEE25F1DE31}" dt="2020-08-06T04:22:59.342" v="13188" actId="20577"/>
          <ac:spMkLst>
            <pc:docMk/>
            <pc:sldMk cId="919157855" sldId="319"/>
            <ac:spMk id="3" creationId="{4575C8B6-CA01-4C87-9CBA-0E5DC7FACC5A}"/>
          </ac:spMkLst>
        </pc:spChg>
      </pc:sldChg>
      <pc:sldChg chg="add">
        <pc:chgData name="Wang, Charles" userId="b1269e5f-19cd-4bc8-97bb-dd1e093c722b" providerId="ADAL" clId="{47D29809-0736-4BE3-894E-BBEE25F1DE31}" dt="2020-08-06T17:33:34.556" v="13517"/>
        <pc:sldMkLst>
          <pc:docMk/>
          <pc:sldMk cId="2066640807" sldId="320"/>
        </pc:sldMkLst>
      </pc:sldChg>
      <pc:sldChg chg="add">
        <pc:chgData name="Wang, Charles" userId="b1269e5f-19cd-4bc8-97bb-dd1e093c722b" providerId="ADAL" clId="{47D29809-0736-4BE3-894E-BBEE25F1DE31}" dt="2020-08-06T18:01:44.162" v="13945"/>
        <pc:sldMkLst>
          <pc:docMk/>
          <pc:sldMk cId="4125110596" sldId="321"/>
        </pc:sldMkLst>
      </pc:sldChg>
      <pc:sldChg chg="addSp delSp modSp add mod">
        <pc:chgData name="Wang, Charles" userId="b1269e5f-19cd-4bc8-97bb-dd1e093c722b" providerId="ADAL" clId="{47D29809-0736-4BE3-894E-BBEE25F1DE31}" dt="2020-08-06T18:22:41.410" v="14429" actId="1076"/>
        <pc:sldMkLst>
          <pc:docMk/>
          <pc:sldMk cId="1367048108" sldId="322"/>
        </pc:sldMkLst>
        <pc:spChg chg="del">
          <ac:chgData name="Wang, Charles" userId="b1269e5f-19cd-4bc8-97bb-dd1e093c722b" providerId="ADAL" clId="{47D29809-0736-4BE3-894E-BBEE25F1DE31}" dt="2020-08-06T18:21:14.945" v="14423" actId="478"/>
          <ac:spMkLst>
            <pc:docMk/>
            <pc:sldMk cId="1367048108" sldId="322"/>
            <ac:spMk id="3" creationId="{3813E3C0-5D9F-4CDE-9DA3-6D61A05C0D2D}"/>
          </ac:spMkLst>
        </pc:spChg>
        <pc:spChg chg="add del mod">
          <ac:chgData name="Wang, Charles" userId="b1269e5f-19cd-4bc8-97bb-dd1e093c722b" providerId="ADAL" clId="{47D29809-0736-4BE3-894E-BBEE25F1DE31}" dt="2020-08-06T18:21:15.903" v="14424" actId="478"/>
          <ac:spMkLst>
            <pc:docMk/>
            <pc:sldMk cId="1367048108" sldId="322"/>
            <ac:spMk id="5" creationId="{16541ADB-AA87-4AA9-9D84-2104A0C2B46E}"/>
          </ac:spMkLst>
        </pc:spChg>
        <pc:picChg chg="add mod">
          <ac:chgData name="Wang, Charles" userId="b1269e5f-19cd-4bc8-97bb-dd1e093c722b" providerId="ADAL" clId="{47D29809-0736-4BE3-894E-BBEE25F1DE31}" dt="2020-08-06T18:22:41.410" v="14429" actId="1076"/>
          <ac:picMkLst>
            <pc:docMk/>
            <pc:sldMk cId="1367048108" sldId="322"/>
            <ac:picMk id="6" creationId="{0CE26C6A-4EC6-49E2-8F0C-0076F7CDEDFC}"/>
          </ac:picMkLst>
        </pc:picChg>
      </pc:sldChg>
      <pc:sldChg chg="add ord">
        <pc:chgData name="Wang, Charles" userId="b1269e5f-19cd-4bc8-97bb-dd1e093c722b" providerId="ADAL" clId="{47D29809-0736-4BE3-894E-BBEE25F1DE31}" dt="2020-08-06T18:33:26.939" v="14656"/>
        <pc:sldMkLst>
          <pc:docMk/>
          <pc:sldMk cId="3578850902" sldId="323"/>
        </pc:sldMkLst>
      </pc:sldChg>
      <pc:sldChg chg="modSp new mod ord setBg">
        <pc:chgData name="Wang, Charles" userId="b1269e5f-19cd-4bc8-97bb-dd1e093c722b" providerId="ADAL" clId="{47D29809-0736-4BE3-894E-BBEE25F1DE31}" dt="2020-08-06T18:37:06.461" v="14733" actId="20577"/>
        <pc:sldMkLst>
          <pc:docMk/>
          <pc:sldMk cId="1385681957" sldId="324"/>
        </pc:sldMkLst>
        <pc:spChg chg="mod">
          <ac:chgData name="Wang, Charles" userId="b1269e5f-19cd-4bc8-97bb-dd1e093c722b" providerId="ADAL" clId="{47D29809-0736-4BE3-894E-BBEE25F1DE31}" dt="2020-08-06T18:37:06.461" v="14733" actId="20577"/>
          <ac:spMkLst>
            <pc:docMk/>
            <pc:sldMk cId="1385681957" sldId="324"/>
            <ac:spMk id="2" creationId="{9233F547-5909-492D-B85B-A4C5DA5B49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6B497-CEC3-4091-A1F8-0FA073976F7B}"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8A44F-9585-4A38-A07F-5044BA7E85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376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6B497-CEC3-4091-A1F8-0FA073976F7B}"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59973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6B497-CEC3-4091-A1F8-0FA073976F7B}"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150872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6B497-CEC3-4091-A1F8-0FA073976F7B}"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34220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6B497-CEC3-4091-A1F8-0FA073976F7B}"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8A44F-9585-4A38-A07F-5044BA7E85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5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6B497-CEC3-4091-A1F8-0FA073976F7B}"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269375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6B497-CEC3-4091-A1F8-0FA073976F7B}"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195430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6B497-CEC3-4091-A1F8-0FA073976F7B}"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198899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66B497-CEC3-4091-A1F8-0FA073976F7B}" type="datetimeFigureOut">
              <a:rPr lang="en-US" smtClean="0"/>
              <a:t>8/5/2020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234267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66B497-CEC3-4091-A1F8-0FA073976F7B}" type="datetimeFigureOut">
              <a:rPr lang="en-US" smtClean="0"/>
              <a:t>8/5/2020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E8A44F-9585-4A38-A07F-5044BA7E853C}" type="slidenum">
              <a:rPr lang="en-US" smtClean="0"/>
              <a:t>‹#›</a:t>
            </a:fld>
            <a:endParaRPr lang="en-US"/>
          </a:p>
        </p:txBody>
      </p:sp>
    </p:spTree>
    <p:extLst>
      <p:ext uri="{BB962C8B-B14F-4D97-AF65-F5344CB8AC3E}">
        <p14:creationId xmlns:p14="http://schemas.microsoft.com/office/powerpoint/2010/main" val="250431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66B497-CEC3-4091-A1F8-0FA073976F7B}"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214179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66B497-CEC3-4091-A1F8-0FA073976F7B}" type="datetimeFigureOut">
              <a:rPr lang="en-US" smtClean="0"/>
              <a:t>8/5/2020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E8A44F-9585-4A38-A07F-5044BA7E85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905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book.prototools.ne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boardgamegeek.com/boardgame/6728/bartok"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looneylabs.com/fluxx"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boardgamegeek.com/boardgame/6728/bartok"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boardgamegeek.com/boardgame/6728/bartok"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thatgamecompany.com/journey/" TargetMode="External"/><Relationship Id="rId7" Type="http://schemas.openxmlformats.org/officeDocument/2006/relationships/hyperlink" Target="https://www.youtube.com/watch?v=RoHrwAacTwo" TargetMode="External"/><Relationship Id="rId2" Type="http://schemas.openxmlformats.org/officeDocument/2006/relationships/hyperlink" Target="https://www.youtube.com/watch?v=61DZC-60x20" TargetMode="External"/><Relationship Id="rId1" Type="http://schemas.openxmlformats.org/officeDocument/2006/relationships/slideLayout" Target="../slideLayouts/slideLayout2.xml"/><Relationship Id="rId6" Type="http://schemas.openxmlformats.org/officeDocument/2006/relationships/hyperlink" Target="https://www.youtube.com/watch?v=RJyGpVmkewU" TargetMode="External"/><Relationship Id="rId5" Type="http://schemas.openxmlformats.org/officeDocument/2006/relationships/hyperlink" Target="https://www.youtube.com/watch?v=qXzYbIguAOE" TargetMode="External"/><Relationship Id="rId4" Type="http://schemas.openxmlformats.org/officeDocument/2006/relationships/hyperlink" Target="https://www.youtube.com/watch?v=bKqeD7ojynw"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4N6y6LEwsKc" TargetMode="External"/><Relationship Id="rId2" Type="http://schemas.openxmlformats.org/officeDocument/2006/relationships/hyperlink" Target="https://www.youtube.com/watch?v=RBK5Jheu0To" TargetMode="External"/><Relationship Id="rId1" Type="http://schemas.openxmlformats.org/officeDocument/2006/relationships/slideLayout" Target="../slideLayouts/slideLayout2.xml"/><Relationship Id="rId5" Type="http://schemas.openxmlformats.org/officeDocument/2006/relationships/hyperlink" Target="https://www.youtube.com/watch?v=6PL6DMPxU44" TargetMode="External"/><Relationship Id="rId4" Type="http://schemas.openxmlformats.org/officeDocument/2006/relationships/hyperlink" Target="https://www.youtube.com/watch?v=mN4vAD-jqOo"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www.youtube.com/watch?v=Bynn0V_jfIo" TargetMode="External"/><Relationship Id="rId2" Type="http://schemas.openxmlformats.org/officeDocument/2006/relationships/hyperlink" Target="https://www.youtube.com/watch?v=1Hojv0m3TqA" TargetMode="External"/><Relationship Id="rId1" Type="http://schemas.openxmlformats.org/officeDocument/2006/relationships/slideLayout" Target="../slideLayouts/slideLayout2.xml"/><Relationship Id="rId5" Type="http://schemas.openxmlformats.org/officeDocument/2006/relationships/hyperlink" Target="https://www.youtube.com/watch?v=_am0RobOxAs" TargetMode="External"/><Relationship Id="rId4" Type="http://schemas.openxmlformats.org/officeDocument/2006/relationships/hyperlink" Target="https://www.youtube.com/watch?v=KkJ8C1MEK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9933-541C-4AF7-88AA-ED573D4233E2}"/>
              </a:ext>
            </a:extLst>
          </p:cNvPr>
          <p:cNvSpPr>
            <a:spLocks noGrp="1"/>
          </p:cNvSpPr>
          <p:nvPr>
            <p:ph type="ctrTitle"/>
          </p:nvPr>
        </p:nvSpPr>
        <p:spPr/>
        <p:txBody>
          <a:bodyPr/>
          <a:lstStyle/>
          <a:p>
            <a:r>
              <a:rPr lang="en-US" dirty="0"/>
              <a:t>Unit 1 – I Am A Game Designer</a:t>
            </a:r>
          </a:p>
        </p:txBody>
      </p:sp>
      <p:sp>
        <p:nvSpPr>
          <p:cNvPr id="3" name="Subtitle 2">
            <a:extLst>
              <a:ext uri="{FF2B5EF4-FFF2-40B4-BE49-F238E27FC236}">
                <a16:creationId xmlns:a16="http://schemas.microsoft.com/office/drawing/2014/main" id="{46F4775E-0945-4698-821D-5D158F7711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5632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81227-9421-435F-A240-DC3FC2C12013}"/>
              </a:ext>
            </a:extLst>
          </p:cNvPr>
          <p:cNvSpPr>
            <a:spLocks noGrp="1"/>
          </p:cNvSpPr>
          <p:nvPr>
            <p:ph type="title"/>
          </p:nvPr>
        </p:nvSpPr>
        <p:spPr/>
        <p:txBody>
          <a:bodyPr/>
          <a:lstStyle/>
          <a:p>
            <a:r>
              <a:rPr lang="en-US" dirty="0"/>
              <a:t>I Am a Game Designer!</a:t>
            </a:r>
          </a:p>
        </p:txBody>
      </p:sp>
      <p:sp>
        <p:nvSpPr>
          <p:cNvPr id="5" name="Content Placeholder 4">
            <a:extLst>
              <a:ext uri="{FF2B5EF4-FFF2-40B4-BE49-F238E27FC236}">
                <a16:creationId xmlns:a16="http://schemas.microsoft.com/office/drawing/2014/main" id="{D4D45B1A-444A-41D7-BDA4-441267B44A1D}"/>
              </a:ext>
            </a:extLst>
          </p:cNvPr>
          <p:cNvSpPr>
            <a:spLocks noGrp="1"/>
          </p:cNvSpPr>
          <p:nvPr>
            <p:ph idx="1"/>
          </p:nvPr>
        </p:nvSpPr>
        <p:spPr/>
        <p:txBody>
          <a:bodyPr/>
          <a:lstStyle/>
          <a:p>
            <a:r>
              <a:rPr lang="en-US" dirty="0"/>
              <a:t>I got this activity from the Bond resource (who got it from another book) which I discuss in a previous video.</a:t>
            </a:r>
          </a:p>
          <a:p>
            <a:r>
              <a:rPr lang="en-US" dirty="0"/>
              <a:t>Say it louder for the people in the back!</a:t>
            </a:r>
          </a:p>
        </p:txBody>
      </p:sp>
      <p:sp>
        <p:nvSpPr>
          <p:cNvPr id="2" name="TextBox 1">
            <a:extLst>
              <a:ext uri="{FF2B5EF4-FFF2-40B4-BE49-F238E27FC236}">
                <a16:creationId xmlns:a16="http://schemas.microsoft.com/office/drawing/2014/main" id="{F0D3EB72-266D-49A1-B8C0-091488DDF480}"/>
              </a:ext>
            </a:extLst>
          </p:cNvPr>
          <p:cNvSpPr txBox="1"/>
          <p:nvPr/>
        </p:nvSpPr>
        <p:spPr>
          <a:xfrm>
            <a:off x="3628767" y="3857414"/>
            <a:ext cx="4934465" cy="553998"/>
          </a:xfrm>
          <a:prstGeom prst="rect">
            <a:avLst/>
          </a:prstGeom>
          <a:noFill/>
        </p:spPr>
        <p:txBody>
          <a:bodyPr wrap="square" rtlCol="0">
            <a:spAutoFit/>
          </a:bodyPr>
          <a:lstStyle/>
          <a:p>
            <a:pPr algn="ctr"/>
            <a:r>
              <a:rPr lang="en-US" sz="3000" dirty="0"/>
              <a:t>I am a game designer.</a:t>
            </a:r>
          </a:p>
        </p:txBody>
      </p:sp>
    </p:spTree>
    <p:extLst>
      <p:ext uri="{BB962C8B-B14F-4D97-AF65-F5344CB8AC3E}">
        <p14:creationId xmlns:p14="http://schemas.microsoft.com/office/powerpoint/2010/main" val="270763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can proclaim “I am a game designer”</a:t>
            </a:r>
          </a:p>
        </p:txBody>
      </p:sp>
    </p:spTree>
    <p:extLst>
      <p:ext uri="{BB962C8B-B14F-4D97-AF65-F5344CB8AC3E}">
        <p14:creationId xmlns:p14="http://schemas.microsoft.com/office/powerpoint/2010/main" val="206664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a:t>What is a Game?</a:t>
            </a:r>
            <a:endParaRPr lang="en-US" dirty="0"/>
          </a:p>
        </p:txBody>
      </p:sp>
      <p:sp>
        <p:nvSpPr>
          <p:cNvPr id="3" name="Text Placeholder 2">
            <a:extLst>
              <a:ext uri="{FF2B5EF4-FFF2-40B4-BE49-F238E27FC236}">
                <a16:creationId xmlns:a16="http://schemas.microsoft.com/office/drawing/2014/main" id="{50A43E95-9C5C-4D91-AC8E-94FC23533D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653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CCDB-4024-46A5-B503-4822B3C4264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BE921CF-8CFC-4755-B5B4-A25760D17EC2}"/>
              </a:ext>
            </a:extLst>
          </p:cNvPr>
          <p:cNvSpPr>
            <a:spLocks noGrp="1"/>
          </p:cNvSpPr>
          <p:nvPr>
            <p:ph idx="1"/>
          </p:nvPr>
        </p:nvSpPr>
        <p:spPr/>
        <p:txBody>
          <a:bodyPr/>
          <a:lstStyle/>
          <a:p>
            <a:r>
              <a:rPr lang="en-US" dirty="0"/>
              <a:t>I can give a definition for a game</a:t>
            </a:r>
          </a:p>
          <a:p>
            <a:r>
              <a:rPr lang="en-US" dirty="0"/>
              <a:t>I know 4 game designer goals and can explain them</a:t>
            </a:r>
          </a:p>
        </p:txBody>
      </p:sp>
    </p:spTree>
    <p:extLst>
      <p:ext uri="{BB962C8B-B14F-4D97-AF65-F5344CB8AC3E}">
        <p14:creationId xmlns:p14="http://schemas.microsoft.com/office/powerpoint/2010/main" val="139176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lstStyle/>
          <a:p>
            <a:r>
              <a:rPr lang="en-US" dirty="0"/>
              <a:t>What is a game? </a:t>
            </a:r>
          </a:p>
          <a:p>
            <a:pPr lvl="1"/>
            <a:r>
              <a:rPr lang="en-US" dirty="0"/>
              <a:t>Come up with your own definition of a game before moving on! Write it down somewhere.</a:t>
            </a:r>
          </a:p>
        </p:txBody>
      </p:sp>
    </p:spTree>
    <p:extLst>
      <p:ext uri="{BB962C8B-B14F-4D97-AF65-F5344CB8AC3E}">
        <p14:creationId xmlns:p14="http://schemas.microsoft.com/office/powerpoint/2010/main" val="69513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lstStyle/>
          <a:p>
            <a:r>
              <a:rPr lang="en-US" dirty="0"/>
              <a:t>It is easy to come up with examples of games, but to define the very essence of a game is more challenging</a:t>
            </a:r>
          </a:p>
          <a:p>
            <a:r>
              <a:rPr lang="en-US" dirty="0"/>
              <a:t>From Bond’s Thinking Like a Designer PowerPoint...</a:t>
            </a:r>
          </a:p>
          <a:p>
            <a:r>
              <a:rPr lang="en-US" dirty="0"/>
              <a:t>“A game is the voluntary attempt to overcome unnecessary obstacles” – Bernard Suits</a:t>
            </a:r>
          </a:p>
          <a:p>
            <a:r>
              <a:rPr lang="en-US" dirty="0"/>
              <a:t>“A game is a series of interesting decisions” – Sid Meier</a:t>
            </a:r>
          </a:p>
          <a:p>
            <a:r>
              <a:rPr lang="en-US" dirty="0"/>
              <a:t>“A game is a closed, formal system that engages players in a structured conflict and resolves its uncertainty in an unequal outcome” – Tracy Fullerton</a:t>
            </a:r>
          </a:p>
          <a:p>
            <a:r>
              <a:rPr lang="en-US" dirty="0"/>
              <a:t>“A game is a problem-solving activity, approached with a playful attitude” – Jesse Schell</a:t>
            </a:r>
          </a:p>
          <a:p>
            <a:r>
              <a:rPr lang="en-US" dirty="0"/>
              <a:t>“A game is a system of rules in which agents compete by making ambiguous, endogenously meaningful decisions” – Keith </a:t>
            </a:r>
            <a:r>
              <a:rPr lang="en-US" dirty="0" err="1"/>
              <a:t>Burgun</a:t>
            </a:r>
            <a:endParaRPr lang="en-US" dirty="0"/>
          </a:p>
          <a:p>
            <a:endParaRPr lang="en-US" dirty="0"/>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100837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normAutofit/>
          </a:bodyPr>
          <a:lstStyle/>
          <a:p>
            <a:r>
              <a:rPr lang="en-US" dirty="0"/>
              <a:t>“A game is the voluntary attempt to overcome unnecessary obstacles” – Bernard Suits</a:t>
            </a:r>
          </a:p>
          <a:p>
            <a:r>
              <a:rPr lang="en-US" dirty="0"/>
              <a:t>Very broad definition – think about what could be considered a game with this definition</a:t>
            </a:r>
          </a:p>
          <a:p>
            <a:pPr lvl="1"/>
            <a:r>
              <a:rPr lang="en-US" dirty="0"/>
              <a:t>Sports</a:t>
            </a:r>
          </a:p>
          <a:p>
            <a:pPr lvl="1"/>
            <a:r>
              <a:rPr lang="en-US" dirty="0"/>
              <a:t>Doing chores (‘voluntary’ and ‘unnecessary’)</a:t>
            </a:r>
          </a:p>
          <a:p>
            <a:r>
              <a:rPr lang="en-US" dirty="0"/>
              <a:t>“Open” games vs “Closed” games</a:t>
            </a:r>
          </a:p>
          <a:p>
            <a:pPr lvl="1"/>
            <a:r>
              <a:rPr lang="en-US" dirty="0"/>
              <a:t>Open: A game with the goal of continuing the game</a:t>
            </a:r>
          </a:p>
          <a:p>
            <a:pPr lvl="1"/>
            <a:r>
              <a:rPr lang="en-US" dirty="0"/>
              <a:t>Closed: A game with a specific goal that once achieved ‘ends’ the game</a:t>
            </a:r>
          </a:p>
          <a:p>
            <a:r>
              <a:rPr lang="en-US" dirty="0"/>
              <a:t>Games are about experiential understanding – players are given power and responsibility of making decisions and are shown the outcome wrought by their decisions</a:t>
            </a:r>
          </a:p>
          <a:p>
            <a:pPr lvl="2"/>
            <a:endParaRPr lang="en-US" dirty="0"/>
          </a:p>
          <a:p>
            <a:endParaRPr lang="en-US" dirty="0"/>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1487963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normAutofit/>
          </a:bodyPr>
          <a:lstStyle/>
          <a:p>
            <a:r>
              <a:rPr lang="en-US" dirty="0"/>
              <a:t>Goal #1: Experiential Understanding – Players are complicit in the decisions of the character and therefore understand the feelings of the game character</a:t>
            </a:r>
          </a:p>
          <a:p>
            <a:pPr lvl="2"/>
            <a:endParaRPr lang="en-US" dirty="0"/>
          </a:p>
          <a:p>
            <a:endParaRPr lang="en-US" dirty="0"/>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354845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normAutofit/>
          </a:bodyPr>
          <a:lstStyle/>
          <a:p>
            <a:r>
              <a:rPr lang="en-US" dirty="0"/>
              <a:t>“A game is a series of interesting decisions” – Sid Meier</a:t>
            </a:r>
          </a:p>
          <a:p>
            <a:r>
              <a:rPr lang="en-US" dirty="0"/>
              <a:t>Creator of Civilization series</a:t>
            </a:r>
          </a:p>
          <a:p>
            <a:r>
              <a:rPr lang="en-US" dirty="0"/>
              <a:t>What is an interesting decision?</a:t>
            </a:r>
          </a:p>
          <a:p>
            <a:pPr lvl="1"/>
            <a:r>
              <a:rPr lang="en-US" dirty="0"/>
              <a:t>The decision matters</a:t>
            </a:r>
          </a:p>
          <a:p>
            <a:pPr lvl="1"/>
            <a:r>
              <a:rPr lang="en-US" dirty="0"/>
              <a:t>There are multiple valid options to choose from</a:t>
            </a:r>
          </a:p>
          <a:p>
            <a:pPr lvl="1"/>
            <a:r>
              <a:rPr lang="en-US" dirty="0"/>
              <a:t>Each option has both positive and negative potential consequences</a:t>
            </a:r>
          </a:p>
          <a:p>
            <a:pPr lvl="1"/>
            <a:r>
              <a:rPr lang="en-US" dirty="0"/>
              <a:t>The outcome of each option is predictable but not guaranteed (not totally random outcome)</a:t>
            </a:r>
          </a:p>
          <a:p>
            <a:r>
              <a:rPr lang="en-US" dirty="0"/>
              <a:t>Games are about interesting decisions – players make decisions that matter</a:t>
            </a:r>
          </a:p>
          <a:p>
            <a:pPr lvl="2"/>
            <a:endParaRPr lang="en-US" dirty="0"/>
          </a:p>
          <a:p>
            <a:endParaRPr lang="en-US" dirty="0"/>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2649481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normAutofit/>
          </a:bodyPr>
          <a:lstStyle/>
          <a:p>
            <a:r>
              <a:rPr lang="en-US" dirty="0"/>
              <a:t>Goal #1: Experiential Understanding – Players are complicit in the decisions of the character and therefore understand the feelings of the game character</a:t>
            </a:r>
          </a:p>
          <a:p>
            <a:pPr lvl="2"/>
            <a:endParaRPr lang="en-US" dirty="0"/>
          </a:p>
          <a:p>
            <a:r>
              <a:rPr lang="en-US" dirty="0"/>
              <a:t>Goal #2: Interesting Decisions – Players have multiple options to choose from with each option having a somewhat predictable positive and negative consequence</a:t>
            </a:r>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242317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C4CF-CEBE-4BE8-B71C-B741BEC8142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D2AFDDD-CB1C-4D8C-958B-6EEEB882DB36}"/>
              </a:ext>
            </a:extLst>
          </p:cNvPr>
          <p:cNvSpPr>
            <a:spLocks noGrp="1"/>
          </p:cNvSpPr>
          <p:nvPr>
            <p:ph idx="1"/>
          </p:nvPr>
        </p:nvSpPr>
        <p:spPr/>
        <p:txBody>
          <a:bodyPr/>
          <a:lstStyle/>
          <a:p>
            <a:r>
              <a:rPr lang="en-US" dirty="0"/>
              <a:t>Welcome to Video Game Design!</a:t>
            </a:r>
          </a:p>
          <a:p>
            <a:r>
              <a:rPr lang="en-US" dirty="0"/>
              <a:t>I Am a Game Designer!</a:t>
            </a:r>
          </a:p>
          <a:p>
            <a:r>
              <a:rPr lang="en-US" dirty="0"/>
              <a:t>What is a Game?</a:t>
            </a:r>
          </a:p>
          <a:p>
            <a:pPr lvl="1"/>
            <a:r>
              <a:rPr lang="en-US" dirty="0"/>
              <a:t>Survey: What Games Have You Played? </a:t>
            </a:r>
          </a:p>
          <a:p>
            <a:r>
              <a:rPr lang="en-US" dirty="0"/>
              <a:t>Bartok: A Game Design Exercise</a:t>
            </a:r>
          </a:p>
          <a:p>
            <a:pPr lvl="1"/>
            <a:r>
              <a:rPr lang="en-US" dirty="0"/>
              <a:t>Analysis</a:t>
            </a:r>
          </a:p>
          <a:p>
            <a:pPr lvl="1"/>
            <a:r>
              <a:rPr lang="en-US" dirty="0"/>
              <a:t>House Rules</a:t>
            </a:r>
          </a:p>
          <a:p>
            <a:r>
              <a:rPr lang="en-US" dirty="0"/>
              <a:t>Spotlights</a:t>
            </a:r>
          </a:p>
          <a:p>
            <a:endParaRPr lang="en-US" dirty="0"/>
          </a:p>
        </p:txBody>
      </p:sp>
    </p:spTree>
    <p:extLst>
      <p:ext uri="{BB962C8B-B14F-4D97-AF65-F5344CB8AC3E}">
        <p14:creationId xmlns:p14="http://schemas.microsoft.com/office/powerpoint/2010/main" val="24356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normAutofit/>
          </a:bodyPr>
          <a:lstStyle/>
          <a:p>
            <a:r>
              <a:rPr lang="en-US" dirty="0"/>
              <a:t>“A game is a closed, formal system that engages players in a structured conflict and resolves its uncertainty in an unequal outcome” – Tracy Fullerton</a:t>
            </a:r>
          </a:p>
          <a:p>
            <a:r>
              <a:rPr lang="en-US" dirty="0"/>
              <a:t>Structured Conflict – there is a system and set of rules which dictates how players interact in the game</a:t>
            </a:r>
          </a:p>
          <a:p>
            <a:endParaRPr lang="en-US" dirty="0"/>
          </a:p>
          <a:p>
            <a:endParaRPr lang="en-US" dirty="0"/>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112700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normAutofit/>
          </a:bodyPr>
          <a:lstStyle/>
          <a:p>
            <a:r>
              <a:rPr lang="en-US" dirty="0"/>
              <a:t>Goal #1: Experiential Understanding – Players are complicit in the decisions of the character and therefore understand the feelings of the game character</a:t>
            </a:r>
          </a:p>
          <a:p>
            <a:endParaRPr lang="en-US" dirty="0"/>
          </a:p>
          <a:p>
            <a:r>
              <a:rPr lang="en-US" dirty="0"/>
              <a:t>Goal #2: Interesting Decisions – Players have multiple options to choose from with each option having a somewhat predictable positive and negative consequence</a:t>
            </a:r>
          </a:p>
          <a:p>
            <a:endParaRPr lang="en-US" dirty="0"/>
          </a:p>
          <a:p>
            <a:r>
              <a:rPr lang="en-US" dirty="0"/>
              <a:t>Goal #3: Structured Conflict – Players interactions are dictated by a set of rules</a:t>
            </a:r>
          </a:p>
          <a:p>
            <a:endParaRPr lang="en-US" dirty="0"/>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3717314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normAutofit/>
          </a:bodyPr>
          <a:lstStyle/>
          <a:p>
            <a:r>
              <a:rPr lang="en-US" dirty="0"/>
              <a:t>“A game is a problem-solving activity, approached with a playful attitude” – Jesse Schell</a:t>
            </a:r>
          </a:p>
          <a:p>
            <a:r>
              <a:rPr lang="en-US" dirty="0"/>
              <a:t>The playful attitude of the player defines a game</a:t>
            </a:r>
          </a:p>
          <a:p>
            <a:pPr lvl="1"/>
            <a:r>
              <a:rPr lang="en-US" dirty="0"/>
              <a:t>It can be a game to one person and not a game to the other person</a:t>
            </a:r>
          </a:p>
          <a:p>
            <a:r>
              <a:rPr lang="en-US" dirty="0"/>
              <a:t>Designer Goal: lusory attitude – a “playful” attitude</a:t>
            </a:r>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4094399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normAutofit/>
          </a:bodyPr>
          <a:lstStyle/>
          <a:p>
            <a:r>
              <a:rPr lang="en-US" dirty="0"/>
              <a:t>Goal #1: Experiential Understanding – Players are complicit in the decisions of the character and therefore understand the feelings of the game character</a:t>
            </a:r>
          </a:p>
          <a:p>
            <a:endParaRPr lang="en-US" dirty="0"/>
          </a:p>
          <a:p>
            <a:r>
              <a:rPr lang="en-US" dirty="0"/>
              <a:t>Goal #2: Interesting Decisions – Players have multiple options to choose from with each option having a somewhat predictable positive and negative consequence</a:t>
            </a:r>
          </a:p>
          <a:p>
            <a:endParaRPr lang="en-US" dirty="0"/>
          </a:p>
          <a:p>
            <a:r>
              <a:rPr lang="en-US" dirty="0"/>
              <a:t>Goal #3: Structured Conflict – Players interactions are dictated by a set of rules</a:t>
            </a:r>
          </a:p>
          <a:p>
            <a:endParaRPr lang="en-US" dirty="0"/>
          </a:p>
          <a:p>
            <a:r>
              <a:rPr lang="en-US" dirty="0"/>
              <a:t>Goal #4: Lusory Attitude – Players are in a playful mindset</a:t>
            </a:r>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3887720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lstStyle/>
          <a:p>
            <a:r>
              <a:rPr lang="en-US" dirty="0"/>
              <a:t>The word </a:t>
            </a:r>
            <a:r>
              <a:rPr lang="en-US" i="1" dirty="0"/>
              <a:t>game</a:t>
            </a:r>
            <a:r>
              <a:rPr lang="en-US" dirty="0"/>
              <a:t> can have a different meaning to each person</a:t>
            </a:r>
          </a:p>
          <a:p>
            <a:r>
              <a:rPr lang="en-US" dirty="0"/>
              <a:t>If you ask someone to “play a game”, what do you think they would think:</a:t>
            </a:r>
          </a:p>
          <a:p>
            <a:pPr lvl="1"/>
            <a:r>
              <a:rPr lang="en-US" dirty="0"/>
              <a:t>FPS game?</a:t>
            </a:r>
          </a:p>
          <a:p>
            <a:pPr lvl="1"/>
            <a:r>
              <a:rPr lang="en-US" dirty="0"/>
              <a:t>Table top game?</a:t>
            </a:r>
          </a:p>
          <a:p>
            <a:pPr lvl="1"/>
            <a:r>
              <a:rPr lang="en-US" dirty="0"/>
              <a:t>Card game?</a:t>
            </a:r>
          </a:p>
          <a:p>
            <a:r>
              <a:rPr lang="en-US" dirty="0"/>
              <a:t>It all depends on who you ask and what they understand a game to be</a:t>
            </a:r>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300622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 Mr. Wang Edition</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lstStyle/>
          <a:p>
            <a:r>
              <a:rPr lang="en-US" dirty="0"/>
              <a:t>Teaching can be considered a “game”:</a:t>
            </a:r>
          </a:p>
          <a:p>
            <a:pPr lvl="1"/>
            <a:r>
              <a:rPr lang="en-US" dirty="0"/>
              <a:t>Constraints: standardized testing, TEKS, my own knowledge</a:t>
            </a:r>
          </a:p>
          <a:p>
            <a:pPr lvl="1"/>
            <a:r>
              <a:rPr lang="en-US" dirty="0"/>
              <a:t>Variables/factors: administration, equipment</a:t>
            </a:r>
          </a:p>
          <a:p>
            <a:pPr lvl="1"/>
            <a:r>
              <a:rPr lang="en-US" dirty="0"/>
              <a:t>Audience: high school students w/ wide range of backgrounds</a:t>
            </a:r>
          </a:p>
          <a:p>
            <a:r>
              <a:rPr lang="en-US" dirty="0"/>
              <a:t>When playing this “game”, my goal is to create a unique and superb learning experience for each and every one of my students!</a:t>
            </a:r>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3050725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 Mr. Wang Edition</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lstStyle/>
          <a:p>
            <a:r>
              <a:rPr lang="en-US" dirty="0"/>
              <a:t>Teaching can be considered a “game”:</a:t>
            </a:r>
          </a:p>
          <a:p>
            <a:pPr lvl="1"/>
            <a:r>
              <a:rPr lang="en-US" dirty="0"/>
              <a:t>Constraints: standardized testing, TEKS, my own knowledge</a:t>
            </a:r>
          </a:p>
          <a:p>
            <a:pPr lvl="1"/>
            <a:r>
              <a:rPr lang="en-US" dirty="0"/>
              <a:t>Variables/factors: administration, equipment</a:t>
            </a:r>
          </a:p>
          <a:p>
            <a:pPr lvl="1"/>
            <a:r>
              <a:rPr lang="en-US" dirty="0"/>
              <a:t>Audience: high school students w/ wide range of backgrounds</a:t>
            </a:r>
          </a:p>
          <a:p>
            <a:pPr lvl="1"/>
            <a:r>
              <a:rPr lang="en-US" dirty="0"/>
              <a:t>Goal: create a unique and superb learning experience for each one of my students</a:t>
            </a:r>
          </a:p>
          <a:p>
            <a:r>
              <a:rPr lang="en-US" dirty="0"/>
              <a:t>Public speaking as a “game”:</a:t>
            </a:r>
          </a:p>
          <a:p>
            <a:pPr lvl="1"/>
            <a:r>
              <a:rPr lang="en-US" dirty="0"/>
              <a:t>Constraints: time, location</a:t>
            </a:r>
          </a:p>
          <a:p>
            <a:pPr lvl="1"/>
            <a:r>
              <a:rPr lang="en-US" dirty="0"/>
              <a:t>Variables/factors: discussion topic, audience numbers, how much I practiced</a:t>
            </a:r>
          </a:p>
          <a:p>
            <a:pPr lvl="1"/>
            <a:r>
              <a:rPr lang="en-US" dirty="0"/>
              <a:t>Audience</a:t>
            </a:r>
          </a:p>
          <a:p>
            <a:pPr lvl="1"/>
            <a:r>
              <a:rPr lang="en-US" dirty="0"/>
              <a:t>Goal: get audience buy-in and on my side</a:t>
            </a:r>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2413312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 </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lstStyle/>
          <a:p>
            <a:r>
              <a:rPr lang="en-US" dirty="0"/>
              <a:t>According to Bond...</a:t>
            </a:r>
          </a:p>
          <a:p>
            <a:pPr lvl="1"/>
            <a:r>
              <a:rPr lang="en-US" dirty="0"/>
              <a:t>We will learn not only how to design games but also any interactive experience</a:t>
            </a:r>
          </a:p>
          <a:p>
            <a:pPr lvl="1"/>
            <a:r>
              <a:rPr lang="en-US" dirty="0"/>
              <a:t>Any time you create an experience for people, you can and should use game design methodologies</a:t>
            </a:r>
          </a:p>
          <a:p>
            <a:pPr lvl="1"/>
            <a:r>
              <a:rPr lang="en-US" dirty="0"/>
              <a:t>Game design takes a lot of work and experience</a:t>
            </a:r>
          </a:p>
          <a:p>
            <a:pPr lvl="2"/>
            <a:r>
              <a:rPr lang="en-US" dirty="0"/>
              <a:t>“Game design is 1% inspiration and 99% iteration” – Chris Swain</a:t>
            </a:r>
          </a:p>
          <a:p>
            <a:pPr lvl="1"/>
            <a:r>
              <a:rPr lang="en-US" dirty="0"/>
              <a:t>The </a:t>
            </a:r>
            <a:r>
              <a:rPr lang="en-US" i="1" dirty="0"/>
              <a:t>iterative process of design </a:t>
            </a:r>
            <a:r>
              <a:rPr lang="en-US" dirty="0"/>
              <a:t>is the key to good game design</a:t>
            </a:r>
          </a:p>
          <a:p>
            <a:pPr lvl="1"/>
            <a:endParaRPr lang="en-US" dirty="0"/>
          </a:p>
          <a:p>
            <a:r>
              <a:rPr lang="en-US" dirty="0"/>
              <a:t>Now what?</a:t>
            </a:r>
          </a:p>
          <a:p>
            <a:pPr lvl="1"/>
            <a:r>
              <a:rPr lang="en-US" dirty="0"/>
              <a:t>Do some of your own research into the definition of a game</a:t>
            </a:r>
          </a:p>
          <a:p>
            <a:pPr lvl="1"/>
            <a:r>
              <a:rPr lang="en-US" dirty="0"/>
              <a:t>Try to “game-</a:t>
            </a:r>
            <a:r>
              <a:rPr lang="en-US" dirty="0" err="1"/>
              <a:t>ify</a:t>
            </a:r>
            <a:r>
              <a:rPr lang="en-US" dirty="0"/>
              <a:t>” a part of your life; what would this look like?</a:t>
            </a:r>
          </a:p>
          <a:p>
            <a:pPr lvl="2"/>
            <a:r>
              <a:rPr lang="en-US" dirty="0"/>
              <a:t>Grades?</a:t>
            </a:r>
          </a:p>
          <a:p>
            <a:endParaRPr lang="en-US" dirty="0"/>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2767704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4E4E-9404-4FAA-B437-35CDE67F3B91}"/>
              </a:ext>
            </a:extLst>
          </p:cNvPr>
          <p:cNvSpPr>
            <a:spLocks noGrp="1"/>
          </p:cNvSpPr>
          <p:nvPr>
            <p:ph type="title"/>
          </p:nvPr>
        </p:nvSpPr>
        <p:spPr/>
        <p:txBody>
          <a:bodyPr/>
          <a:lstStyle/>
          <a:p>
            <a:r>
              <a:rPr lang="en-US" dirty="0"/>
              <a:t>What is a Game?</a:t>
            </a:r>
          </a:p>
        </p:txBody>
      </p:sp>
      <p:sp>
        <p:nvSpPr>
          <p:cNvPr id="3" name="Content Placeholder 2">
            <a:extLst>
              <a:ext uri="{FF2B5EF4-FFF2-40B4-BE49-F238E27FC236}">
                <a16:creationId xmlns:a16="http://schemas.microsoft.com/office/drawing/2014/main" id="{26133C1E-CB6F-4ABB-A8CD-0C36B161F216}"/>
              </a:ext>
            </a:extLst>
          </p:cNvPr>
          <p:cNvSpPr>
            <a:spLocks noGrp="1"/>
          </p:cNvSpPr>
          <p:nvPr>
            <p:ph idx="1"/>
          </p:nvPr>
        </p:nvSpPr>
        <p:spPr/>
        <p:txBody>
          <a:bodyPr>
            <a:normAutofit/>
          </a:bodyPr>
          <a:lstStyle/>
          <a:p>
            <a:r>
              <a:rPr lang="en-US" dirty="0"/>
              <a:t>Goal #1: Experiential Understanding – Players are complicit in the decisions of the character and therefore understand the feelings of the game character</a:t>
            </a:r>
          </a:p>
          <a:p>
            <a:endParaRPr lang="en-US" dirty="0"/>
          </a:p>
          <a:p>
            <a:r>
              <a:rPr lang="en-US" dirty="0"/>
              <a:t>Goal #2: Interesting Decisions – Players have multiple options to choose from with each option having a somewhat predictable positive and negative consequence</a:t>
            </a:r>
          </a:p>
          <a:p>
            <a:endParaRPr lang="en-US" dirty="0"/>
          </a:p>
          <a:p>
            <a:r>
              <a:rPr lang="en-US" dirty="0"/>
              <a:t>Goal #3: Structured Conflict – Players interactions are dictated by a set of rules</a:t>
            </a:r>
          </a:p>
          <a:p>
            <a:endParaRPr lang="en-US" dirty="0"/>
          </a:p>
          <a:p>
            <a:r>
              <a:rPr lang="en-US" dirty="0"/>
              <a:t>Goal #4: Lusory Attitude – Players are in a playful mindset</a:t>
            </a:r>
          </a:p>
        </p:txBody>
      </p:sp>
      <p:sp>
        <p:nvSpPr>
          <p:cNvPr id="5" name="TextBox 4">
            <a:extLst>
              <a:ext uri="{FF2B5EF4-FFF2-40B4-BE49-F238E27FC236}">
                <a16:creationId xmlns:a16="http://schemas.microsoft.com/office/drawing/2014/main" id="{2DCC3CCC-B878-4E08-B92F-F06DC34BB4A7}"/>
              </a:ext>
            </a:extLst>
          </p:cNvPr>
          <p:cNvSpPr txBox="1"/>
          <p:nvPr/>
        </p:nvSpPr>
        <p:spPr>
          <a:xfrm>
            <a:off x="4241800" y="5952658"/>
            <a:ext cx="3708400" cy="369332"/>
          </a:xfrm>
          <a:prstGeom prst="rect">
            <a:avLst/>
          </a:prstGeom>
          <a:noFill/>
        </p:spPr>
        <p:txBody>
          <a:bodyPr wrap="square" rtlCol="0">
            <a:spAutoFit/>
          </a:bodyPr>
          <a:lstStyle/>
          <a:p>
            <a:pPr algn="ctr"/>
            <a:r>
              <a:rPr lang="en-US" dirty="0">
                <a:hlinkClick r:id="rId2"/>
              </a:rPr>
              <a:t>http://book.prototools.net/</a:t>
            </a:r>
            <a:endParaRPr lang="en-US" dirty="0"/>
          </a:p>
        </p:txBody>
      </p:sp>
    </p:spTree>
    <p:extLst>
      <p:ext uri="{BB962C8B-B14F-4D97-AF65-F5344CB8AC3E}">
        <p14:creationId xmlns:p14="http://schemas.microsoft.com/office/powerpoint/2010/main" val="2228593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CCDB-4024-46A5-B503-4822B3C4264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BE921CF-8CFC-4755-B5B4-A25760D17EC2}"/>
              </a:ext>
            </a:extLst>
          </p:cNvPr>
          <p:cNvSpPr>
            <a:spLocks noGrp="1"/>
          </p:cNvSpPr>
          <p:nvPr>
            <p:ph idx="1"/>
          </p:nvPr>
        </p:nvSpPr>
        <p:spPr/>
        <p:txBody>
          <a:bodyPr/>
          <a:lstStyle/>
          <a:p>
            <a:r>
              <a:rPr lang="en-US" dirty="0"/>
              <a:t>I can give a definition for a game</a:t>
            </a:r>
          </a:p>
          <a:p>
            <a:r>
              <a:rPr lang="en-US" dirty="0"/>
              <a:t>I know 4 game designer goals and can explain them</a:t>
            </a:r>
          </a:p>
        </p:txBody>
      </p:sp>
    </p:spTree>
    <p:extLst>
      <p:ext uri="{BB962C8B-B14F-4D97-AF65-F5344CB8AC3E}">
        <p14:creationId xmlns:p14="http://schemas.microsoft.com/office/powerpoint/2010/main" val="90549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36A3-3CCB-44F5-9D81-3ADC5A849B0A}"/>
              </a:ext>
            </a:extLst>
          </p:cNvPr>
          <p:cNvSpPr>
            <a:spLocks noGrp="1"/>
          </p:cNvSpPr>
          <p:nvPr>
            <p:ph type="title"/>
          </p:nvPr>
        </p:nvSpPr>
        <p:spPr/>
        <p:txBody>
          <a:bodyPr/>
          <a:lstStyle/>
          <a:p>
            <a:r>
              <a:rPr lang="en-US" dirty="0"/>
              <a:t>Why Is This Important?</a:t>
            </a:r>
          </a:p>
        </p:txBody>
      </p:sp>
      <p:sp>
        <p:nvSpPr>
          <p:cNvPr id="3" name="Content Placeholder 2">
            <a:extLst>
              <a:ext uri="{FF2B5EF4-FFF2-40B4-BE49-F238E27FC236}">
                <a16:creationId xmlns:a16="http://schemas.microsoft.com/office/drawing/2014/main" id="{4575C8B6-CA01-4C87-9CBA-0E5DC7FACC5A}"/>
              </a:ext>
            </a:extLst>
          </p:cNvPr>
          <p:cNvSpPr>
            <a:spLocks noGrp="1"/>
          </p:cNvSpPr>
          <p:nvPr>
            <p:ph idx="1"/>
          </p:nvPr>
        </p:nvSpPr>
        <p:spPr/>
        <p:txBody>
          <a:bodyPr/>
          <a:lstStyle/>
          <a:p>
            <a:r>
              <a:rPr lang="en-US" dirty="0"/>
              <a:t>You come from different backgrounds and have different experiences with games</a:t>
            </a:r>
          </a:p>
          <a:p>
            <a:r>
              <a:rPr lang="en-US" dirty="0"/>
              <a:t>You belong in this course</a:t>
            </a:r>
          </a:p>
          <a:p>
            <a:r>
              <a:rPr lang="en-US" dirty="0"/>
              <a:t>We will: </a:t>
            </a:r>
          </a:p>
          <a:p>
            <a:pPr lvl="1"/>
            <a:r>
              <a:rPr lang="en-US" dirty="0"/>
              <a:t>Start developing some common vocabulary for game design</a:t>
            </a:r>
          </a:p>
          <a:p>
            <a:pPr lvl="1"/>
            <a:r>
              <a:rPr lang="en-US" dirty="0"/>
              <a:t>Conduct our first game design activity and improve upon our games</a:t>
            </a:r>
          </a:p>
          <a:p>
            <a:pPr lvl="1"/>
            <a:r>
              <a:rPr lang="en-US" dirty="0"/>
              <a:t>Broaden our world of games</a:t>
            </a:r>
          </a:p>
        </p:txBody>
      </p:sp>
    </p:spTree>
    <p:extLst>
      <p:ext uri="{BB962C8B-B14F-4D97-AF65-F5344CB8AC3E}">
        <p14:creationId xmlns:p14="http://schemas.microsoft.com/office/powerpoint/2010/main" val="919157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7C87-50A5-4C58-AEAB-45F60CCE63E2}"/>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5C0DF1E0-3EFB-47BB-B463-19973F0CCE82}"/>
              </a:ext>
            </a:extLst>
          </p:cNvPr>
          <p:cNvSpPr>
            <a:spLocks noGrp="1"/>
          </p:cNvSpPr>
          <p:nvPr>
            <p:ph idx="1"/>
          </p:nvPr>
        </p:nvSpPr>
        <p:spPr/>
        <p:txBody>
          <a:bodyPr/>
          <a:lstStyle/>
          <a:p>
            <a:r>
              <a:rPr lang="en-US" dirty="0"/>
              <a:t>Hope you had a great day!</a:t>
            </a:r>
          </a:p>
          <a:p>
            <a:r>
              <a:rPr lang="en-US" dirty="0"/>
              <a:t>Turn in your before and after definition of a game (assignment on </a:t>
            </a:r>
            <a:r>
              <a:rPr lang="en-US" dirty="0" err="1"/>
              <a:t>ItsLearning</a:t>
            </a:r>
            <a:r>
              <a:rPr lang="en-US" dirty="0"/>
              <a:t>)</a:t>
            </a:r>
          </a:p>
          <a:p>
            <a:pPr lvl="1"/>
            <a:r>
              <a:rPr lang="en-US" dirty="0"/>
              <a:t>*Make sure you are keeping up with </a:t>
            </a:r>
            <a:r>
              <a:rPr lang="en-US" dirty="0" err="1"/>
              <a:t>ItsLearning</a:t>
            </a:r>
            <a:endParaRPr lang="en-US" dirty="0"/>
          </a:p>
        </p:txBody>
      </p:sp>
    </p:spTree>
    <p:extLst>
      <p:ext uri="{BB962C8B-B14F-4D97-AF65-F5344CB8AC3E}">
        <p14:creationId xmlns:p14="http://schemas.microsoft.com/office/powerpoint/2010/main" val="2844631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3C1E-E43C-48EC-A14C-A18446C89D7F}"/>
              </a:ext>
            </a:extLst>
          </p:cNvPr>
          <p:cNvSpPr>
            <a:spLocks noGrp="1"/>
          </p:cNvSpPr>
          <p:nvPr>
            <p:ph type="title"/>
          </p:nvPr>
        </p:nvSpPr>
        <p:spPr/>
        <p:txBody>
          <a:bodyPr/>
          <a:lstStyle/>
          <a:p>
            <a:r>
              <a:rPr lang="en-US" dirty="0"/>
              <a:t>Bartok: A Game Design Exercise</a:t>
            </a:r>
          </a:p>
        </p:txBody>
      </p:sp>
      <p:sp>
        <p:nvSpPr>
          <p:cNvPr id="4" name="Text Placeholder 3">
            <a:extLst>
              <a:ext uri="{FF2B5EF4-FFF2-40B4-BE49-F238E27FC236}">
                <a16:creationId xmlns:a16="http://schemas.microsoft.com/office/drawing/2014/main" id="{5C6EB0D2-5671-42A1-A03B-5CE3F742597F}"/>
              </a:ext>
            </a:extLst>
          </p:cNvPr>
          <p:cNvSpPr>
            <a:spLocks noGrp="1"/>
          </p:cNvSpPr>
          <p:nvPr>
            <p:ph type="body" idx="1"/>
          </p:nvPr>
        </p:nvSpPr>
        <p:spPr/>
        <p:txBody>
          <a:bodyPr/>
          <a:lstStyle/>
          <a:p>
            <a:r>
              <a:rPr lang="en-US" dirty="0"/>
              <a:t>Exercise taken from Bond</a:t>
            </a:r>
          </a:p>
        </p:txBody>
      </p:sp>
    </p:spTree>
    <p:extLst>
      <p:ext uri="{BB962C8B-B14F-4D97-AF65-F5344CB8AC3E}">
        <p14:creationId xmlns:p14="http://schemas.microsoft.com/office/powerpoint/2010/main" val="3690110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C304-49C9-4AB9-9ED1-4325D26B7B0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5A3EDC6-D487-457F-989D-F09556D8DAB3}"/>
              </a:ext>
            </a:extLst>
          </p:cNvPr>
          <p:cNvSpPr>
            <a:spLocks noGrp="1"/>
          </p:cNvSpPr>
          <p:nvPr>
            <p:ph idx="1"/>
          </p:nvPr>
        </p:nvSpPr>
        <p:spPr/>
        <p:txBody>
          <a:bodyPr/>
          <a:lstStyle/>
          <a:p>
            <a:r>
              <a:rPr lang="en-US" dirty="0"/>
              <a:t>I can work in a group setting to modify a game</a:t>
            </a:r>
          </a:p>
          <a:p>
            <a:r>
              <a:rPr lang="en-US" dirty="0"/>
              <a:t>I can suggest modifications to a game</a:t>
            </a:r>
          </a:p>
          <a:p>
            <a:r>
              <a:rPr lang="en-US" dirty="0"/>
              <a:t>I can articulate my thoughts about a game </a:t>
            </a:r>
          </a:p>
        </p:txBody>
      </p:sp>
    </p:spTree>
    <p:extLst>
      <p:ext uri="{BB962C8B-B14F-4D97-AF65-F5344CB8AC3E}">
        <p14:creationId xmlns:p14="http://schemas.microsoft.com/office/powerpoint/2010/main" val="1663551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3C1E-E43C-48EC-A14C-A18446C89D7F}"/>
              </a:ext>
            </a:extLst>
          </p:cNvPr>
          <p:cNvSpPr>
            <a:spLocks noGrp="1"/>
          </p:cNvSpPr>
          <p:nvPr>
            <p:ph type="title"/>
          </p:nvPr>
        </p:nvSpPr>
        <p:spPr/>
        <p:txBody>
          <a:bodyPr>
            <a:normAutofit/>
          </a:bodyPr>
          <a:lstStyle/>
          <a:p>
            <a:r>
              <a:rPr lang="en-US" sz="4600" dirty="0"/>
              <a:t>Bartok: A Game Design Exercise</a:t>
            </a:r>
          </a:p>
        </p:txBody>
      </p:sp>
      <p:sp>
        <p:nvSpPr>
          <p:cNvPr id="3" name="Content Placeholder 2">
            <a:extLst>
              <a:ext uri="{FF2B5EF4-FFF2-40B4-BE49-F238E27FC236}">
                <a16:creationId xmlns:a16="http://schemas.microsoft.com/office/drawing/2014/main" id="{D224F8FE-8F85-4798-BC03-875CA906ADA8}"/>
              </a:ext>
            </a:extLst>
          </p:cNvPr>
          <p:cNvSpPr>
            <a:spLocks noGrp="1"/>
          </p:cNvSpPr>
          <p:nvPr>
            <p:ph idx="1"/>
          </p:nvPr>
        </p:nvSpPr>
        <p:spPr/>
        <p:txBody>
          <a:bodyPr/>
          <a:lstStyle/>
          <a:p>
            <a:r>
              <a:rPr lang="en-US" altLang="en-US" dirty="0"/>
              <a:t>Bartok is a classic card game that is like the commercial game </a:t>
            </a:r>
            <a:r>
              <a:rPr lang="en-US" altLang="en-US" i="1" dirty="0"/>
              <a:t>Uno</a:t>
            </a:r>
            <a:endParaRPr lang="en-US" altLang="en-US" dirty="0"/>
          </a:p>
          <a:p>
            <a:r>
              <a:rPr lang="en-US" altLang="en-US" dirty="0"/>
              <a:t>All you need to play are three to five players and a standard deck of playing cards</a:t>
            </a:r>
          </a:p>
          <a:p>
            <a:pPr lvl="1"/>
            <a:r>
              <a:rPr lang="en-US" altLang="en-US" dirty="0">
                <a:solidFill>
                  <a:srgbClr val="000000"/>
                </a:solidFill>
              </a:rPr>
              <a:t>Break into groups of 3-5 players each</a:t>
            </a:r>
          </a:p>
          <a:p>
            <a:pPr lvl="1"/>
            <a:r>
              <a:rPr lang="en-US" altLang="en-US" sz="2000" dirty="0">
                <a:solidFill>
                  <a:srgbClr val="000000"/>
                </a:solidFill>
              </a:rPr>
              <a:t>Remove the Jokers from the deck</a:t>
            </a:r>
          </a:p>
          <a:p>
            <a:pPr lvl="1"/>
            <a:r>
              <a:rPr lang="en-US" altLang="en-US" sz="2000" dirty="0">
                <a:solidFill>
                  <a:srgbClr val="000000"/>
                </a:solidFill>
              </a:rPr>
              <a:t>Shuffle the cards</a:t>
            </a:r>
            <a:endParaRPr lang="en-US" altLang="en-US" sz="1800" b="0" dirty="0">
              <a:solidFill>
                <a:srgbClr val="000000"/>
              </a:solidFill>
            </a:endParaRPr>
          </a:p>
          <a:p>
            <a:endParaRPr lang="en-US" dirty="0"/>
          </a:p>
        </p:txBody>
      </p:sp>
    </p:spTree>
    <p:extLst>
      <p:ext uri="{BB962C8B-B14F-4D97-AF65-F5344CB8AC3E}">
        <p14:creationId xmlns:p14="http://schemas.microsoft.com/office/powerpoint/2010/main" val="4036795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996E8A4-7A31-43B6-BCB5-6158B1C0722E}"/>
              </a:ext>
            </a:extLst>
          </p:cNvPr>
          <p:cNvSpPr>
            <a:spLocks noChangeArrowheads="1"/>
          </p:cNvSpPr>
          <p:nvPr>
            <p:ph type="title"/>
          </p:nvPr>
        </p:nvSpPr>
        <p:spPr/>
        <p:txBody>
          <a:bodyPr/>
          <a:lstStyle/>
          <a:p>
            <a:r>
              <a:rPr lang="en-US" altLang="en-US"/>
              <a:t>Bartok: A Game Design Exercise</a:t>
            </a:r>
            <a:endParaRPr lang="en-US" altLang="en-US" sz="1800"/>
          </a:p>
        </p:txBody>
      </p:sp>
      <p:sp>
        <p:nvSpPr>
          <p:cNvPr id="14340" name="Rectangle 4">
            <a:extLst>
              <a:ext uri="{FF2B5EF4-FFF2-40B4-BE49-F238E27FC236}">
                <a16:creationId xmlns:a16="http://schemas.microsoft.com/office/drawing/2014/main" id="{55677AA6-E8D5-4148-B085-8333B98B5A8C}"/>
              </a:ext>
            </a:extLst>
          </p:cNvPr>
          <p:cNvSpPr>
            <a:spLocks noChangeArrowheads="1"/>
          </p:cNvSpPr>
          <p:nvPr>
            <p:ph type="body" idx="1"/>
          </p:nvPr>
        </p:nvSpPr>
        <p:spPr/>
        <p:txBody>
          <a:bodyPr>
            <a:normAutofit/>
          </a:bodyPr>
          <a:lstStyle/>
          <a:p>
            <a:r>
              <a:rPr lang="en-US" altLang="en-US" dirty="0"/>
              <a:t>Objective</a:t>
            </a:r>
          </a:p>
          <a:p>
            <a:pPr lvl="1"/>
            <a:r>
              <a:rPr lang="en-US" altLang="en-US" dirty="0">
                <a:solidFill>
                  <a:srgbClr val="000000"/>
                </a:solidFill>
              </a:rPr>
              <a:t>Be the first person to run out of cards</a:t>
            </a:r>
          </a:p>
          <a:p>
            <a:r>
              <a:rPr lang="en-US" altLang="en-US" dirty="0"/>
              <a:t>Standard Rules:</a:t>
            </a:r>
          </a:p>
          <a:p>
            <a:pPr lvl="1"/>
            <a:r>
              <a:rPr lang="en-US" altLang="en-US" dirty="0">
                <a:solidFill>
                  <a:srgbClr val="000000"/>
                </a:solidFill>
              </a:rPr>
              <a:t>Deal 5 cards to each player</a:t>
            </a:r>
          </a:p>
          <a:p>
            <a:pPr lvl="2"/>
            <a:r>
              <a:rPr lang="en-US" altLang="en-US" sz="1600" dirty="0">
                <a:solidFill>
                  <a:srgbClr val="000000"/>
                </a:solidFill>
              </a:rPr>
              <a:t>The remaining cards become a draw pile</a:t>
            </a:r>
          </a:p>
          <a:p>
            <a:pPr lvl="1"/>
            <a:r>
              <a:rPr lang="en-US" altLang="en-US" dirty="0">
                <a:solidFill>
                  <a:srgbClr val="000000"/>
                </a:solidFill>
              </a:rPr>
              <a:t>Flip over the top card of the draw pile to start a discard pile</a:t>
            </a:r>
          </a:p>
          <a:p>
            <a:pPr lvl="1"/>
            <a:r>
              <a:rPr lang="en-US" altLang="en-US" dirty="0">
                <a:solidFill>
                  <a:srgbClr val="000000"/>
                </a:solidFill>
              </a:rPr>
              <a:t>The person to the left of the dealer plays first, and play proceeds clockwise</a:t>
            </a:r>
          </a:p>
          <a:p>
            <a:pPr lvl="1"/>
            <a:r>
              <a:rPr lang="en-US" altLang="en-US" dirty="0">
                <a:solidFill>
                  <a:srgbClr val="000000"/>
                </a:solidFill>
              </a:rPr>
              <a:t>Each player must play a card onto the discard pile that matches the suit or number of the top card of the discard pile.</a:t>
            </a:r>
          </a:p>
          <a:p>
            <a:pPr lvl="1"/>
            <a:r>
              <a:rPr lang="en-US" altLang="en-US" dirty="0">
                <a:solidFill>
                  <a:srgbClr val="000000"/>
                </a:solidFill>
              </a:rPr>
              <a:t>If she can’t, she must draw a card.</a:t>
            </a:r>
          </a:p>
        </p:txBody>
      </p:sp>
    </p:spTree>
    <p:extLst>
      <p:ext uri="{BB962C8B-B14F-4D97-AF65-F5344CB8AC3E}">
        <p14:creationId xmlns:p14="http://schemas.microsoft.com/office/powerpoint/2010/main" val="41630578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3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34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34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3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bldLvl="5"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6BFD718-72B4-41B9-B8AB-207E958E71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9968" y="1054100"/>
            <a:ext cx="5072063"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7">
            <a:extLst>
              <a:ext uri="{FF2B5EF4-FFF2-40B4-BE49-F238E27FC236}">
                <a16:creationId xmlns:a16="http://schemas.microsoft.com/office/drawing/2014/main" id="{0FD543DA-7902-4531-A07A-09874258E887}"/>
              </a:ext>
            </a:extLst>
          </p:cNvPr>
          <p:cNvSpPr>
            <a:spLocks/>
          </p:cNvSpPr>
          <p:nvPr/>
        </p:nvSpPr>
        <p:spPr bwMode="auto">
          <a:xfrm>
            <a:off x="1981199" y="5575300"/>
            <a:ext cx="8229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algn="ctr">
              <a:spcBef>
                <a:spcPts val="1400"/>
              </a:spcBef>
              <a:buFont typeface="Wingdings" panose="05000000000000000000" pitchFamily="2" charset="2"/>
              <a:buNone/>
            </a:pPr>
            <a:r>
              <a:rPr lang="en-US" altLang="en-US" sz="1900" b="1" dirty="0">
                <a:latin typeface="Helvetica" panose="020B0604020202020204" pitchFamily="34" charset="0"/>
                <a:sym typeface="Helvetica" panose="020B0604020202020204" pitchFamily="34" charset="0"/>
              </a:rPr>
              <a:t>The player can choose to play any one of the cards</a:t>
            </a:r>
            <a:br>
              <a:rPr lang="en-US" altLang="en-US" sz="1900" b="1" dirty="0">
                <a:latin typeface="Helvetica" panose="020B0604020202020204" pitchFamily="34" charset="0"/>
                <a:sym typeface="Helvetica" panose="020B0604020202020204" pitchFamily="34" charset="0"/>
              </a:rPr>
            </a:br>
            <a:r>
              <a:rPr lang="en-US" altLang="en-US" sz="1900" b="1" dirty="0">
                <a:latin typeface="Helvetica" panose="020B0604020202020204" pitchFamily="34" charset="0"/>
                <a:sym typeface="Helvetica" panose="020B0604020202020204" pitchFamily="34" charset="0"/>
              </a:rPr>
              <a:t>highlighted with blue borders (7C, JC, 2H, 2S).</a:t>
            </a:r>
            <a:endParaRPr lang="en-US" altLang="en-US" dirty="0"/>
          </a:p>
        </p:txBody>
      </p:sp>
      <p:sp>
        <p:nvSpPr>
          <p:cNvPr id="6" name="Rectangle 4">
            <a:extLst>
              <a:ext uri="{FF2B5EF4-FFF2-40B4-BE49-F238E27FC236}">
                <a16:creationId xmlns:a16="http://schemas.microsoft.com/office/drawing/2014/main" id="{1D823941-3156-4DDC-9842-4CD74B693481}"/>
              </a:ext>
            </a:extLst>
          </p:cNvPr>
          <p:cNvSpPr txBox="1">
            <a:spLocks noChangeArrowheads="1"/>
          </p:cNvSpPr>
          <p:nvPr/>
        </p:nvSpPr>
        <p:spPr>
          <a:xfrm>
            <a:off x="1981199" y="1029043"/>
            <a:ext cx="8229600" cy="4445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Example:</a:t>
            </a:r>
            <a:endParaRPr lang="en-US" altLang="en-US" sz="1800" dirty="0">
              <a:solidFill>
                <a:srgbClr val="000000"/>
              </a:solidFill>
            </a:endParaRPr>
          </a:p>
        </p:txBody>
      </p:sp>
    </p:spTree>
    <p:extLst>
      <p:ext uri="{BB962C8B-B14F-4D97-AF65-F5344CB8AC3E}">
        <p14:creationId xmlns:p14="http://schemas.microsoft.com/office/powerpoint/2010/main" val="108741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08BA-E103-4214-9096-8698D2B7E12A}"/>
              </a:ext>
            </a:extLst>
          </p:cNvPr>
          <p:cNvSpPr>
            <a:spLocks noGrp="1"/>
          </p:cNvSpPr>
          <p:nvPr>
            <p:ph type="title"/>
          </p:nvPr>
        </p:nvSpPr>
        <p:spPr/>
        <p:txBody>
          <a:bodyPr/>
          <a:lstStyle/>
          <a:p>
            <a:r>
              <a:rPr lang="en-US" dirty="0"/>
              <a:t>Try it Out!</a:t>
            </a:r>
          </a:p>
        </p:txBody>
      </p:sp>
      <p:sp>
        <p:nvSpPr>
          <p:cNvPr id="3" name="Content Placeholder 2">
            <a:extLst>
              <a:ext uri="{FF2B5EF4-FFF2-40B4-BE49-F238E27FC236}">
                <a16:creationId xmlns:a16="http://schemas.microsoft.com/office/drawing/2014/main" id="{2ED67687-27BF-4C48-A079-54E83BC2DAD0}"/>
              </a:ext>
            </a:extLst>
          </p:cNvPr>
          <p:cNvSpPr>
            <a:spLocks noGrp="1"/>
          </p:cNvSpPr>
          <p:nvPr>
            <p:ph idx="1"/>
          </p:nvPr>
        </p:nvSpPr>
        <p:spPr/>
        <p:txBody>
          <a:bodyPr/>
          <a:lstStyle/>
          <a:p>
            <a:r>
              <a:rPr lang="en-US" dirty="0"/>
              <a:t>Get a deck of cards and try playing!</a:t>
            </a:r>
          </a:p>
          <a:p>
            <a:r>
              <a:rPr lang="en-US" dirty="0"/>
              <a:t>Play a minimum of 2 times to get a feel for it</a:t>
            </a:r>
          </a:p>
          <a:p>
            <a:pPr lvl="1"/>
            <a:r>
              <a:rPr lang="en-US" dirty="0"/>
              <a:t>Make sure you shuffle thoroughly between games</a:t>
            </a:r>
          </a:p>
          <a:p>
            <a:pPr lvl="1"/>
            <a:r>
              <a:rPr lang="en-US" dirty="0"/>
              <a:t>Why minimum of 2 times? Playtesting flukes</a:t>
            </a:r>
          </a:p>
        </p:txBody>
      </p:sp>
    </p:spTree>
    <p:extLst>
      <p:ext uri="{BB962C8B-B14F-4D97-AF65-F5344CB8AC3E}">
        <p14:creationId xmlns:p14="http://schemas.microsoft.com/office/powerpoint/2010/main" val="3946794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3C1E-E43C-48EC-A14C-A18446C89D7F}"/>
              </a:ext>
            </a:extLst>
          </p:cNvPr>
          <p:cNvSpPr>
            <a:spLocks noGrp="1"/>
          </p:cNvSpPr>
          <p:nvPr>
            <p:ph type="title"/>
          </p:nvPr>
        </p:nvSpPr>
        <p:spPr/>
        <p:txBody>
          <a:bodyPr>
            <a:normAutofit/>
          </a:bodyPr>
          <a:lstStyle/>
          <a:p>
            <a:r>
              <a:rPr lang="en-US" sz="4600" dirty="0"/>
              <a:t>Bartok: Analysis</a:t>
            </a:r>
          </a:p>
        </p:txBody>
      </p:sp>
      <p:sp>
        <p:nvSpPr>
          <p:cNvPr id="3" name="Content Placeholder 2">
            <a:extLst>
              <a:ext uri="{FF2B5EF4-FFF2-40B4-BE49-F238E27FC236}">
                <a16:creationId xmlns:a16="http://schemas.microsoft.com/office/drawing/2014/main" id="{D224F8FE-8F85-4798-BC03-875CA906ADA8}"/>
              </a:ext>
            </a:extLst>
          </p:cNvPr>
          <p:cNvSpPr>
            <a:spLocks noGrp="1"/>
          </p:cNvSpPr>
          <p:nvPr>
            <p:ph idx="1"/>
          </p:nvPr>
        </p:nvSpPr>
        <p:spPr/>
        <p:txBody>
          <a:bodyPr/>
          <a:lstStyle/>
          <a:p>
            <a:r>
              <a:rPr lang="en-US" dirty="0"/>
              <a:t>Thoughts?</a:t>
            </a:r>
          </a:p>
          <a:p>
            <a:r>
              <a:rPr lang="en-US" dirty="0"/>
              <a:t>Some questions to help you process:</a:t>
            </a:r>
          </a:p>
          <a:p>
            <a:pPr lvl="1"/>
            <a:r>
              <a:rPr lang="en-US" dirty="0"/>
              <a:t>Is the game of the appropriate difficulty (for the intended audience)?</a:t>
            </a:r>
          </a:p>
          <a:p>
            <a:pPr lvl="1"/>
            <a:r>
              <a:rPr lang="en-US" dirty="0"/>
              <a:t>Is the outcome of the game based more on strategy or chance?</a:t>
            </a:r>
          </a:p>
          <a:p>
            <a:pPr lvl="2"/>
            <a:r>
              <a:rPr lang="en-US" dirty="0"/>
              <a:t>Does randomness play too strong a role in the game, or is the game too deterministic so that if one player takes the lead other players are unable to catch up?</a:t>
            </a:r>
          </a:p>
          <a:p>
            <a:pPr lvl="2"/>
            <a:r>
              <a:rPr lang="en-US" dirty="0"/>
              <a:t>What makes you say that? Would you make modifications?</a:t>
            </a:r>
          </a:p>
          <a:p>
            <a:pPr lvl="1"/>
            <a:r>
              <a:rPr lang="en-US" dirty="0"/>
              <a:t>Does the game have meaningful, interesting decisions?</a:t>
            </a:r>
          </a:p>
          <a:p>
            <a:pPr lvl="2"/>
            <a:r>
              <a:rPr lang="en-US" dirty="0"/>
              <a:t>When it’s your turn, do you have several choices, and is the decision between those choses an interesting one?</a:t>
            </a:r>
          </a:p>
          <a:p>
            <a:pPr lvl="1"/>
            <a:r>
              <a:rPr lang="en-US" dirty="0"/>
              <a:t>Is the game interesting when it’s not your turn?</a:t>
            </a:r>
          </a:p>
          <a:p>
            <a:pPr lvl="2"/>
            <a:r>
              <a:rPr lang="en-US" dirty="0"/>
              <a:t>Do you have any effect on the other players’ turns, or do their turns have any immediate effect on you?</a:t>
            </a:r>
          </a:p>
        </p:txBody>
      </p:sp>
    </p:spTree>
    <p:extLst>
      <p:ext uri="{BB962C8B-B14F-4D97-AF65-F5344CB8AC3E}">
        <p14:creationId xmlns:p14="http://schemas.microsoft.com/office/powerpoint/2010/main" val="23876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356F-8083-4443-9B25-0C5CAAB2775E}"/>
              </a:ext>
            </a:extLst>
          </p:cNvPr>
          <p:cNvSpPr>
            <a:spLocks noGrp="1"/>
          </p:cNvSpPr>
          <p:nvPr>
            <p:ph type="title"/>
          </p:nvPr>
        </p:nvSpPr>
        <p:spPr/>
        <p:txBody>
          <a:bodyPr/>
          <a:lstStyle/>
          <a:p>
            <a:r>
              <a:rPr lang="en-US" dirty="0"/>
              <a:t>Bartok: Modifying the Rules</a:t>
            </a:r>
          </a:p>
        </p:txBody>
      </p:sp>
      <p:sp>
        <p:nvSpPr>
          <p:cNvPr id="3" name="Content Placeholder 2">
            <a:extLst>
              <a:ext uri="{FF2B5EF4-FFF2-40B4-BE49-F238E27FC236}">
                <a16:creationId xmlns:a16="http://schemas.microsoft.com/office/drawing/2014/main" id="{3813E3C0-5D9F-4CDE-9DA3-6D61A05C0D2D}"/>
              </a:ext>
            </a:extLst>
          </p:cNvPr>
          <p:cNvSpPr>
            <a:spLocks noGrp="1"/>
          </p:cNvSpPr>
          <p:nvPr>
            <p:ph idx="1"/>
          </p:nvPr>
        </p:nvSpPr>
        <p:spPr/>
        <p:txBody>
          <a:bodyPr/>
          <a:lstStyle/>
          <a:p>
            <a:r>
              <a:rPr lang="en-US" altLang="en-US" dirty="0"/>
              <a:t>Game design is an iterative process:</a:t>
            </a:r>
          </a:p>
          <a:p>
            <a:r>
              <a:rPr lang="en-US" altLang="en-US" b="0" dirty="0">
                <a:solidFill>
                  <a:srgbClr val="000000"/>
                </a:solidFill>
              </a:rPr>
              <a:t>1. Incrementally modify the rules, changing very few things between each playtest.</a:t>
            </a:r>
          </a:p>
          <a:p>
            <a:r>
              <a:rPr lang="en-US" altLang="en-US" b="0" dirty="0">
                <a:solidFill>
                  <a:srgbClr val="000000"/>
                </a:solidFill>
              </a:rPr>
              <a:t>2. Playtest the game with the new rules.</a:t>
            </a:r>
          </a:p>
          <a:p>
            <a:r>
              <a:rPr lang="en-US" altLang="en-US" b="0" dirty="0">
                <a:solidFill>
                  <a:srgbClr val="000000"/>
                </a:solidFill>
              </a:rPr>
              <a:t>3. Analyze </a:t>
            </a:r>
            <a:r>
              <a:rPr lang="en-US" altLang="en-US" dirty="0">
                <a:solidFill>
                  <a:srgbClr val="000000"/>
                </a:solidFill>
              </a:rPr>
              <a:t>how the feel of the game is altered by the new rules.</a:t>
            </a:r>
          </a:p>
          <a:p>
            <a:r>
              <a:rPr lang="en-US" altLang="en-US" b="0" dirty="0">
                <a:solidFill>
                  <a:srgbClr val="000000"/>
                </a:solidFill>
              </a:rPr>
              <a:t>4. Design new rules that you think may move the feel of the game in the direction you want.</a:t>
            </a:r>
          </a:p>
          <a:p>
            <a:r>
              <a:rPr lang="en-US" altLang="en-US" dirty="0">
                <a:solidFill>
                  <a:srgbClr val="000000"/>
                </a:solidFill>
              </a:rPr>
              <a:t>5. Repeat this process until you’re happy with the game.</a:t>
            </a:r>
            <a:endParaRPr lang="en-US" altLang="en-US" b="0" dirty="0">
              <a:solidFill>
                <a:srgbClr val="000000"/>
              </a:solidFill>
            </a:endParaRPr>
          </a:p>
          <a:p>
            <a:endParaRPr lang="en-US" dirty="0"/>
          </a:p>
        </p:txBody>
      </p:sp>
    </p:spTree>
    <p:extLst>
      <p:ext uri="{BB962C8B-B14F-4D97-AF65-F5344CB8AC3E}">
        <p14:creationId xmlns:p14="http://schemas.microsoft.com/office/powerpoint/2010/main" val="3582236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356F-8083-4443-9B25-0C5CAAB2775E}"/>
              </a:ext>
            </a:extLst>
          </p:cNvPr>
          <p:cNvSpPr>
            <a:spLocks noGrp="1"/>
          </p:cNvSpPr>
          <p:nvPr>
            <p:ph type="title"/>
          </p:nvPr>
        </p:nvSpPr>
        <p:spPr/>
        <p:txBody>
          <a:bodyPr/>
          <a:lstStyle/>
          <a:p>
            <a:r>
              <a:rPr lang="en-US" dirty="0"/>
              <a:t>Bartok: Modifying the Rules</a:t>
            </a:r>
          </a:p>
        </p:txBody>
      </p:sp>
      <p:sp>
        <p:nvSpPr>
          <p:cNvPr id="3" name="Content Placeholder 2">
            <a:extLst>
              <a:ext uri="{FF2B5EF4-FFF2-40B4-BE49-F238E27FC236}">
                <a16:creationId xmlns:a16="http://schemas.microsoft.com/office/drawing/2014/main" id="{3813E3C0-5D9F-4CDE-9DA3-6D61A05C0D2D}"/>
              </a:ext>
            </a:extLst>
          </p:cNvPr>
          <p:cNvSpPr>
            <a:spLocks noGrp="1"/>
          </p:cNvSpPr>
          <p:nvPr>
            <p:ph idx="1"/>
          </p:nvPr>
        </p:nvSpPr>
        <p:spPr/>
        <p:txBody>
          <a:bodyPr/>
          <a:lstStyle/>
          <a:p>
            <a:r>
              <a:rPr lang="en-US" altLang="en-US" dirty="0"/>
              <a:t>Each group should pick a number (1 – 3)</a:t>
            </a:r>
          </a:p>
          <a:p>
            <a:r>
              <a:rPr lang="en-US" altLang="en-US" dirty="0"/>
              <a:t>Based on the number, add the following rule to the game:</a:t>
            </a:r>
          </a:p>
          <a:p>
            <a:pPr lvl="1"/>
            <a:r>
              <a:rPr lang="en-US" altLang="en-US" dirty="0">
                <a:solidFill>
                  <a:srgbClr val="000000"/>
                </a:solidFill>
              </a:rPr>
              <a:t>Rule 1: </a:t>
            </a:r>
            <a:r>
              <a:rPr lang="en-US" altLang="en-US" b="0" dirty="0">
                <a:solidFill>
                  <a:srgbClr val="000000"/>
                </a:solidFill>
              </a:rPr>
              <a:t>If a player plays a 2, the person to her left must draw two cards instead of playing.</a:t>
            </a:r>
          </a:p>
          <a:p>
            <a:pPr lvl="1"/>
            <a:r>
              <a:rPr lang="en-US" altLang="en-US" dirty="0">
                <a:solidFill>
                  <a:srgbClr val="000000"/>
                </a:solidFill>
              </a:rPr>
              <a:t>Rule 2:</a:t>
            </a:r>
            <a:r>
              <a:rPr lang="en-US" altLang="en-US" b="0" dirty="0">
                <a:solidFill>
                  <a:srgbClr val="000000"/>
                </a:solidFill>
              </a:rPr>
              <a:t> If any player has a card that matches the number and color (red or black) of the top card, she may announce "Match card!" and play it out of turn. Play then continues with the player to the left of the one who just played the out-of-turn card. This can lead to players having their turns skipped.</a:t>
            </a:r>
          </a:p>
          <a:p>
            <a:pPr lvl="1"/>
            <a:r>
              <a:rPr lang="en-US" altLang="en-US" dirty="0">
                <a:solidFill>
                  <a:srgbClr val="000000"/>
                </a:solidFill>
              </a:rPr>
              <a:t>Rule 3:</a:t>
            </a:r>
            <a:r>
              <a:rPr lang="en-US" altLang="en-US" b="0" dirty="0">
                <a:solidFill>
                  <a:srgbClr val="000000"/>
                </a:solidFill>
              </a:rPr>
              <a:t> A player must announce “Last card” when she has only one card left. If someone else calls it first, she must draw two cards (bringing her total number of cards to three).</a:t>
            </a:r>
          </a:p>
          <a:p>
            <a:r>
              <a:rPr lang="en-US" altLang="en-US" dirty="0">
                <a:solidFill>
                  <a:srgbClr val="000000"/>
                </a:solidFill>
              </a:rPr>
              <a:t>Playtest a minimum of 2 times to account for playtesting flukes </a:t>
            </a:r>
            <a:endParaRPr lang="en-US" altLang="en-US" b="0" dirty="0">
              <a:solidFill>
                <a:srgbClr val="000000"/>
              </a:solidFill>
            </a:endParaRPr>
          </a:p>
          <a:p>
            <a:endParaRPr lang="en-US" dirty="0"/>
          </a:p>
        </p:txBody>
      </p:sp>
    </p:spTree>
    <p:extLst>
      <p:ext uri="{BB962C8B-B14F-4D97-AF65-F5344CB8AC3E}">
        <p14:creationId xmlns:p14="http://schemas.microsoft.com/office/powerpoint/2010/main" val="412511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I Am a Game Designer</a:t>
            </a:r>
          </a:p>
        </p:txBody>
      </p:sp>
      <p:sp>
        <p:nvSpPr>
          <p:cNvPr id="3" name="Text Placeholder 2">
            <a:extLst>
              <a:ext uri="{FF2B5EF4-FFF2-40B4-BE49-F238E27FC236}">
                <a16:creationId xmlns:a16="http://schemas.microsoft.com/office/drawing/2014/main" id="{50A43E95-9C5C-4D91-AC8E-94FC23533D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83424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356F-8083-4443-9B25-0C5CAAB2775E}"/>
              </a:ext>
            </a:extLst>
          </p:cNvPr>
          <p:cNvSpPr>
            <a:spLocks noGrp="1"/>
          </p:cNvSpPr>
          <p:nvPr>
            <p:ph type="title"/>
          </p:nvPr>
        </p:nvSpPr>
        <p:spPr/>
        <p:txBody>
          <a:bodyPr/>
          <a:lstStyle/>
          <a:p>
            <a:r>
              <a:rPr lang="en-US" dirty="0"/>
              <a:t>Bartok: Asking the Right Questions</a:t>
            </a:r>
          </a:p>
        </p:txBody>
      </p:sp>
      <p:sp>
        <p:nvSpPr>
          <p:cNvPr id="3" name="Content Placeholder 2">
            <a:extLst>
              <a:ext uri="{FF2B5EF4-FFF2-40B4-BE49-F238E27FC236}">
                <a16:creationId xmlns:a16="http://schemas.microsoft.com/office/drawing/2014/main" id="{3813E3C0-5D9F-4CDE-9DA3-6D61A05C0D2D}"/>
              </a:ext>
            </a:extLst>
          </p:cNvPr>
          <p:cNvSpPr>
            <a:spLocks noGrp="1"/>
          </p:cNvSpPr>
          <p:nvPr>
            <p:ph idx="1"/>
          </p:nvPr>
        </p:nvSpPr>
        <p:spPr/>
        <p:txBody>
          <a:bodyPr/>
          <a:lstStyle/>
          <a:p>
            <a:r>
              <a:rPr lang="en-US" altLang="en-US" dirty="0"/>
              <a:t>How did the single rule change the game?</a:t>
            </a:r>
          </a:p>
          <a:p>
            <a:r>
              <a:rPr lang="en-US" altLang="en-US" dirty="0"/>
              <a:t>Have the answers to your questions changed?</a:t>
            </a:r>
          </a:p>
          <a:p>
            <a:pPr marL="750888" lvl="1" indent="-254000">
              <a:spcBef>
                <a:spcPts val="900"/>
              </a:spcBef>
              <a:buFontTx/>
              <a:buChar char="–"/>
            </a:pPr>
            <a:r>
              <a:rPr lang="en-US" altLang="en-US" sz="2000" dirty="0">
                <a:solidFill>
                  <a:srgbClr val="000000"/>
                </a:solidFill>
              </a:rPr>
              <a:t>Is the game of the appropriate difficulty?</a:t>
            </a:r>
          </a:p>
          <a:p>
            <a:pPr marL="750888" lvl="1" indent="-254000">
              <a:spcBef>
                <a:spcPts val="900"/>
              </a:spcBef>
              <a:buFontTx/>
              <a:buChar char="–"/>
            </a:pPr>
            <a:r>
              <a:rPr lang="en-US" altLang="en-US" sz="2000" dirty="0">
                <a:solidFill>
                  <a:srgbClr val="000000"/>
                </a:solidFill>
              </a:rPr>
              <a:t>Is the outcome of the game based more on strategy or chance?</a:t>
            </a:r>
          </a:p>
          <a:p>
            <a:pPr marL="750888" lvl="1" indent="-254000">
              <a:spcBef>
                <a:spcPts val="900"/>
              </a:spcBef>
              <a:buFontTx/>
              <a:buChar char="–"/>
            </a:pPr>
            <a:r>
              <a:rPr lang="en-US" altLang="en-US" sz="2000" dirty="0">
                <a:solidFill>
                  <a:srgbClr val="000000"/>
                </a:solidFill>
              </a:rPr>
              <a:t>Does the game have meaningful, interesting decisions?</a:t>
            </a:r>
          </a:p>
          <a:p>
            <a:pPr marL="750888" lvl="1" indent="-254000">
              <a:spcBef>
                <a:spcPts val="900"/>
              </a:spcBef>
              <a:buFontTx/>
              <a:buChar char="–"/>
            </a:pPr>
            <a:r>
              <a:rPr lang="en-US" altLang="en-US" sz="2000" dirty="0">
                <a:solidFill>
                  <a:srgbClr val="000000"/>
                </a:solidFill>
              </a:rPr>
              <a:t>Is the game interesting when it's not your turn?</a:t>
            </a:r>
          </a:p>
          <a:p>
            <a:r>
              <a:rPr lang="en-US" altLang="en-US" dirty="0"/>
              <a:t>Discuss the changes to these answers for each of the three rules</a:t>
            </a:r>
          </a:p>
          <a:p>
            <a:r>
              <a:rPr lang="en-US" altLang="en-US" dirty="0"/>
              <a:t>Changing a single rule can have a drastic affect on the feel of the game!</a:t>
            </a:r>
            <a:endParaRPr lang="en-US" altLang="en-US" sz="1800" b="0" dirty="0">
              <a:solidFill>
                <a:srgbClr val="000000"/>
              </a:solidFill>
            </a:endParaRPr>
          </a:p>
        </p:txBody>
      </p:sp>
    </p:spTree>
    <p:extLst>
      <p:ext uri="{BB962C8B-B14F-4D97-AF65-F5344CB8AC3E}">
        <p14:creationId xmlns:p14="http://schemas.microsoft.com/office/powerpoint/2010/main" val="300876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C304-49C9-4AB9-9ED1-4325D26B7B0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5A3EDC6-D487-457F-989D-F09556D8DAB3}"/>
              </a:ext>
            </a:extLst>
          </p:cNvPr>
          <p:cNvSpPr>
            <a:spLocks noGrp="1"/>
          </p:cNvSpPr>
          <p:nvPr>
            <p:ph idx="1"/>
          </p:nvPr>
        </p:nvSpPr>
        <p:spPr/>
        <p:txBody>
          <a:bodyPr/>
          <a:lstStyle/>
          <a:p>
            <a:r>
              <a:rPr lang="en-US" dirty="0"/>
              <a:t>I can work in a group setting to modify a game</a:t>
            </a:r>
          </a:p>
          <a:p>
            <a:r>
              <a:rPr lang="en-US" dirty="0"/>
              <a:t>I can suggest modifications to a game</a:t>
            </a:r>
          </a:p>
          <a:p>
            <a:r>
              <a:rPr lang="en-US" dirty="0"/>
              <a:t>I can articulate my thoughts about a game </a:t>
            </a:r>
          </a:p>
        </p:txBody>
      </p:sp>
    </p:spTree>
    <p:extLst>
      <p:ext uri="{BB962C8B-B14F-4D97-AF65-F5344CB8AC3E}">
        <p14:creationId xmlns:p14="http://schemas.microsoft.com/office/powerpoint/2010/main" val="2132118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7C87-50A5-4C58-AEAB-45F60CCE63E2}"/>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5C0DF1E0-3EFB-47BB-B463-19973F0CCE82}"/>
              </a:ext>
            </a:extLst>
          </p:cNvPr>
          <p:cNvSpPr>
            <a:spLocks noGrp="1"/>
          </p:cNvSpPr>
          <p:nvPr>
            <p:ph idx="1"/>
          </p:nvPr>
        </p:nvSpPr>
        <p:spPr/>
        <p:txBody>
          <a:bodyPr/>
          <a:lstStyle/>
          <a:p>
            <a:r>
              <a:rPr lang="en-US" dirty="0"/>
              <a:t>Bartok Assignment (on </a:t>
            </a:r>
            <a:r>
              <a:rPr lang="en-US" dirty="0" err="1"/>
              <a:t>ItsLearning</a:t>
            </a:r>
            <a:r>
              <a:rPr lang="en-US" dirty="0"/>
              <a:t>)</a:t>
            </a:r>
          </a:p>
          <a:p>
            <a:r>
              <a:rPr lang="en-US" dirty="0"/>
              <a:t>Play games you’ve never played before!</a:t>
            </a:r>
          </a:p>
          <a:p>
            <a:r>
              <a:rPr lang="en-US" dirty="0"/>
              <a:t>Further Reading: </a:t>
            </a:r>
            <a:r>
              <a:rPr lang="en-US" dirty="0">
                <a:hlinkClick r:id="rId2"/>
              </a:rPr>
              <a:t>https://boardgamegeek.com/boardgame/6728/bartok</a:t>
            </a:r>
            <a:endParaRPr lang="en-US" dirty="0"/>
          </a:p>
        </p:txBody>
      </p:sp>
    </p:spTree>
    <p:extLst>
      <p:ext uri="{BB962C8B-B14F-4D97-AF65-F5344CB8AC3E}">
        <p14:creationId xmlns:p14="http://schemas.microsoft.com/office/powerpoint/2010/main" val="343655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3C1E-E43C-48EC-A14C-A18446C89D7F}"/>
              </a:ext>
            </a:extLst>
          </p:cNvPr>
          <p:cNvSpPr>
            <a:spLocks noGrp="1"/>
          </p:cNvSpPr>
          <p:nvPr>
            <p:ph type="title"/>
          </p:nvPr>
        </p:nvSpPr>
        <p:spPr/>
        <p:txBody>
          <a:bodyPr/>
          <a:lstStyle/>
          <a:p>
            <a:r>
              <a:rPr lang="en-US" dirty="0"/>
              <a:t>Bartok: A Game Design Exercise (Day 2)</a:t>
            </a:r>
          </a:p>
        </p:txBody>
      </p:sp>
      <p:sp>
        <p:nvSpPr>
          <p:cNvPr id="4" name="Text Placeholder 3">
            <a:extLst>
              <a:ext uri="{FF2B5EF4-FFF2-40B4-BE49-F238E27FC236}">
                <a16:creationId xmlns:a16="http://schemas.microsoft.com/office/drawing/2014/main" id="{5C6EB0D2-5671-42A1-A03B-5CE3F742597F}"/>
              </a:ext>
            </a:extLst>
          </p:cNvPr>
          <p:cNvSpPr>
            <a:spLocks noGrp="1"/>
          </p:cNvSpPr>
          <p:nvPr>
            <p:ph type="body" idx="1"/>
          </p:nvPr>
        </p:nvSpPr>
        <p:spPr/>
        <p:txBody>
          <a:bodyPr/>
          <a:lstStyle/>
          <a:p>
            <a:r>
              <a:rPr lang="en-US" dirty="0"/>
              <a:t>Exercise taken from Bond</a:t>
            </a:r>
          </a:p>
        </p:txBody>
      </p:sp>
    </p:spTree>
    <p:extLst>
      <p:ext uri="{BB962C8B-B14F-4D97-AF65-F5344CB8AC3E}">
        <p14:creationId xmlns:p14="http://schemas.microsoft.com/office/powerpoint/2010/main" val="720933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C304-49C9-4AB9-9ED1-4325D26B7B0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5A3EDC6-D487-457F-989D-F09556D8DAB3}"/>
              </a:ext>
            </a:extLst>
          </p:cNvPr>
          <p:cNvSpPr>
            <a:spLocks noGrp="1"/>
          </p:cNvSpPr>
          <p:nvPr>
            <p:ph idx="1"/>
          </p:nvPr>
        </p:nvSpPr>
        <p:spPr/>
        <p:txBody>
          <a:bodyPr/>
          <a:lstStyle/>
          <a:p>
            <a:r>
              <a:rPr lang="en-US" dirty="0"/>
              <a:t>I can work in a group setting to modify a game</a:t>
            </a:r>
          </a:p>
          <a:p>
            <a:r>
              <a:rPr lang="en-US" dirty="0"/>
              <a:t>I can suggest modifications to a game</a:t>
            </a:r>
          </a:p>
          <a:p>
            <a:r>
              <a:rPr lang="en-US" dirty="0"/>
              <a:t>I can articulate my thoughts about a game </a:t>
            </a:r>
          </a:p>
          <a:p>
            <a:r>
              <a:rPr lang="en-US" dirty="0"/>
              <a:t>I can create my own house rules</a:t>
            </a:r>
          </a:p>
        </p:txBody>
      </p:sp>
    </p:spTree>
    <p:extLst>
      <p:ext uri="{BB962C8B-B14F-4D97-AF65-F5344CB8AC3E}">
        <p14:creationId xmlns:p14="http://schemas.microsoft.com/office/powerpoint/2010/main" val="4127888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356F-8083-4443-9B25-0C5CAAB2775E}"/>
              </a:ext>
            </a:extLst>
          </p:cNvPr>
          <p:cNvSpPr>
            <a:spLocks noGrp="1"/>
          </p:cNvSpPr>
          <p:nvPr>
            <p:ph type="title"/>
          </p:nvPr>
        </p:nvSpPr>
        <p:spPr/>
        <p:txBody>
          <a:bodyPr/>
          <a:lstStyle/>
          <a:p>
            <a:r>
              <a:rPr lang="en-US" dirty="0"/>
              <a:t>Bartok: House Rules!</a:t>
            </a:r>
          </a:p>
        </p:txBody>
      </p:sp>
      <p:sp>
        <p:nvSpPr>
          <p:cNvPr id="3" name="Content Placeholder 2">
            <a:extLst>
              <a:ext uri="{FF2B5EF4-FFF2-40B4-BE49-F238E27FC236}">
                <a16:creationId xmlns:a16="http://schemas.microsoft.com/office/drawing/2014/main" id="{3813E3C0-5D9F-4CDE-9DA3-6D61A05C0D2D}"/>
              </a:ext>
            </a:extLst>
          </p:cNvPr>
          <p:cNvSpPr>
            <a:spLocks noGrp="1"/>
          </p:cNvSpPr>
          <p:nvPr>
            <p:ph idx="1"/>
          </p:nvPr>
        </p:nvSpPr>
        <p:spPr/>
        <p:txBody>
          <a:bodyPr>
            <a:normAutofit lnSpcReduction="10000"/>
          </a:bodyPr>
          <a:lstStyle/>
          <a:p>
            <a:r>
              <a:rPr lang="en-US" altLang="en-US" dirty="0"/>
              <a:t>Now, how do you </a:t>
            </a:r>
            <a:r>
              <a:rPr lang="en-US" altLang="en-US" i="1" dirty="0"/>
              <a:t>want</a:t>
            </a:r>
            <a:r>
              <a:rPr lang="en-US" altLang="en-US" dirty="0"/>
              <a:t> the game to feel?</a:t>
            </a:r>
          </a:p>
          <a:p>
            <a:r>
              <a:rPr lang="en-US" altLang="en-US" dirty="0"/>
              <a:t>Try designing a rule to make the game feel more like this specific emotion</a:t>
            </a:r>
          </a:p>
          <a:p>
            <a:pPr lvl="1"/>
            <a:r>
              <a:rPr lang="en-US" altLang="en-US" dirty="0">
                <a:solidFill>
                  <a:srgbClr val="000000"/>
                </a:solidFill>
              </a:rPr>
              <a:t>Change only one rule at a time</a:t>
            </a:r>
          </a:p>
          <a:p>
            <a:pPr lvl="1"/>
            <a:r>
              <a:rPr lang="en-US" altLang="en-US" dirty="0">
                <a:solidFill>
                  <a:srgbClr val="000000"/>
                </a:solidFill>
              </a:rPr>
              <a:t>Test with the new rule and see how it feels</a:t>
            </a:r>
          </a:p>
          <a:p>
            <a:pPr lvl="2"/>
            <a:r>
              <a:rPr lang="en-US" altLang="en-US" sz="1600" b="0" dirty="0">
                <a:solidFill>
                  <a:srgbClr val="000000"/>
                </a:solidFill>
              </a:rPr>
              <a:t>You don't need to complete an entire game if the rule really doesn't feel right</a:t>
            </a:r>
          </a:p>
          <a:p>
            <a:pPr lvl="1"/>
            <a:r>
              <a:rPr lang="en-US" altLang="en-US" dirty="0">
                <a:solidFill>
                  <a:srgbClr val="000000"/>
                </a:solidFill>
              </a:rPr>
              <a:t>Work with your group to make the game your own</a:t>
            </a:r>
            <a:endParaRPr lang="en-US" altLang="en-US" sz="2200" dirty="0">
              <a:solidFill>
                <a:srgbClr val="000000"/>
              </a:solidFill>
            </a:endParaRPr>
          </a:p>
          <a:p>
            <a:endParaRPr lang="en-US" altLang="en-US" dirty="0">
              <a:solidFill>
                <a:srgbClr val="000000"/>
              </a:solidFill>
            </a:endParaRPr>
          </a:p>
          <a:p>
            <a:endParaRPr lang="en-US" altLang="en-US" dirty="0">
              <a:solidFill>
                <a:srgbClr val="000000"/>
              </a:solidFill>
            </a:endParaRPr>
          </a:p>
          <a:p>
            <a:endParaRPr lang="en-US" altLang="en-US" dirty="0">
              <a:solidFill>
                <a:srgbClr val="000000"/>
              </a:solidFill>
            </a:endParaRPr>
          </a:p>
          <a:p>
            <a:r>
              <a:rPr lang="en-US" altLang="en-US" dirty="0">
                <a:solidFill>
                  <a:srgbClr val="000000"/>
                </a:solidFill>
              </a:rPr>
              <a:t>Tip: Each round you play, allow the winner to either add a rule, modify an existing rule, or take out a rule.</a:t>
            </a:r>
          </a:p>
        </p:txBody>
      </p:sp>
    </p:spTree>
    <p:extLst>
      <p:ext uri="{BB962C8B-B14F-4D97-AF65-F5344CB8AC3E}">
        <p14:creationId xmlns:p14="http://schemas.microsoft.com/office/powerpoint/2010/main" val="3553888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356F-8083-4443-9B25-0C5CAAB2775E}"/>
              </a:ext>
            </a:extLst>
          </p:cNvPr>
          <p:cNvSpPr>
            <a:spLocks noGrp="1"/>
          </p:cNvSpPr>
          <p:nvPr>
            <p:ph type="title"/>
          </p:nvPr>
        </p:nvSpPr>
        <p:spPr/>
        <p:txBody>
          <a:bodyPr/>
          <a:lstStyle/>
          <a:p>
            <a:r>
              <a:rPr lang="en-US" dirty="0"/>
              <a:t>Bartok: House Rules!</a:t>
            </a:r>
          </a:p>
        </p:txBody>
      </p:sp>
      <p:pic>
        <p:nvPicPr>
          <p:cNvPr id="6" name="Picture 5">
            <a:extLst>
              <a:ext uri="{FF2B5EF4-FFF2-40B4-BE49-F238E27FC236}">
                <a16:creationId xmlns:a16="http://schemas.microsoft.com/office/drawing/2014/main" id="{0CE26C6A-4EC6-49E2-8F0C-0076F7CDEDFC}"/>
              </a:ext>
            </a:extLst>
          </p:cNvPr>
          <p:cNvPicPr>
            <a:picLocks noChangeAspect="1"/>
          </p:cNvPicPr>
          <p:nvPr/>
        </p:nvPicPr>
        <p:blipFill>
          <a:blip r:embed="rId2"/>
          <a:stretch>
            <a:fillRect/>
          </a:stretch>
        </p:blipFill>
        <p:spPr>
          <a:xfrm>
            <a:off x="3478726" y="2151015"/>
            <a:ext cx="5234547" cy="3641947"/>
          </a:xfrm>
          <a:prstGeom prst="rect">
            <a:avLst/>
          </a:prstGeom>
        </p:spPr>
      </p:pic>
    </p:spTree>
    <p:extLst>
      <p:ext uri="{BB962C8B-B14F-4D97-AF65-F5344CB8AC3E}">
        <p14:creationId xmlns:p14="http://schemas.microsoft.com/office/powerpoint/2010/main" val="1367048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356F-8083-4443-9B25-0C5CAAB2775E}"/>
              </a:ext>
            </a:extLst>
          </p:cNvPr>
          <p:cNvSpPr>
            <a:spLocks noGrp="1"/>
          </p:cNvSpPr>
          <p:nvPr>
            <p:ph type="title"/>
          </p:nvPr>
        </p:nvSpPr>
        <p:spPr/>
        <p:txBody>
          <a:bodyPr/>
          <a:lstStyle/>
          <a:p>
            <a:r>
              <a:rPr lang="en-US" dirty="0"/>
              <a:t>Bartok: House Rules!</a:t>
            </a:r>
          </a:p>
        </p:txBody>
      </p:sp>
      <p:sp>
        <p:nvSpPr>
          <p:cNvPr id="3" name="Content Placeholder 2">
            <a:extLst>
              <a:ext uri="{FF2B5EF4-FFF2-40B4-BE49-F238E27FC236}">
                <a16:creationId xmlns:a16="http://schemas.microsoft.com/office/drawing/2014/main" id="{3813E3C0-5D9F-4CDE-9DA3-6D61A05C0D2D}"/>
              </a:ext>
            </a:extLst>
          </p:cNvPr>
          <p:cNvSpPr>
            <a:spLocks noGrp="1"/>
          </p:cNvSpPr>
          <p:nvPr>
            <p:ph idx="1"/>
          </p:nvPr>
        </p:nvSpPr>
        <p:spPr/>
        <p:txBody>
          <a:bodyPr>
            <a:normAutofit fontScale="92500" lnSpcReduction="10000"/>
          </a:bodyPr>
          <a:lstStyle/>
          <a:p>
            <a:r>
              <a:rPr lang="en-US" altLang="en-US" dirty="0"/>
              <a:t>Some house rules I like to incorporate:</a:t>
            </a:r>
          </a:p>
          <a:p>
            <a:pPr lvl="1"/>
            <a:r>
              <a:rPr lang="en-US" altLang="en-US" b="0" dirty="0">
                <a:solidFill>
                  <a:srgbClr val="000000"/>
                </a:solidFill>
              </a:rPr>
              <a:t>Stacks – You may place multiple cards of the same value or suit.</a:t>
            </a:r>
          </a:p>
          <a:p>
            <a:pPr lvl="1"/>
            <a:r>
              <a:rPr lang="en-US" altLang="en-US" b="0" dirty="0">
                <a:solidFill>
                  <a:srgbClr val="000000"/>
                </a:solidFill>
              </a:rPr>
              <a:t>Palm to the Head – When a 5 is placed, you have to high-five your forehead. Last person to do so has to draw 2 cards.</a:t>
            </a:r>
          </a:p>
          <a:p>
            <a:pPr lvl="1"/>
            <a:r>
              <a:rPr lang="en-US" altLang="en-US" dirty="0">
                <a:solidFill>
                  <a:srgbClr val="000000"/>
                </a:solidFill>
              </a:rPr>
              <a:t>Complete the 4 of a Kind – If another player places a card and you can place all other copies of that card (2H played, you have all other 2 values), you may place them out of turn and go again.</a:t>
            </a:r>
          </a:p>
          <a:p>
            <a:pPr lvl="1"/>
            <a:r>
              <a:rPr lang="en-US" altLang="en-US" dirty="0">
                <a:solidFill>
                  <a:srgbClr val="000000"/>
                </a:solidFill>
              </a:rPr>
              <a:t>Switch Hands – If you play [insert card], then everyone switches hands (clockwise)</a:t>
            </a:r>
          </a:p>
          <a:p>
            <a:pPr lvl="2"/>
            <a:r>
              <a:rPr lang="en-US" altLang="en-US" dirty="0">
                <a:solidFill>
                  <a:srgbClr val="000000"/>
                </a:solidFill>
              </a:rPr>
              <a:t>Or you choose who to switch with</a:t>
            </a:r>
          </a:p>
          <a:p>
            <a:pPr lvl="2"/>
            <a:r>
              <a:rPr lang="en-US" altLang="en-US" dirty="0">
                <a:solidFill>
                  <a:srgbClr val="000000"/>
                </a:solidFill>
              </a:rPr>
              <a:t>Maybe add a way to prevent this from happening?</a:t>
            </a:r>
          </a:p>
          <a:p>
            <a:pPr lvl="1"/>
            <a:endParaRPr lang="en-US" altLang="en-US" sz="1800" dirty="0">
              <a:solidFill>
                <a:srgbClr val="000000"/>
              </a:solidFill>
            </a:endParaRPr>
          </a:p>
          <a:p>
            <a:endParaRPr lang="en-US" altLang="en-US" sz="1800" dirty="0">
              <a:solidFill>
                <a:srgbClr val="000000"/>
              </a:solidFill>
            </a:endParaRPr>
          </a:p>
          <a:p>
            <a:endParaRPr lang="en-US" altLang="en-US" sz="1800" dirty="0">
              <a:solidFill>
                <a:srgbClr val="000000"/>
              </a:solidFill>
            </a:endParaRPr>
          </a:p>
          <a:p>
            <a:r>
              <a:rPr lang="en-US" altLang="en-US" sz="1800" dirty="0">
                <a:solidFill>
                  <a:srgbClr val="000000"/>
                </a:solidFill>
              </a:rPr>
              <a:t>As you can gather, I like to make my games very fast-paced where quick reflexes, minor pain, and constant vigilance are all part of winning. I can add various rules because I have played a lot of card games.</a:t>
            </a:r>
          </a:p>
        </p:txBody>
      </p:sp>
    </p:spTree>
    <p:extLst>
      <p:ext uri="{BB962C8B-B14F-4D97-AF65-F5344CB8AC3E}">
        <p14:creationId xmlns:p14="http://schemas.microsoft.com/office/powerpoint/2010/main" val="346763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889B-9DEA-41F2-A5A1-6B0ACFAD1BD9}"/>
              </a:ext>
            </a:extLst>
          </p:cNvPr>
          <p:cNvSpPr>
            <a:spLocks noGrp="1"/>
          </p:cNvSpPr>
          <p:nvPr>
            <p:ph type="title"/>
          </p:nvPr>
        </p:nvSpPr>
        <p:spPr>
          <a:xfrm>
            <a:off x="1097280" y="286603"/>
            <a:ext cx="10058400" cy="1450757"/>
          </a:xfrm>
        </p:spPr>
        <p:txBody>
          <a:bodyPr>
            <a:normAutofit/>
          </a:bodyPr>
          <a:lstStyle/>
          <a:p>
            <a:r>
              <a:rPr lang="en-US" dirty="0" err="1"/>
              <a:t>Fluxx</a:t>
            </a:r>
            <a:r>
              <a:rPr lang="en-US" dirty="0"/>
              <a:t> Card Game</a:t>
            </a:r>
          </a:p>
        </p:txBody>
      </p:sp>
      <p:sp>
        <p:nvSpPr>
          <p:cNvPr id="3" name="Content Placeholder 2">
            <a:extLst>
              <a:ext uri="{FF2B5EF4-FFF2-40B4-BE49-F238E27FC236}">
                <a16:creationId xmlns:a16="http://schemas.microsoft.com/office/drawing/2014/main" id="{44937D4F-57CD-432E-9317-893C02BD5F06}"/>
              </a:ext>
            </a:extLst>
          </p:cNvPr>
          <p:cNvSpPr>
            <a:spLocks noGrp="1"/>
          </p:cNvSpPr>
          <p:nvPr>
            <p:ph idx="1"/>
          </p:nvPr>
        </p:nvSpPr>
        <p:spPr>
          <a:xfrm>
            <a:off x="1097279" y="1845734"/>
            <a:ext cx="6454987" cy="4023360"/>
          </a:xfrm>
        </p:spPr>
        <p:txBody>
          <a:bodyPr>
            <a:normAutofit/>
          </a:bodyPr>
          <a:lstStyle/>
          <a:p>
            <a:r>
              <a:rPr lang="en-US" dirty="0"/>
              <a:t>Description: “</a:t>
            </a:r>
            <a:r>
              <a:rPr lang="en-US" dirty="0" err="1"/>
              <a:t>Fluxx</a:t>
            </a:r>
            <a:r>
              <a:rPr lang="en-US" dirty="0"/>
              <a:t> is a card game. Actually, it’s dozens of different card games, each their own variation on the original. </a:t>
            </a:r>
            <a:r>
              <a:rPr lang="en-US" dirty="0" err="1"/>
              <a:t>Fluxx</a:t>
            </a:r>
            <a:r>
              <a:rPr lang="en-US" dirty="0"/>
              <a:t> is a game about change, and it changes as you play it. We call it the card game of ever-changing rules, and that’s exactly what happens – you change the rules. How you win can also change from one turn to the next. Every game is different!”</a:t>
            </a:r>
          </a:p>
          <a:p>
            <a:endParaRPr lang="en-US" dirty="0"/>
          </a:p>
          <a:p>
            <a:endParaRPr lang="en-US" dirty="0"/>
          </a:p>
          <a:p>
            <a:r>
              <a:rPr lang="en-US" dirty="0"/>
              <a:t>Link: </a:t>
            </a:r>
            <a:r>
              <a:rPr lang="en-US" dirty="0">
                <a:hlinkClick r:id="rId2"/>
              </a:rPr>
              <a:t>https://www.looneylabs.com/fluxx</a:t>
            </a:r>
            <a:endParaRPr lang="en-US" dirty="0"/>
          </a:p>
        </p:txBody>
      </p:sp>
      <p:pic>
        <p:nvPicPr>
          <p:cNvPr id="1026" name="Picture 2">
            <a:extLst>
              <a:ext uri="{FF2B5EF4-FFF2-40B4-BE49-F238E27FC236}">
                <a16:creationId xmlns:a16="http://schemas.microsoft.com/office/drawing/2014/main" id="{1E47A457-1FBD-46A7-90FB-2D1B96CB15F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0570" y="2064427"/>
            <a:ext cx="3135109" cy="317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4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C304-49C9-4AB9-9ED1-4325D26B7B0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5A3EDC6-D487-457F-989D-F09556D8DAB3}"/>
              </a:ext>
            </a:extLst>
          </p:cNvPr>
          <p:cNvSpPr>
            <a:spLocks noGrp="1"/>
          </p:cNvSpPr>
          <p:nvPr>
            <p:ph idx="1"/>
          </p:nvPr>
        </p:nvSpPr>
        <p:spPr/>
        <p:txBody>
          <a:bodyPr/>
          <a:lstStyle/>
          <a:p>
            <a:r>
              <a:rPr lang="en-US" dirty="0"/>
              <a:t>I can work in a group setting to modify a game</a:t>
            </a:r>
          </a:p>
          <a:p>
            <a:r>
              <a:rPr lang="en-US" dirty="0"/>
              <a:t>I can suggest modifications to a game</a:t>
            </a:r>
          </a:p>
          <a:p>
            <a:r>
              <a:rPr lang="en-US" dirty="0"/>
              <a:t>I can articulate my thoughts about a game </a:t>
            </a:r>
          </a:p>
          <a:p>
            <a:r>
              <a:rPr lang="en-US" dirty="0"/>
              <a:t>I can create my own house rules</a:t>
            </a:r>
          </a:p>
          <a:p>
            <a:endParaRPr lang="en-US" dirty="0"/>
          </a:p>
        </p:txBody>
      </p:sp>
    </p:spTree>
    <p:extLst>
      <p:ext uri="{BB962C8B-B14F-4D97-AF65-F5344CB8AC3E}">
        <p14:creationId xmlns:p14="http://schemas.microsoft.com/office/powerpoint/2010/main" val="400086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can proclaim “I am a game designer”</a:t>
            </a:r>
          </a:p>
        </p:txBody>
      </p:sp>
    </p:spTree>
    <p:extLst>
      <p:ext uri="{BB962C8B-B14F-4D97-AF65-F5344CB8AC3E}">
        <p14:creationId xmlns:p14="http://schemas.microsoft.com/office/powerpoint/2010/main" val="2423389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7C87-50A5-4C58-AEAB-45F60CCE63E2}"/>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5C0DF1E0-3EFB-47BB-B463-19973F0CCE82}"/>
              </a:ext>
            </a:extLst>
          </p:cNvPr>
          <p:cNvSpPr>
            <a:spLocks noGrp="1"/>
          </p:cNvSpPr>
          <p:nvPr>
            <p:ph idx="1"/>
          </p:nvPr>
        </p:nvSpPr>
        <p:spPr/>
        <p:txBody>
          <a:bodyPr/>
          <a:lstStyle/>
          <a:p>
            <a:r>
              <a:rPr lang="en-US" dirty="0"/>
              <a:t>Bartok House Rules Assignment</a:t>
            </a:r>
          </a:p>
          <a:p>
            <a:r>
              <a:rPr lang="en-US" dirty="0"/>
              <a:t>Play games you’ve never played before!</a:t>
            </a:r>
          </a:p>
          <a:p>
            <a:r>
              <a:rPr lang="en-US" dirty="0"/>
              <a:t>Further Reading: </a:t>
            </a:r>
            <a:r>
              <a:rPr lang="en-US" dirty="0">
                <a:hlinkClick r:id="rId2"/>
              </a:rPr>
              <a:t>https://boardgamegeek.com/boardgame/6728/bartok</a:t>
            </a:r>
            <a:endParaRPr lang="en-US" dirty="0"/>
          </a:p>
        </p:txBody>
      </p:sp>
    </p:spTree>
    <p:extLst>
      <p:ext uri="{BB962C8B-B14F-4D97-AF65-F5344CB8AC3E}">
        <p14:creationId xmlns:p14="http://schemas.microsoft.com/office/powerpoint/2010/main" val="3265837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3C1E-E43C-48EC-A14C-A18446C89D7F}"/>
              </a:ext>
            </a:extLst>
          </p:cNvPr>
          <p:cNvSpPr>
            <a:spLocks noGrp="1"/>
          </p:cNvSpPr>
          <p:nvPr>
            <p:ph type="title"/>
          </p:nvPr>
        </p:nvSpPr>
        <p:spPr/>
        <p:txBody>
          <a:bodyPr/>
          <a:lstStyle/>
          <a:p>
            <a:r>
              <a:rPr lang="en-US" dirty="0"/>
              <a:t>Bartok: A Game Design Exercise (Final Day)</a:t>
            </a:r>
          </a:p>
        </p:txBody>
      </p:sp>
      <p:sp>
        <p:nvSpPr>
          <p:cNvPr id="4" name="Text Placeholder 3">
            <a:extLst>
              <a:ext uri="{FF2B5EF4-FFF2-40B4-BE49-F238E27FC236}">
                <a16:creationId xmlns:a16="http://schemas.microsoft.com/office/drawing/2014/main" id="{5C6EB0D2-5671-42A1-A03B-5CE3F742597F}"/>
              </a:ext>
            </a:extLst>
          </p:cNvPr>
          <p:cNvSpPr>
            <a:spLocks noGrp="1"/>
          </p:cNvSpPr>
          <p:nvPr>
            <p:ph type="body" idx="1"/>
          </p:nvPr>
        </p:nvSpPr>
        <p:spPr/>
        <p:txBody>
          <a:bodyPr/>
          <a:lstStyle/>
          <a:p>
            <a:r>
              <a:rPr lang="en-US" dirty="0"/>
              <a:t>Exercise taken from Bond</a:t>
            </a:r>
          </a:p>
        </p:txBody>
      </p:sp>
    </p:spTree>
    <p:extLst>
      <p:ext uri="{BB962C8B-B14F-4D97-AF65-F5344CB8AC3E}">
        <p14:creationId xmlns:p14="http://schemas.microsoft.com/office/powerpoint/2010/main" val="1524490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C304-49C9-4AB9-9ED1-4325D26B7B0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5A3EDC6-D487-457F-989D-F09556D8DAB3}"/>
              </a:ext>
            </a:extLst>
          </p:cNvPr>
          <p:cNvSpPr>
            <a:spLocks noGrp="1"/>
          </p:cNvSpPr>
          <p:nvPr>
            <p:ph idx="1"/>
          </p:nvPr>
        </p:nvSpPr>
        <p:spPr/>
        <p:txBody>
          <a:bodyPr/>
          <a:lstStyle/>
          <a:p>
            <a:r>
              <a:rPr lang="en-US" dirty="0"/>
              <a:t>I can work in a group setting to modify a game</a:t>
            </a:r>
          </a:p>
          <a:p>
            <a:r>
              <a:rPr lang="en-US" dirty="0"/>
              <a:t>I can suggest modifications to a game</a:t>
            </a:r>
          </a:p>
          <a:p>
            <a:r>
              <a:rPr lang="en-US" dirty="0"/>
              <a:t>I can articulate my thoughts about a game </a:t>
            </a:r>
          </a:p>
          <a:p>
            <a:r>
              <a:rPr lang="en-US" dirty="0"/>
              <a:t>I can give feedback to other groups about their games</a:t>
            </a:r>
          </a:p>
          <a:p>
            <a:r>
              <a:rPr lang="en-US" dirty="0"/>
              <a:t>I can receive and evaluate other feedback</a:t>
            </a:r>
          </a:p>
        </p:txBody>
      </p:sp>
    </p:spTree>
    <p:extLst>
      <p:ext uri="{BB962C8B-B14F-4D97-AF65-F5344CB8AC3E}">
        <p14:creationId xmlns:p14="http://schemas.microsoft.com/office/powerpoint/2010/main" val="3240358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88B1-C1C5-4F2B-BFEA-4C4A0DF9F846}"/>
              </a:ext>
            </a:extLst>
          </p:cNvPr>
          <p:cNvSpPr>
            <a:spLocks noGrp="1"/>
          </p:cNvSpPr>
          <p:nvPr>
            <p:ph type="title"/>
          </p:nvPr>
        </p:nvSpPr>
        <p:spPr/>
        <p:txBody>
          <a:bodyPr/>
          <a:lstStyle/>
          <a:p>
            <a:r>
              <a:rPr lang="en-US" dirty="0"/>
              <a:t>Bartok: House Rules!</a:t>
            </a:r>
          </a:p>
        </p:txBody>
      </p:sp>
      <p:sp>
        <p:nvSpPr>
          <p:cNvPr id="3" name="Content Placeholder 2">
            <a:extLst>
              <a:ext uri="{FF2B5EF4-FFF2-40B4-BE49-F238E27FC236}">
                <a16:creationId xmlns:a16="http://schemas.microsoft.com/office/drawing/2014/main" id="{B3CF9CF9-17A9-461F-99F0-06EDAA5845E1}"/>
              </a:ext>
            </a:extLst>
          </p:cNvPr>
          <p:cNvSpPr>
            <a:spLocks noGrp="1"/>
          </p:cNvSpPr>
          <p:nvPr>
            <p:ph idx="1"/>
          </p:nvPr>
        </p:nvSpPr>
        <p:spPr/>
        <p:txBody>
          <a:bodyPr/>
          <a:lstStyle/>
          <a:p>
            <a:r>
              <a:rPr lang="en-US" dirty="0"/>
              <a:t>Now that you have worked with your group to create a list of house rules you enjoy, switch!</a:t>
            </a:r>
          </a:p>
          <a:p>
            <a:r>
              <a:rPr lang="en-US" dirty="0"/>
              <a:t>Send ½ your group to another table and start playing Bartok and adding house rules</a:t>
            </a:r>
          </a:p>
          <a:p>
            <a:pPr lvl="1"/>
            <a:r>
              <a:rPr lang="en-US" dirty="0"/>
              <a:t>Did you discover a new house rule you really like?</a:t>
            </a:r>
          </a:p>
          <a:p>
            <a:pPr lvl="1"/>
            <a:r>
              <a:rPr lang="en-US" dirty="0"/>
              <a:t>Were there any unintended consequences – did some house rules clash?</a:t>
            </a:r>
          </a:p>
          <a:p>
            <a:pPr lvl="1"/>
            <a:r>
              <a:rPr lang="en-US" dirty="0"/>
              <a:t>Discuss your reflections with your new group, make modifications, and play again!</a:t>
            </a:r>
          </a:p>
          <a:p>
            <a:pPr lvl="1"/>
            <a:endParaRPr lang="en-US" dirty="0"/>
          </a:p>
          <a:p>
            <a:pPr lvl="1"/>
            <a:endParaRPr lang="en-US" dirty="0"/>
          </a:p>
          <a:p>
            <a:pPr marL="201168" lvl="1" indent="0">
              <a:buNone/>
            </a:pPr>
            <a:endParaRPr lang="en-US" dirty="0"/>
          </a:p>
        </p:txBody>
      </p:sp>
    </p:spTree>
    <p:extLst>
      <p:ext uri="{BB962C8B-B14F-4D97-AF65-F5344CB8AC3E}">
        <p14:creationId xmlns:p14="http://schemas.microsoft.com/office/powerpoint/2010/main" val="1925934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C304-49C9-4AB9-9ED1-4325D26B7B0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5A3EDC6-D487-457F-989D-F09556D8DAB3}"/>
              </a:ext>
            </a:extLst>
          </p:cNvPr>
          <p:cNvSpPr>
            <a:spLocks noGrp="1"/>
          </p:cNvSpPr>
          <p:nvPr>
            <p:ph idx="1"/>
          </p:nvPr>
        </p:nvSpPr>
        <p:spPr/>
        <p:txBody>
          <a:bodyPr/>
          <a:lstStyle/>
          <a:p>
            <a:r>
              <a:rPr lang="en-US" dirty="0"/>
              <a:t>I can work in a group setting to modify a game</a:t>
            </a:r>
          </a:p>
          <a:p>
            <a:r>
              <a:rPr lang="en-US" dirty="0"/>
              <a:t>I can suggest modifications to a game</a:t>
            </a:r>
          </a:p>
          <a:p>
            <a:r>
              <a:rPr lang="en-US" dirty="0"/>
              <a:t>I can articulate my thoughts about a game </a:t>
            </a:r>
          </a:p>
          <a:p>
            <a:r>
              <a:rPr lang="en-US" dirty="0"/>
              <a:t>I can give feedback to other groups about their games</a:t>
            </a:r>
          </a:p>
          <a:p>
            <a:r>
              <a:rPr lang="en-US" dirty="0"/>
              <a:t>I can receive and evaluate other feedback</a:t>
            </a:r>
          </a:p>
        </p:txBody>
      </p:sp>
    </p:spTree>
    <p:extLst>
      <p:ext uri="{BB962C8B-B14F-4D97-AF65-F5344CB8AC3E}">
        <p14:creationId xmlns:p14="http://schemas.microsoft.com/office/powerpoint/2010/main" val="3578850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7C87-50A5-4C58-AEAB-45F60CCE63E2}"/>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5C0DF1E0-3EFB-47BB-B463-19973F0CCE82}"/>
              </a:ext>
            </a:extLst>
          </p:cNvPr>
          <p:cNvSpPr>
            <a:spLocks noGrp="1"/>
          </p:cNvSpPr>
          <p:nvPr>
            <p:ph idx="1"/>
          </p:nvPr>
        </p:nvSpPr>
        <p:spPr/>
        <p:txBody>
          <a:bodyPr/>
          <a:lstStyle/>
          <a:p>
            <a:r>
              <a:rPr lang="en-US" dirty="0"/>
              <a:t>Bartok Feedback &amp; Revision Assignment</a:t>
            </a:r>
          </a:p>
          <a:p>
            <a:r>
              <a:rPr lang="en-US" dirty="0"/>
              <a:t>Play games you’ve never played before!</a:t>
            </a:r>
          </a:p>
          <a:p>
            <a:r>
              <a:rPr lang="en-US" dirty="0"/>
              <a:t>Further Reading: </a:t>
            </a:r>
            <a:r>
              <a:rPr lang="en-US" dirty="0">
                <a:hlinkClick r:id="rId2"/>
              </a:rPr>
              <a:t>https://boardgamegeek.com/boardgame/6728/bartok</a:t>
            </a:r>
            <a:endParaRPr lang="en-US" dirty="0"/>
          </a:p>
        </p:txBody>
      </p:sp>
    </p:spTree>
    <p:extLst>
      <p:ext uri="{BB962C8B-B14F-4D97-AF65-F5344CB8AC3E}">
        <p14:creationId xmlns:p14="http://schemas.microsoft.com/office/powerpoint/2010/main" val="2526722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F547-5909-492D-B85B-A4C5DA5B49AD}"/>
              </a:ext>
            </a:extLst>
          </p:cNvPr>
          <p:cNvSpPr>
            <a:spLocks noGrp="1"/>
          </p:cNvSpPr>
          <p:nvPr>
            <p:ph type="title"/>
          </p:nvPr>
        </p:nvSpPr>
        <p:spPr/>
        <p:txBody>
          <a:bodyPr/>
          <a:lstStyle/>
          <a:p>
            <a:r>
              <a:rPr lang="en-US" dirty="0"/>
              <a:t>Spotlight: Expanding Your </a:t>
            </a:r>
            <a:r>
              <a:rPr lang="en-US"/>
              <a:t>Game Foundation</a:t>
            </a:r>
            <a:endParaRPr lang="en-US" dirty="0"/>
          </a:p>
        </p:txBody>
      </p:sp>
      <p:sp>
        <p:nvSpPr>
          <p:cNvPr id="3" name="Text Placeholder 2">
            <a:extLst>
              <a:ext uri="{FF2B5EF4-FFF2-40B4-BE49-F238E27FC236}">
                <a16:creationId xmlns:a16="http://schemas.microsoft.com/office/drawing/2014/main" id="{34D70164-5F6F-4432-AAF2-6DDA5054D5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5681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3C1E-E43C-48EC-A14C-A18446C89D7F}"/>
              </a:ext>
            </a:extLst>
          </p:cNvPr>
          <p:cNvSpPr>
            <a:spLocks noGrp="1"/>
          </p:cNvSpPr>
          <p:nvPr>
            <p:ph type="title"/>
          </p:nvPr>
        </p:nvSpPr>
        <p:spPr/>
        <p:txBody>
          <a:bodyPr/>
          <a:lstStyle/>
          <a:p>
            <a:r>
              <a:rPr lang="en-US" dirty="0"/>
              <a:t>Spotlight: Journey</a:t>
            </a:r>
          </a:p>
        </p:txBody>
      </p:sp>
      <p:sp>
        <p:nvSpPr>
          <p:cNvPr id="4" name="Text Placeholder 3">
            <a:extLst>
              <a:ext uri="{FF2B5EF4-FFF2-40B4-BE49-F238E27FC236}">
                <a16:creationId xmlns:a16="http://schemas.microsoft.com/office/drawing/2014/main" id="{5C6EB0D2-5671-42A1-A03B-5CE3F742597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9460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0D83-B06F-4577-80F9-DBCE45B436F5}"/>
              </a:ext>
            </a:extLst>
          </p:cNvPr>
          <p:cNvSpPr>
            <a:spLocks noGrp="1"/>
          </p:cNvSpPr>
          <p:nvPr>
            <p:ph type="title"/>
          </p:nvPr>
        </p:nvSpPr>
        <p:spPr/>
        <p:txBody>
          <a:bodyPr/>
          <a:lstStyle/>
          <a:p>
            <a:r>
              <a:rPr lang="en-US" dirty="0"/>
              <a:t>Spotlight: Journey</a:t>
            </a:r>
          </a:p>
        </p:txBody>
      </p:sp>
      <p:sp>
        <p:nvSpPr>
          <p:cNvPr id="3" name="Content Placeholder 2">
            <a:extLst>
              <a:ext uri="{FF2B5EF4-FFF2-40B4-BE49-F238E27FC236}">
                <a16:creationId xmlns:a16="http://schemas.microsoft.com/office/drawing/2014/main" id="{4F1611D3-4AC3-4046-AD46-28080EF6E79A}"/>
              </a:ext>
            </a:extLst>
          </p:cNvPr>
          <p:cNvSpPr>
            <a:spLocks noGrp="1"/>
          </p:cNvSpPr>
          <p:nvPr>
            <p:ph idx="1"/>
          </p:nvPr>
        </p:nvSpPr>
        <p:spPr/>
        <p:txBody>
          <a:bodyPr/>
          <a:lstStyle/>
          <a:p>
            <a:r>
              <a:rPr lang="en-US" dirty="0"/>
              <a:t>Journey by </a:t>
            </a:r>
            <a:r>
              <a:rPr lang="en-US" dirty="0" err="1"/>
              <a:t>ThatGameCompany</a:t>
            </a:r>
            <a:endParaRPr lang="en-US" dirty="0"/>
          </a:p>
          <a:p>
            <a:r>
              <a:rPr lang="en-US" dirty="0"/>
              <a:t>Launch Trailer: </a:t>
            </a:r>
            <a:r>
              <a:rPr lang="en-US" dirty="0">
                <a:hlinkClick r:id="rId2"/>
              </a:rPr>
              <a:t>https://www.youtube.com/watch?v=61DZC-60x20</a:t>
            </a:r>
            <a:endParaRPr lang="en-US" dirty="0"/>
          </a:p>
          <a:p>
            <a:r>
              <a:rPr lang="en-US" dirty="0"/>
              <a:t>Website: </a:t>
            </a:r>
            <a:r>
              <a:rPr lang="en-US" dirty="0">
                <a:hlinkClick r:id="rId3"/>
              </a:rPr>
              <a:t>https://thatgamecompany.com/journey/</a:t>
            </a:r>
            <a:endParaRPr lang="en-US" dirty="0"/>
          </a:p>
          <a:p>
            <a:r>
              <a:rPr lang="en-US" dirty="0"/>
              <a:t>IGN Game Review: </a:t>
            </a:r>
            <a:r>
              <a:rPr lang="en-US" dirty="0">
                <a:hlinkClick r:id="rId4"/>
              </a:rPr>
              <a:t>https://www.youtube.com/watch?v=bKqeD7ojynw</a:t>
            </a:r>
            <a:endParaRPr lang="en-US" dirty="0"/>
          </a:p>
          <a:p>
            <a:r>
              <a:rPr lang="en-US" dirty="0"/>
              <a:t>Developer Interview: </a:t>
            </a:r>
            <a:r>
              <a:rPr lang="en-US" dirty="0">
                <a:hlinkClick r:id="rId5"/>
              </a:rPr>
              <a:t>https://www.youtube.com/watch?v=qXzYbIguAOE</a:t>
            </a:r>
            <a:endParaRPr lang="en-US" dirty="0"/>
          </a:p>
          <a:p>
            <a:r>
              <a:rPr lang="en-US" dirty="0"/>
              <a:t>Game Design Analysis: </a:t>
            </a:r>
            <a:r>
              <a:rPr lang="en-US" dirty="0">
                <a:hlinkClick r:id="rId6"/>
              </a:rPr>
              <a:t>https://www.youtube.com/watch?v=RJyGpVmkewU</a:t>
            </a:r>
            <a:endParaRPr lang="en-US" dirty="0"/>
          </a:p>
          <a:p>
            <a:r>
              <a:rPr lang="en-US" dirty="0"/>
              <a:t>The Art of Journey (GDC Talk): </a:t>
            </a:r>
            <a:r>
              <a:rPr lang="en-US" dirty="0">
                <a:hlinkClick r:id="rId7"/>
              </a:rPr>
              <a:t>https://www.youtube.com/watch?v=RoHrwAacTwo</a:t>
            </a:r>
            <a:endParaRPr lang="en-US" dirty="0"/>
          </a:p>
          <a:p>
            <a:endParaRPr lang="en-US" dirty="0"/>
          </a:p>
        </p:txBody>
      </p:sp>
    </p:spTree>
    <p:extLst>
      <p:ext uri="{BB962C8B-B14F-4D97-AF65-F5344CB8AC3E}">
        <p14:creationId xmlns:p14="http://schemas.microsoft.com/office/powerpoint/2010/main" val="37814818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3C1E-E43C-48EC-A14C-A18446C89D7F}"/>
              </a:ext>
            </a:extLst>
          </p:cNvPr>
          <p:cNvSpPr>
            <a:spLocks noGrp="1"/>
          </p:cNvSpPr>
          <p:nvPr>
            <p:ph type="title"/>
          </p:nvPr>
        </p:nvSpPr>
        <p:spPr/>
        <p:txBody>
          <a:bodyPr/>
          <a:lstStyle/>
          <a:p>
            <a:r>
              <a:rPr lang="en-US" dirty="0"/>
              <a:t>Spotlight: The Beginner’s Guide</a:t>
            </a:r>
          </a:p>
        </p:txBody>
      </p:sp>
      <p:sp>
        <p:nvSpPr>
          <p:cNvPr id="4" name="Text Placeholder 3">
            <a:extLst>
              <a:ext uri="{FF2B5EF4-FFF2-40B4-BE49-F238E27FC236}">
                <a16:creationId xmlns:a16="http://schemas.microsoft.com/office/drawing/2014/main" id="{5C6EB0D2-5671-42A1-A03B-5CE3F742597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78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81227-9421-435F-A240-DC3FC2C12013}"/>
              </a:ext>
            </a:extLst>
          </p:cNvPr>
          <p:cNvSpPr>
            <a:spLocks noGrp="1"/>
          </p:cNvSpPr>
          <p:nvPr>
            <p:ph type="title"/>
          </p:nvPr>
        </p:nvSpPr>
        <p:spPr/>
        <p:txBody>
          <a:bodyPr/>
          <a:lstStyle/>
          <a:p>
            <a:r>
              <a:rPr lang="en-US" dirty="0"/>
              <a:t>Welcome to Video Game Design!</a:t>
            </a:r>
          </a:p>
        </p:txBody>
      </p:sp>
      <p:sp>
        <p:nvSpPr>
          <p:cNvPr id="7" name="Content Placeholder 6">
            <a:extLst>
              <a:ext uri="{FF2B5EF4-FFF2-40B4-BE49-F238E27FC236}">
                <a16:creationId xmlns:a16="http://schemas.microsoft.com/office/drawing/2014/main" id="{F632619A-2BCB-46A7-B82D-273395CE60B6}"/>
              </a:ext>
            </a:extLst>
          </p:cNvPr>
          <p:cNvSpPr>
            <a:spLocks noGrp="1"/>
          </p:cNvSpPr>
          <p:nvPr>
            <p:ph idx="1"/>
          </p:nvPr>
        </p:nvSpPr>
        <p:spPr/>
        <p:txBody>
          <a:bodyPr/>
          <a:lstStyle/>
          <a:p>
            <a:r>
              <a:rPr lang="en-US" dirty="0"/>
              <a:t>Welcome to Video Game Design</a:t>
            </a:r>
          </a:p>
          <a:p>
            <a:pPr lvl="1"/>
            <a:r>
              <a:rPr lang="en-US" dirty="0"/>
              <a:t>Video Game – Take a game and deliver it in a digital way</a:t>
            </a:r>
          </a:p>
          <a:p>
            <a:pPr lvl="1"/>
            <a:r>
              <a:rPr lang="en-US" dirty="0"/>
              <a:t>Game Design – The iterative process of crafting interactive experiences for players (Bond)</a:t>
            </a:r>
          </a:p>
          <a:p>
            <a:r>
              <a:rPr lang="en-US" dirty="0"/>
              <a:t>We will cover many topics that will make you a better game designer</a:t>
            </a:r>
          </a:p>
        </p:txBody>
      </p:sp>
      <p:grpSp>
        <p:nvGrpSpPr>
          <p:cNvPr id="8" name="Group 7">
            <a:extLst>
              <a:ext uri="{FF2B5EF4-FFF2-40B4-BE49-F238E27FC236}">
                <a16:creationId xmlns:a16="http://schemas.microsoft.com/office/drawing/2014/main" id="{05C5DF5E-894E-4205-8268-9B288FB3AEAA}"/>
              </a:ext>
            </a:extLst>
          </p:cNvPr>
          <p:cNvGrpSpPr/>
          <p:nvPr/>
        </p:nvGrpSpPr>
        <p:grpSpPr>
          <a:xfrm>
            <a:off x="4418825" y="3429000"/>
            <a:ext cx="3354350" cy="2540947"/>
            <a:chOff x="4511158" y="1680490"/>
            <a:chExt cx="3354350" cy="2540947"/>
          </a:xfrm>
        </p:grpSpPr>
        <p:sp>
          <p:nvSpPr>
            <p:cNvPr id="9" name="Isosceles Triangle 8">
              <a:extLst>
                <a:ext uri="{FF2B5EF4-FFF2-40B4-BE49-F238E27FC236}">
                  <a16:creationId xmlns:a16="http://schemas.microsoft.com/office/drawing/2014/main" id="{601BFE54-2752-4200-BE1B-B7466BE500AF}"/>
                </a:ext>
              </a:extLst>
            </p:cNvPr>
            <p:cNvSpPr/>
            <p:nvPr/>
          </p:nvSpPr>
          <p:spPr>
            <a:xfrm>
              <a:off x="5235651" y="2049822"/>
              <a:ext cx="2050211" cy="18022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278F8F-B81A-4493-A645-C3898A0DA2A4}"/>
                </a:ext>
              </a:extLst>
            </p:cNvPr>
            <p:cNvSpPr txBox="1"/>
            <p:nvPr/>
          </p:nvSpPr>
          <p:spPr>
            <a:xfrm>
              <a:off x="5536263" y="1680490"/>
              <a:ext cx="1448986" cy="369332"/>
            </a:xfrm>
            <a:prstGeom prst="rect">
              <a:avLst/>
            </a:prstGeom>
            <a:noFill/>
          </p:spPr>
          <p:txBody>
            <a:bodyPr wrap="none" rtlCol="0">
              <a:spAutoFit/>
            </a:bodyPr>
            <a:lstStyle/>
            <a:p>
              <a:r>
                <a:rPr lang="en-US" dirty="0"/>
                <a:t>Programming</a:t>
              </a:r>
            </a:p>
          </p:txBody>
        </p:sp>
        <p:sp>
          <p:nvSpPr>
            <p:cNvPr id="11" name="TextBox 10">
              <a:extLst>
                <a:ext uri="{FF2B5EF4-FFF2-40B4-BE49-F238E27FC236}">
                  <a16:creationId xmlns:a16="http://schemas.microsoft.com/office/drawing/2014/main" id="{0404E147-3B1A-4E3D-9DE7-9E0BF5C28C72}"/>
                </a:ext>
              </a:extLst>
            </p:cNvPr>
            <p:cNvSpPr txBox="1"/>
            <p:nvPr/>
          </p:nvSpPr>
          <p:spPr>
            <a:xfrm>
              <a:off x="4511158" y="3852105"/>
              <a:ext cx="1425390" cy="369332"/>
            </a:xfrm>
            <a:prstGeom prst="rect">
              <a:avLst/>
            </a:prstGeom>
            <a:noFill/>
          </p:spPr>
          <p:txBody>
            <a:bodyPr wrap="none" rtlCol="0">
              <a:spAutoFit/>
            </a:bodyPr>
            <a:lstStyle/>
            <a:p>
              <a:r>
                <a:rPr lang="en-US" dirty="0"/>
                <a:t>Game Design</a:t>
              </a:r>
            </a:p>
          </p:txBody>
        </p:sp>
        <p:sp>
          <p:nvSpPr>
            <p:cNvPr id="12" name="TextBox 11">
              <a:extLst>
                <a:ext uri="{FF2B5EF4-FFF2-40B4-BE49-F238E27FC236}">
                  <a16:creationId xmlns:a16="http://schemas.microsoft.com/office/drawing/2014/main" id="{3F4E36EB-BCF0-4BD9-B0ED-6575C92991E0}"/>
                </a:ext>
              </a:extLst>
            </p:cNvPr>
            <p:cNvSpPr txBox="1"/>
            <p:nvPr/>
          </p:nvSpPr>
          <p:spPr>
            <a:xfrm>
              <a:off x="6706216" y="3852105"/>
              <a:ext cx="1159292" cy="369332"/>
            </a:xfrm>
            <a:prstGeom prst="rect">
              <a:avLst/>
            </a:prstGeom>
            <a:noFill/>
          </p:spPr>
          <p:txBody>
            <a:bodyPr wrap="none" rtlCol="0">
              <a:spAutoFit/>
            </a:bodyPr>
            <a:lstStyle/>
            <a:p>
              <a:r>
                <a:rPr lang="en-US" dirty="0"/>
                <a:t>Art Design</a:t>
              </a:r>
            </a:p>
          </p:txBody>
        </p:sp>
      </p:grpSp>
    </p:spTree>
    <p:extLst>
      <p:ext uri="{BB962C8B-B14F-4D97-AF65-F5344CB8AC3E}">
        <p14:creationId xmlns:p14="http://schemas.microsoft.com/office/powerpoint/2010/main" val="387592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0D83-B06F-4577-80F9-DBCE45B436F5}"/>
              </a:ext>
            </a:extLst>
          </p:cNvPr>
          <p:cNvSpPr>
            <a:spLocks noGrp="1"/>
          </p:cNvSpPr>
          <p:nvPr>
            <p:ph type="title"/>
          </p:nvPr>
        </p:nvSpPr>
        <p:spPr/>
        <p:txBody>
          <a:bodyPr/>
          <a:lstStyle/>
          <a:p>
            <a:r>
              <a:rPr lang="en-US" dirty="0"/>
              <a:t>Spotlight: Undertale</a:t>
            </a:r>
          </a:p>
        </p:txBody>
      </p:sp>
      <p:sp>
        <p:nvSpPr>
          <p:cNvPr id="3" name="Content Placeholder 2">
            <a:extLst>
              <a:ext uri="{FF2B5EF4-FFF2-40B4-BE49-F238E27FC236}">
                <a16:creationId xmlns:a16="http://schemas.microsoft.com/office/drawing/2014/main" id="{4F1611D3-4AC3-4046-AD46-28080EF6E79A}"/>
              </a:ext>
            </a:extLst>
          </p:cNvPr>
          <p:cNvSpPr>
            <a:spLocks noGrp="1"/>
          </p:cNvSpPr>
          <p:nvPr>
            <p:ph idx="1"/>
          </p:nvPr>
        </p:nvSpPr>
        <p:spPr/>
        <p:txBody>
          <a:bodyPr/>
          <a:lstStyle/>
          <a:p>
            <a:r>
              <a:rPr lang="en-US" dirty="0"/>
              <a:t>The Beginner’s Guide by Davey </a:t>
            </a:r>
            <a:r>
              <a:rPr lang="en-US" dirty="0" err="1"/>
              <a:t>Wreden</a:t>
            </a:r>
            <a:endParaRPr lang="en-US" dirty="0"/>
          </a:p>
          <a:p>
            <a:r>
              <a:rPr lang="en-US" dirty="0"/>
              <a:t>Trailer: </a:t>
            </a:r>
            <a:r>
              <a:rPr lang="en-US" dirty="0">
                <a:hlinkClick r:id="rId2"/>
              </a:rPr>
              <a:t>https://www.youtube.com/watch?v=RBK5Jheu0To</a:t>
            </a:r>
            <a:endParaRPr lang="en-US" dirty="0"/>
          </a:p>
          <a:p>
            <a:r>
              <a:rPr lang="en-US" dirty="0"/>
              <a:t>Review: </a:t>
            </a:r>
            <a:r>
              <a:rPr lang="en-US" dirty="0">
                <a:hlinkClick r:id="rId3"/>
              </a:rPr>
              <a:t>https://www.youtube.com/watch?v=4N6y6LEwsKc</a:t>
            </a:r>
            <a:endParaRPr lang="en-US" dirty="0"/>
          </a:p>
          <a:p>
            <a:r>
              <a:rPr lang="en-US" dirty="0"/>
              <a:t>Review: </a:t>
            </a:r>
            <a:r>
              <a:rPr lang="en-US" dirty="0">
                <a:hlinkClick r:id="rId4"/>
              </a:rPr>
              <a:t>https://www.youtube.com/watch?v=mN4vAD-jqOo</a:t>
            </a:r>
            <a:endParaRPr lang="en-US" dirty="0"/>
          </a:p>
          <a:p>
            <a:r>
              <a:rPr lang="en-US" dirty="0"/>
              <a:t>Playthrough: </a:t>
            </a:r>
            <a:r>
              <a:rPr lang="en-US" dirty="0">
                <a:hlinkClick r:id="rId5"/>
              </a:rPr>
              <a:t>https://www.youtube.com/watch?v=6PL6DMPxU44</a:t>
            </a:r>
            <a:endParaRPr lang="en-US" dirty="0"/>
          </a:p>
          <a:p>
            <a:endParaRPr lang="en-US" dirty="0"/>
          </a:p>
          <a:p>
            <a:endParaRPr lang="en-US" dirty="0"/>
          </a:p>
        </p:txBody>
      </p:sp>
    </p:spTree>
    <p:extLst>
      <p:ext uri="{BB962C8B-B14F-4D97-AF65-F5344CB8AC3E}">
        <p14:creationId xmlns:p14="http://schemas.microsoft.com/office/powerpoint/2010/main" val="32401880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3C1E-E43C-48EC-A14C-A18446C89D7F}"/>
              </a:ext>
            </a:extLst>
          </p:cNvPr>
          <p:cNvSpPr>
            <a:spLocks noGrp="1"/>
          </p:cNvSpPr>
          <p:nvPr>
            <p:ph type="title"/>
          </p:nvPr>
        </p:nvSpPr>
        <p:spPr/>
        <p:txBody>
          <a:bodyPr/>
          <a:lstStyle/>
          <a:p>
            <a:r>
              <a:rPr lang="en-US" dirty="0"/>
              <a:t>Spotlight: Undertale</a:t>
            </a:r>
          </a:p>
        </p:txBody>
      </p:sp>
      <p:sp>
        <p:nvSpPr>
          <p:cNvPr id="4" name="Text Placeholder 3">
            <a:extLst>
              <a:ext uri="{FF2B5EF4-FFF2-40B4-BE49-F238E27FC236}">
                <a16:creationId xmlns:a16="http://schemas.microsoft.com/office/drawing/2014/main" id="{5C6EB0D2-5671-42A1-A03B-5CE3F742597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9681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0D83-B06F-4577-80F9-DBCE45B436F5}"/>
              </a:ext>
            </a:extLst>
          </p:cNvPr>
          <p:cNvSpPr>
            <a:spLocks noGrp="1"/>
          </p:cNvSpPr>
          <p:nvPr>
            <p:ph type="title"/>
          </p:nvPr>
        </p:nvSpPr>
        <p:spPr/>
        <p:txBody>
          <a:bodyPr/>
          <a:lstStyle/>
          <a:p>
            <a:r>
              <a:rPr lang="en-US" dirty="0"/>
              <a:t>Spotlight: Undertale</a:t>
            </a:r>
          </a:p>
        </p:txBody>
      </p:sp>
      <p:sp>
        <p:nvSpPr>
          <p:cNvPr id="3" name="Content Placeholder 2">
            <a:extLst>
              <a:ext uri="{FF2B5EF4-FFF2-40B4-BE49-F238E27FC236}">
                <a16:creationId xmlns:a16="http://schemas.microsoft.com/office/drawing/2014/main" id="{4F1611D3-4AC3-4046-AD46-28080EF6E79A}"/>
              </a:ext>
            </a:extLst>
          </p:cNvPr>
          <p:cNvSpPr>
            <a:spLocks noGrp="1"/>
          </p:cNvSpPr>
          <p:nvPr>
            <p:ph idx="1"/>
          </p:nvPr>
        </p:nvSpPr>
        <p:spPr/>
        <p:txBody>
          <a:bodyPr/>
          <a:lstStyle/>
          <a:p>
            <a:r>
              <a:rPr lang="en-US" dirty="0"/>
              <a:t>Undertale by </a:t>
            </a:r>
            <a:r>
              <a:rPr lang="en-US" dirty="0" err="1"/>
              <a:t>tobyfox</a:t>
            </a:r>
            <a:endParaRPr lang="en-US" dirty="0"/>
          </a:p>
          <a:p>
            <a:r>
              <a:rPr lang="en-US" dirty="0"/>
              <a:t>Trailer: </a:t>
            </a:r>
            <a:r>
              <a:rPr lang="en-US" dirty="0">
                <a:hlinkClick r:id="rId2"/>
              </a:rPr>
              <a:t>https://www.youtube.com/watch?v=1Hojv0m3TqA</a:t>
            </a:r>
            <a:endParaRPr lang="en-US" dirty="0"/>
          </a:p>
          <a:p>
            <a:r>
              <a:rPr lang="en-US" dirty="0"/>
              <a:t>The Art of Choice and Morality: </a:t>
            </a:r>
            <a:r>
              <a:rPr lang="en-US" dirty="0">
                <a:hlinkClick r:id="rId3"/>
              </a:rPr>
              <a:t>https://www.youtube.com/watch?v=Bynn0V_jfIo</a:t>
            </a:r>
            <a:endParaRPr lang="en-US" dirty="0"/>
          </a:p>
          <a:p>
            <a:r>
              <a:rPr lang="en-US" dirty="0"/>
              <a:t>Real Morality: </a:t>
            </a:r>
            <a:r>
              <a:rPr lang="en-US" dirty="0">
                <a:hlinkClick r:id="rId4"/>
              </a:rPr>
              <a:t>https://www.youtube.com/watch?v=KkJ8C1MEKLs</a:t>
            </a:r>
            <a:endParaRPr lang="en-US" dirty="0"/>
          </a:p>
          <a:p>
            <a:r>
              <a:rPr lang="en-US" dirty="0"/>
              <a:t>Review: </a:t>
            </a:r>
            <a:r>
              <a:rPr lang="en-US" dirty="0">
                <a:hlinkClick r:id="rId5"/>
              </a:rPr>
              <a:t>https://www.youtube.com/watch?v=_am0RobOxAs</a:t>
            </a:r>
            <a:endParaRPr lang="en-US" dirty="0"/>
          </a:p>
          <a:p>
            <a:endParaRPr lang="en-US" dirty="0"/>
          </a:p>
          <a:p>
            <a:endParaRPr lang="en-US" dirty="0"/>
          </a:p>
        </p:txBody>
      </p:sp>
    </p:spTree>
    <p:extLst>
      <p:ext uri="{BB962C8B-B14F-4D97-AF65-F5344CB8AC3E}">
        <p14:creationId xmlns:p14="http://schemas.microsoft.com/office/powerpoint/2010/main" val="319703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81227-9421-435F-A240-DC3FC2C12013}"/>
              </a:ext>
            </a:extLst>
          </p:cNvPr>
          <p:cNvSpPr>
            <a:spLocks noGrp="1"/>
          </p:cNvSpPr>
          <p:nvPr>
            <p:ph type="title"/>
          </p:nvPr>
        </p:nvSpPr>
        <p:spPr/>
        <p:txBody>
          <a:bodyPr/>
          <a:lstStyle/>
          <a:p>
            <a:r>
              <a:rPr lang="en-US" dirty="0"/>
              <a:t>Welcome to Video Game Design!</a:t>
            </a:r>
          </a:p>
        </p:txBody>
      </p:sp>
      <p:sp>
        <p:nvSpPr>
          <p:cNvPr id="7" name="Content Placeholder 6">
            <a:extLst>
              <a:ext uri="{FF2B5EF4-FFF2-40B4-BE49-F238E27FC236}">
                <a16:creationId xmlns:a16="http://schemas.microsoft.com/office/drawing/2014/main" id="{F632619A-2BCB-46A7-B82D-273395CE60B6}"/>
              </a:ext>
            </a:extLst>
          </p:cNvPr>
          <p:cNvSpPr>
            <a:spLocks noGrp="1"/>
          </p:cNvSpPr>
          <p:nvPr>
            <p:ph idx="1"/>
          </p:nvPr>
        </p:nvSpPr>
        <p:spPr/>
        <p:txBody>
          <a:bodyPr/>
          <a:lstStyle/>
          <a:p>
            <a:r>
              <a:rPr lang="en-US" dirty="0"/>
              <a:t>Do you need to know how to program?</a:t>
            </a:r>
          </a:p>
          <a:p>
            <a:r>
              <a:rPr lang="en-US" dirty="0"/>
              <a:t>Do you need to know how to design games – level design, game balancing, prototyping, playtesting, </a:t>
            </a:r>
            <a:r>
              <a:rPr lang="en-US" dirty="0" err="1"/>
              <a:t>etc</a:t>
            </a:r>
            <a:r>
              <a:rPr lang="en-US" dirty="0"/>
              <a:t>?</a:t>
            </a:r>
          </a:p>
          <a:p>
            <a:r>
              <a:rPr lang="en-US" dirty="0"/>
              <a:t>Do you need to know how to design your own art to go with your games?</a:t>
            </a:r>
          </a:p>
        </p:txBody>
      </p:sp>
      <p:sp>
        <p:nvSpPr>
          <p:cNvPr id="2" name="TextBox 1">
            <a:extLst>
              <a:ext uri="{FF2B5EF4-FFF2-40B4-BE49-F238E27FC236}">
                <a16:creationId xmlns:a16="http://schemas.microsoft.com/office/drawing/2014/main" id="{2FAD11B2-7950-4E26-83A3-C54888CC5ED8}"/>
              </a:ext>
            </a:extLst>
          </p:cNvPr>
          <p:cNvSpPr txBox="1"/>
          <p:nvPr/>
        </p:nvSpPr>
        <p:spPr>
          <a:xfrm>
            <a:off x="4324865" y="4761471"/>
            <a:ext cx="3542270" cy="369332"/>
          </a:xfrm>
          <a:prstGeom prst="rect">
            <a:avLst/>
          </a:prstGeom>
          <a:noFill/>
        </p:spPr>
        <p:txBody>
          <a:bodyPr wrap="square" rtlCol="0">
            <a:spAutoFit/>
          </a:bodyPr>
          <a:lstStyle/>
          <a:p>
            <a:pPr algn="ctr"/>
            <a:r>
              <a:rPr lang="en-US" dirty="0"/>
              <a:t>It depends.</a:t>
            </a:r>
          </a:p>
        </p:txBody>
      </p:sp>
    </p:spTree>
    <p:extLst>
      <p:ext uri="{BB962C8B-B14F-4D97-AF65-F5344CB8AC3E}">
        <p14:creationId xmlns:p14="http://schemas.microsoft.com/office/powerpoint/2010/main" val="363101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81227-9421-435F-A240-DC3FC2C12013}"/>
              </a:ext>
            </a:extLst>
          </p:cNvPr>
          <p:cNvSpPr>
            <a:spLocks noGrp="1"/>
          </p:cNvSpPr>
          <p:nvPr>
            <p:ph type="title"/>
          </p:nvPr>
        </p:nvSpPr>
        <p:spPr/>
        <p:txBody>
          <a:bodyPr/>
          <a:lstStyle/>
          <a:p>
            <a:r>
              <a:rPr lang="en-US" dirty="0"/>
              <a:t>Welcome to Video Game Design!</a:t>
            </a:r>
          </a:p>
        </p:txBody>
      </p:sp>
      <p:sp>
        <p:nvSpPr>
          <p:cNvPr id="7" name="Content Placeholder 6">
            <a:extLst>
              <a:ext uri="{FF2B5EF4-FFF2-40B4-BE49-F238E27FC236}">
                <a16:creationId xmlns:a16="http://schemas.microsoft.com/office/drawing/2014/main" id="{F632619A-2BCB-46A7-B82D-273395CE60B6}"/>
              </a:ext>
            </a:extLst>
          </p:cNvPr>
          <p:cNvSpPr>
            <a:spLocks noGrp="1"/>
          </p:cNvSpPr>
          <p:nvPr>
            <p:ph idx="1"/>
          </p:nvPr>
        </p:nvSpPr>
        <p:spPr>
          <a:xfrm>
            <a:off x="1097280" y="1845733"/>
            <a:ext cx="10058400" cy="4093747"/>
          </a:xfrm>
        </p:spPr>
        <p:txBody>
          <a:bodyPr/>
          <a:lstStyle/>
          <a:p>
            <a:r>
              <a:rPr lang="en-US" dirty="0"/>
              <a:t>In my opinion, programmer, game design concepts, and being able to sketch some art mockups are all great skills to have</a:t>
            </a:r>
          </a:p>
          <a:p>
            <a:pPr lvl="1"/>
            <a:r>
              <a:rPr lang="en-US" dirty="0"/>
              <a:t>If you can program, you can quickly test your ideas in your video game</a:t>
            </a:r>
          </a:p>
          <a:p>
            <a:pPr lvl="1"/>
            <a:r>
              <a:rPr lang="en-US" dirty="0"/>
              <a:t>If you understand game design concepts, you can conduct solid brainstorming/playtesting/balancing/revision sessions and create a solid game base</a:t>
            </a:r>
          </a:p>
          <a:p>
            <a:pPr lvl="1"/>
            <a:r>
              <a:rPr lang="en-US" dirty="0"/>
              <a:t>If you are gifted with art, you can easily convey what stylistic directions your game will take</a:t>
            </a:r>
          </a:p>
          <a:p>
            <a:r>
              <a:rPr lang="en-US" dirty="0"/>
              <a:t>We will cover all of these topics and more</a:t>
            </a:r>
          </a:p>
          <a:p>
            <a:pPr lvl="1"/>
            <a:r>
              <a:rPr lang="en-US" dirty="0"/>
              <a:t>Note: Given our timeframe, my audience, my personal comfort level, and many other factors, I will focus a bit more on Game Design and Programming (w/ Unity) aspects</a:t>
            </a:r>
          </a:p>
        </p:txBody>
      </p:sp>
    </p:spTree>
    <p:extLst>
      <p:ext uri="{BB962C8B-B14F-4D97-AF65-F5344CB8AC3E}">
        <p14:creationId xmlns:p14="http://schemas.microsoft.com/office/powerpoint/2010/main" val="10527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81227-9421-435F-A240-DC3FC2C12013}"/>
              </a:ext>
            </a:extLst>
          </p:cNvPr>
          <p:cNvSpPr>
            <a:spLocks noGrp="1"/>
          </p:cNvSpPr>
          <p:nvPr>
            <p:ph type="title"/>
          </p:nvPr>
        </p:nvSpPr>
        <p:spPr/>
        <p:txBody>
          <a:bodyPr/>
          <a:lstStyle/>
          <a:p>
            <a:r>
              <a:rPr lang="en-US" dirty="0"/>
              <a:t>I Am a Game Designer!</a:t>
            </a:r>
          </a:p>
        </p:txBody>
      </p:sp>
      <p:sp>
        <p:nvSpPr>
          <p:cNvPr id="5" name="Content Placeholder 4">
            <a:extLst>
              <a:ext uri="{FF2B5EF4-FFF2-40B4-BE49-F238E27FC236}">
                <a16:creationId xmlns:a16="http://schemas.microsoft.com/office/drawing/2014/main" id="{D4D45B1A-444A-41D7-BDA4-441267B44A1D}"/>
              </a:ext>
            </a:extLst>
          </p:cNvPr>
          <p:cNvSpPr>
            <a:spLocks noGrp="1"/>
          </p:cNvSpPr>
          <p:nvPr>
            <p:ph idx="1"/>
          </p:nvPr>
        </p:nvSpPr>
        <p:spPr/>
        <p:txBody>
          <a:bodyPr/>
          <a:lstStyle/>
          <a:p>
            <a:r>
              <a:rPr lang="en-US" dirty="0"/>
              <a:t>There is power in speaking things into being... and as of this moment you are a game designer so I want you to say it loud!</a:t>
            </a:r>
          </a:p>
        </p:txBody>
      </p:sp>
      <p:sp>
        <p:nvSpPr>
          <p:cNvPr id="2" name="TextBox 1">
            <a:extLst>
              <a:ext uri="{FF2B5EF4-FFF2-40B4-BE49-F238E27FC236}">
                <a16:creationId xmlns:a16="http://schemas.microsoft.com/office/drawing/2014/main" id="{F0D3EB72-266D-49A1-B8C0-091488DDF480}"/>
              </a:ext>
            </a:extLst>
          </p:cNvPr>
          <p:cNvSpPr txBox="1"/>
          <p:nvPr/>
        </p:nvSpPr>
        <p:spPr>
          <a:xfrm>
            <a:off x="3628767" y="3857414"/>
            <a:ext cx="4934465" cy="553998"/>
          </a:xfrm>
          <a:prstGeom prst="rect">
            <a:avLst/>
          </a:prstGeom>
          <a:noFill/>
        </p:spPr>
        <p:txBody>
          <a:bodyPr wrap="square" rtlCol="0">
            <a:spAutoFit/>
          </a:bodyPr>
          <a:lstStyle/>
          <a:p>
            <a:pPr algn="ctr"/>
            <a:r>
              <a:rPr lang="en-US" sz="3000" dirty="0"/>
              <a:t>I am a game designer.</a:t>
            </a:r>
          </a:p>
        </p:txBody>
      </p:sp>
    </p:spTree>
    <p:extLst>
      <p:ext uri="{BB962C8B-B14F-4D97-AF65-F5344CB8AC3E}">
        <p14:creationId xmlns:p14="http://schemas.microsoft.com/office/powerpoint/2010/main" val="40884367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vited_Students xmlns="82256a1b-9f38-4c4c-91e5-29854cada989" xsi:nil="true"/>
    <_ip_UnifiedCompliancePolicyUIAction xmlns="http://schemas.microsoft.com/sharepoint/v3" xsi:nil="true"/>
    <CultureName xmlns="82256a1b-9f38-4c4c-91e5-29854cada989" xsi:nil="true"/>
    <Students xmlns="82256a1b-9f38-4c4c-91e5-29854cada989">
      <UserInfo>
        <DisplayName/>
        <AccountId xsi:nil="true"/>
        <AccountType/>
      </UserInfo>
    </Students>
    <Templates xmlns="82256a1b-9f38-4c4c-91e5-29854cada989" xsi:nil="true"/>
    <Owner xmlns="82256a1b-9f38-4c4c-91e5-29854cada989">
      <UserInfo>
        <DisplayName/>
        <AccountId xsi:nil="true"/>
        <AccountType/>
      </UserInfo>
    </Owner>
    <Teachers xmlns="82256a1b-9f38-4c4c-91e5-29854cada989">
      <UserInfo>
        <DisplayName/>
        <AccountId xsi:nil="true"/>
        <AccountType/>
      </UserInfo>
    </Teachers>
    <Student_Groups xmlns="82256a1b-9f38-4c4c-91e5-29854cada989">
      <UserInfo>
        <DisplayName/>
        <AccountId xsi:nil="true"/>
        <AccountType/>
      </UserInfo>
    </Student_Groups>
    <Distribution_Groups xmlns="82256a1b-9f38-4c4c-91e5-29854cada989" xsi:nil="true"/>
    <Is_Collaboration_Space_Locked xmlns="82256a1b-9f38-4c4c-91e5-29854cada989" xsi:nil="true"/>
    <Invited_Teachers xmlns="82256a1b-9f38-4c4c-91e5-29854cada989" xsi:nil="true"/>
    <LMS_Mappings xmlns="82256a1b-9f38-4c4c-91e5-29854cada989" xsi:nil="true"/>
    <NotebookType xmlns="82256a1b-9f38-4c4c-91e5-29854cada989" xsi:nil="true"/>
    <_ip_UnifiedCompliancePolicyProperties xmlns="http://schemas.microsoft.com/sharepoint/v3" xsi:nil="true"/>
    <Has_Teacher_Only_SectionGroup xmlns="82256a1b-9f38-4c4c-91e5-29854cada989" xsi:nil="true"/>
    <Math_Settings xmlns="82256a1b-9f38-4c4c-91e5-29854cada989" xsi:nil="true"/>
    <DefaultSectionNames xmlns="82256a1b-9f38-4c4c-91e5-29854cada989" xsi:nil="true"/>
    <AppVersion xmlns="82256a1b-9f38-4c4c-91e5-29854cada989" xsi:nil="true"/>
    <FolderType xmlns="82256a1b-9f38-4c4c-91e5-29854cada989" xsi:nil="true"/>
    <TeamsChannelId xmlns="82256a1b-9f38-4c4c-91e5-29854cada989" xsi:nil="true"/>
    <IsNotebookLocked xmlns="82256a1b-9f38-4c4c-91e5-29854cada989" xsi:nil="true"/>
    <Self_Registration_Enabled xmlns="82256a1b-9f38-4c4c-91e5-29854cada98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977DB636FAC046B39EFB0EDCA79FB9" ma:contentTypeVersion="35" ma:contentTypeDescription="Create a new document." ma:contentTypeScope="" ma:versionID="0f64df24c85279f01587ad2aa5aed291">
  <xsd:schema xmlns:xsd="http://www.w3.org/2001/XMLSchema" xmlns:xs="http://www.w3.org/2001/XMLSchema" xmlns:p="http://schemas.microsoft.com/office/2006/metadata/properties" xmlns:ns1="http://schemas.microsoft.com/sharepoint/v3" xmlns:ns3="9e962e79-3fd0-4a6e-bcbc-b3738a4df2d9" xmlns:ns4="82256a1b-9f38-4c4c-91e5-29854cada989" targetNamespace="http://schemas.microsoft.com/office/2006/metadata/properties" ma:root="true" ma:fieldsID="86f674dd3b581b7c6038a385992766ca" ns1:_="" ns3:_="" ns4:_="">
    <xsd:import namespace="http://schemas.microsoft.com/sharepoint/v3"/>
    <xsd:import namespace="9e962e79-3fd0-4a6e-bcbc-b3738a4df2d9"/>
    <xsd:import namespace="82256a1b-9f38-4c4c-91e5-29854cada9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TeamsChannelId" minOccurs="0"/>
                <xsd:element ref="ns4:IsNotebookLocked"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Location" minOccurs="0"/>
                <xsd:element ref="ns4:Math_Settings" minOccurs="0"/>
                <xsd:element ref="ns4:Distribution_Groups" minOccurs="0"/>
                <xsd:element ref="ns4:LMS_Mappin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62e79-3fd0-4a6e-bcbc-b3738a4df2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56a1b-9f38-4c4c-91e5-29854cada9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MediaServiceAutoTags" ma:description=""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element name="Math_Settings" ma:index="38" nillable="true" ma:displayName="Math Settings" ma:internalName="Math_Settings">
      <xsd:simpleType>
        <xsd:restriction base="dms:Text"/>
      </xsd:simpleType>
    </xsd:element>
    <xsd:element name="Distribution_Groups" ma:index="39" nillable="true" ma:displayName="Distribution Groups" ma:internalName="Distribution_Groups">
      <xsd:simpleType>
        <xsd:restriction base="dms:Note">
          <xsd:maxLength value="255"/>
        </xsd:restriction>
      </xsd:simpleType>
    </xsd:element>
    <xsd:element name="LMS_Mappings" ma:index="40" nillable="true" ma:displayName="LMS Mappings" ma:internalName="LMS_Mappings">
      <xsd:simpleType>
        <xsd:restriction base="dms:Note">
          <xsd:maxLength value="255"/>
        </xsd:restriction>
      </xsd:simpleType>
    </xsd:element>
    <xsd:element name="MediaServiceAutoKeyPoints" ma:index="41" nillable="true" ma:displayName="MediaServiceAutoKeyPoints" ma:hidden="true" ma:internalName="MediaServiceAutoKeyPoints" ma:readOnly="true">
      <xsd:simpleType>
        <xsd:restriction base="dms:Note"/>
      </xsd:simpleType>
    </xsd:element>
    <xsd:element name="MediaServiceKeyPoints" ma:index="4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5E0153-523D-4D28-877B-C4757FDA8A61}">
  <ds:schemaRefs>
    <ds:schemaRef ds:uri="http://schemas.microsoft.com/office/2006/metadata/properties"/>
    <ds:schemaRef ds:uri="http://schemas.microsoft.com/office/infopath/2007/PartnerControls"/>
    <ds:schemaRef ds:uri="82256a1b-9f38-4c4c-91e5-29854cada989"/>
    <ds:schemaRef ds:uri="http://schemas.microsoft.com/sharepoint/v3"/>
  </ds:schemaRefs>
</ds:datastoreItem>
</file>

<file path=customXml/itemProps2.xml><?xml version="1.0" encoding="utf-8"?>
<ds:datastoreItem xmlns:ds="http://schemas.openxmlformats.org/officeDocument/2006/customXml" ds:itemID="{78F95D25-F8B5-49FD-BEF1-44225FB1F680}">
  <ds:schemaRefs>
    <ds:schemaRef ds:uri="http://schemas.microsoft.com/sharepoint/v3/contenttype/forms"/>
  </ds:schemaRefs>
</ds:datastoreItem>
</file>

<file path=customXml/itemProps3.xml><?xml version="1.0" encoding="utf-8"?>
<ds:datastoreItem xmlns:ds="http://schemas.openxmlformats.org/officeDocument/2006/customXml" ds:itemID="{FCC563BD-1D83-4E07-B9AC-457FEC3DE6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962e79-3fd0-4a6e-bcbc-b3738a4df2d9"/>
    <ds:schemaRef ds:uri="82256a1b-9f38-4c4c-91e5-29854cad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1176</TotalTime>
  <Words>3514</Words>
  <Application>Microsoft Office PowerPoint</Application>
  <PresentationFormat>Widescreen</PresentationFormat>
  <Paragraphs>340</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Helvetica</vt:lpstr>
      <vt:lpstr>Wingdings</vt:lpstr>
      <vt:lpstr>Retrospect</vt:lpstr>
      <vt:lpstr>Unit 1 – I Am A Game Designer</vt:lpstr>
      <vt:lpstr>Overview</vt:lpstr>
      <vt:lpstr>Why Is This Important?</vt:lpstr>
      <vt:lpstr>I Am a Game Designer</vt:lpstr>
      <vt:lpstr>Objectives</vt:lpstr>
      <vt:lpstr>Welcome to Video Game Design!</vt:lpstr>
      <vt:lpstr>Welcome to Video Game Design!</vt:lpstr>
      <vt:lpstr>Welcome to Video Game Design!</vt:lpstr>
      <vt:lpstr>I Am a Game Designer!</vt:lpstr>
      <vt:lpstr>I Am a Game Designer!</vt:lpstr>
      <vt:lpstr>Objectives</vt:lpstr>
      <vt:lpstr>What is a Game?</vt:lpstr>
      <vt:lpstr>Objectives</vt:lpstr>
      <vt:lpstr>What is a Game?</vt:lpstr>
      <vt:lpstr>What is a Game?</vt:lpstr>
      <vt:lpstr>What is a Game?</vt:lpstr>
      <vt:lpstr>What is a Game?</vt:lpstr>
      <vt:lpstr>What is a Game?</vt:lpstr>
      <vt:lpstr>What is a Game?</vt:lpstr>
      <vt:lpstr>What is a Game?</vt:lpstr>
      <vt:lpstr>What is a Game?</vt:lpstr>
      <vt:lpstr>What is a Game?</vt:lpstr>
      <vt:lpstr>What is a Game?</vt:lpstr>
      <vt:lpstr>What is a Game?</vt:lpstr>
      <vt:lpstr>What is a Game? Mr. Wang Edition</vt:lpstr>
      <vt:lpstr>What is a Game? Mr. Wang Edition</vt:lpstr>
      <vt:lpstr>What is a Game? </vt:lpstr>
      <vt:lpstr>What is a Game?</vt:lpstr>
      <vt:lpstr>Objectives</vt:lpstr>
      <vt:lpstr>To Do:</vt:lpstr>
      <vt:lpstr>Bartok: A Game Design Exercise</vt:lpstr>
      <vt:lpstr>Objectives</vt:lpstr>
      <vt:lpstr>Bartok: A Game Design Exercise</vt:lpstr>
      <vt:lpstr>Bartok: A Game Design Exercise</vt:lpstr>
      <vt:lpstr>PowerPoint Presentation</vt:lpstr>
      <vt:lpstr>Try it Out!</vt:lpstr>
      <vt:lpstr>Bartok: Analysis</vt:lpstr>
      <vt:lpstr>Bartok: Modifying the Rules</vt:lpstr>
      <vt:lpstr>Bartok: Modifying the Rules</vt:lpstr>
      <vt:lpstr>Bartok: Asking the Right Questions</vt:lpstr>
      <vt:lpstr>Objectives</vt:lpstr>
      <vt:lpstr>To Do:</vt:lpstr>
      <vt:lpstr>Bartok: A Game Design Exercise (Day 2)</vt:lpstr>
      <vt:lpstr>Objectives</vt:lpstr>
      <vt:lpstr>Bartok: House Rules!</vt:lpstr>
      <vt:lpstr>Bartok: House Rules!</vt:lpstr>
      <vt:lpstr>Bartok: House Rules!</vt:lpstr>
      <vt:lpstr>Fluxx Card Game</vt:lpstr>
      <vt:lpstr>Objectives</vt:lpstr>
      <vt:lpstr>To Do:</vt:lpstr>
      <vt:lpstr>Bartok: A Game Design Exercise (Final Day)</vt:lpstr>
      <vt:lpstr>Objectives</vt:lpstr>
      <vt:lpstr>Bartok: House Rules!</vt:lpstr>
      <vt:lpstr>Objectives</vt:lpstr>
      <vt:lpstr>To Do:</vt:lpstr>
      <vt:lpstr>Spotlight: Expanding Your Game Foundation</vt:lpstr>
      <vt:lpstr>Spotlight: Journey</vt:lpstr>
      <vt:lpstr>Spotlight: Journey</vt:lpstr>
      <vt:lpstr>Spotlight: The Beginner’s Guide</vt:lpstr>
      <vt:lpstr>Spotlight: Undertale</vt:lpstr>
      <vt:lpstr>Spotlight: Undertale</vt:lpstr>
      <vt:lpstr>Spotlight: Undertale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I Am A Game Designer</dc:title>
  <dc:creator>Wang, Charles</dc:creator>
  <cp:lastModifiedBy>Wang, Charles</cp:lastModifiedBy>
  <cp:revision>1</cp:revision>
  <dcterms:created xsi:type="dcterms:W3CDTF">2020-08-05T23:00:52Z</dcterms:created>
  <dcterms:modified xsi:type="dcterms:W3CDTF">2020-08-06T18:37:07Z</dcterms:modified>
</cp:coreProperties>
</file>