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7"/>
  </p:notesMasterIdLst>
  <p:sldIdLst>
    <p:sldId id="256" r:id="rId5"/>
    <p:sldId id="257" r:id="rId6"/>
    <p:sldId id="319" r:id="rId7"/>
    <p:sldId id="321" r:id="rId8"/>
    <p:sldId id="298" r:id="rId9"/>
    <p:sldId id="325" r:id="rId10"/>
    <p:sldId id="331" r:id="rId11"/>
    <p:sldId id="332" r:id="rId12"/>
    <p:sldId id="333" r:id="rId13"/>
    <p:sldId id="334" r:id="rId14"/>
    <p:sldId id="335" r:id="rId15"/>
    <p:sldId id="337" r:id="rId16"/>
    <p:sldId id="338" r:id="rId17"/>
    <p:sldId id="336" r:id="rId18"/>
    <p:sldId id="339" r:id="rId19"/>
    <p:sldId id="340" r:id="rId20"/>
    <p:sldId id="341" r:id="rId21"/>
    <p:sldId id="342" r:id="rId22"/>
    <p:sldId id="343" r:id="rId23"/>
    <p:sldId id="344" r:id="rId24"/>
    <p:sldId id="322" r:id="rId25"/>
    <p:sldId id="327" r:id="rId26"/>
    <p:sldId id="330" r:id="rId27"/>
    <p:sldId id="346" r:id="rId28"/>
    <p:sldId id="347" r:id="rId29"/>
    <p:sldId id="348" r:id="rId30"/>
    <p:sldId id="349" r:id="rId31"/>
    <p:sldId id="350" r:id="rId32"/>
    <p:sldId id="345" r:id="rId33"/>
    <p:sldId id="302" r:id="rId34"/>
    <p:sldId id="323" r:id="rId35"/>
    <p:sldId id="328" r:id="rId36"/>
    <p:sldId id="352" r:id="rId37"/>
    <p:sldId id="353" r:id="rId38"/>
    <p:sldId id="262" r:id="rId39"/>
    <p:sldId id="263" r:id="rId40"/>
    <p:sldId id="264" r:id="rId41"/>
    <p:sldId id="265" r:id="rId42"/>
    <p:sldId id="266" r:id="rId43"/>
    <p:sldId id="267" r:id="rId44"/>
    <p:sldId id="354" r:id="rId45"/>
    <p:sldId id="358" r:id="rId46"/>
    <p:sldId id="356" r:id="rId47"/>
    <p:sldId id="357" r:id="rId48"/>
    <p:sldId id="268" r:id="rId49"/>
    <p:sldId id="269" r:id="rId50"/>
    <p:sldId id="270" r:id="rId51"/>
    <p:sldId id="271" r:id="rId52"/>
    <p:sldId id="272" r:id="rId53"/>
    <p:sldId id="273" r:id="rId54"/>
    <p:sldId id="355" r:id="rId55"/>
    <p:sldId id="359" r:id="rId56"/>
    <p:sldId id="360" r:id="rId57"/>
    <p:sldId id="351" r:id="rId58"/>
    <p:sldId id="258" r:id="rId59"/>
    <p:sldId id="259" r:id="rId60"/>
    <p:sldId id="260" r:id="rId61"/>
    <p:sldId id="261" r:id="rId62"/>
    <p:sldId id="361" r:id="rId63"/>
    <p:sldId id="362" r:id="rId64"/>
    <p:sldId id="363" r:id="rId65"/>
    <p:sldId id="364" r:id="rId66"/>
    <p:sldId id="365" r:id="rId67"/>
    <p:sldId id="366" r:id="rId68"/>
    <p:sldId id="367" r:id="rId69"/>
    <p:sldId id="368" r:id="rId70"/>
    <p:sldId id="370" r:id="rId71"/>
    <p:sldId id="324" r:id="rId72"/>
    <p:sldId id="371" r:id="rId73"/>
    <p:sldId id="372" r:id="rId74"/>
    <p:sldId id="373" r:id="rId75"/>
    <p:sldId id="374"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5FC86-37CD-4F99-93FA-49722F6D2161}" v="143" dt="2020-08-08T18:50:40.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10" d="100"/>
          <a:sy n="110" d="100"/>
        </p:scale>
        <p:origin x="114"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9845FC86-37CD-4F99-93FA-49722F6D2161}"/>
    <pc:docChg chg="undo custSel mod addSld delSld modSld sldOrd modShowInfo">
      <pc:chgData name="Wang, Charles" userId="b1269e5f-19cd-4bc8-97bb-dd1e093c722b" providerId="ADAL" clId="{9845FC86-37CD-4F99-93FA-49722F6D2161}" dt="2020-08-08T18:50:41.734" v="13283" actId="6549"/>
      <pc:docMkLst>
        <pc:docMk/>
      </pc:docMkLst>
      <pc:sldChg chg="modSp">
        <pc:chgData name="Wang, Charles" userId="b1269e5f-19cd-4bc8-97bb-dd1e093c722b" providerId="ADAL" clId="{9845FC86-37CD-4F99-93FA-49722F6D2161}" dt="2020-08-06T04:25:55.677" v="0"/>
        <pc:sldMkLst>
          <pc:docMk/>
          <pc:sldMk cId="905935596" sldId="256"/>
        </pc:sldMkLst>
        <pc:spChg chg="mod">
          <ac:chgData name="Wang, Charles" userId="b1269e5f-19cd-4bc8-97bb-dd1e093c722b" providerId="ADAL" clId="{9845FC86-37CD-4F99-93FA-49722F6D2161}" dt="2020-08-06T04:25:55.677" v="0"/>
          <ac:spMkLst>
            <pc:docMk/>
            <pc:sldMk cId="905935596" sldId="256"/>
            <ac:spMk id="2" creationId="{EB6B3ADE-08C5-42A9-88B2-51EA5798BA03}"/>
          </ac:spMkLst>
        </pc:spChg>
        <pc:spChg chg="mod">
          <ac:chgData name="Wang, Charles" userId="b1269e5f-19cd-4bc8-97bb-dd1e093c722b" providerId="ADAL" clId="{9845FC86-37CD-4F99-93FA-49722F6D2161}" dt="2020-08-06T04:25:55.677" v="0"/>
          <ac:spMkLst>
            <pc:docMk/>
            <pc:sldMk cId="905935596" sldId="256"/>
            <ac:spMk id="3" creationId="{F60A702E-3174-4AA4-8786-F48A7F2BAE62}"/>
          </ac:spMkLst>
        </pc:spChg>
      </pc:sldChg>
      <pc:sldChg chg="modSp mod">
        <pc:chgData name="Wang, Charles" userId="b1269e5f-19cd-4bc8-97bb-dd1e093c722b" providerId="ADAL" clId="{9845FC86-37CD-4F99-93FA-49722F6D2161}" dt="2020-08-06T22:58:36.518" v="800" actId="20577"/>
        <pc:sldMkLst>
          <pc:docMk/>
          <pc:sldMk cId="1776691253" sldId="257"/>
        </pc:sldMkLst>
        <pc:spChg chg="mod">
          <ac:chgData name="Wang, Charles" userId="b1269e5f-19cd-4bc8-97bb-dd1e093c722b" providerId="ADAL" clId="{9845FC86-37CD-4F99-93FA-49722F6D2161}" dt="2020-08-06T04:25:55.677" v="0"/>
          <ac:spMkLst>
            <pc:docMk/>
            <pc:sldMk cId="1776691253" sldId="257"/>
            <ac:spMk id="2" creationId="{FD883747-7C0D-409B-B2B5-036489758E61}"/>
          </ac:spMkLst>
        </pc:spChg>
        <pc:spChg chg="mod">
          <ac:chgData name="Wang, Charles" userId="b1269e5f-19cd-4bc8-97bb-dd1e093c722b" providerId="ADAL" clId="{9845FC86-37CD-4F99-93FA-49722F6D2161}" dt="2020-08-06T22:58:36.518" v="800" actId="20577"/>
          <ac:spMkLst>
            <pc:docMk/>
            <pc:sldMk cId="1776691253" sldId="257"/>
            <ac:spMk id="3" creationId="{D8457146-1FBF-4819-B8F0-F65ED8A3DFCB}"/>
          </ac:spMkLst>
        </pc:spChg>
      </pc:sldChg>
      <pc:sldChg chg="delSp modSp add mod">
        <pc:chgData name="Wang, Charles" userId="b1269e5f-19cd-4bc8-97bb-dd1e093c722b" providerId="ADAL" clId="{9845FC86-37CD-4F99-93FA-49722F6D2161}" dt="2020-08-07T19:01:28.734" v="12680" actId="478"/>
        <pc:sldMkLst>
          <pc:docMk/>
          <pc:sldMk cId="0" sldId="258"/>
        </pc:sldMkLst>
        <pc:spChg chg="mod">
          <ac:chgData name="Wang, Charles" userId="b1269e5f-19cd-4bc8-97bb-dd1e093c722b" providerId="ADAL" clId="{9845FC86-37CD-4F99-93FA-49722F6D2161}" dt="2020-08-07T19:01:16.311" v="12674" actId="27636"/>
          <ac:spMkLst>
            <pc:docMk/>
            <pc:sldMk cId="0" sldId="258"/>
            <ac:spMk id="5124" creationId="{16D1C8AE-1F90-4285-AD13-616CCB5E2B72}"/>
          </ac:spMkLst>
        </pc:spChg>
        <pc:picChg chg="del">
          <ac:chgData name="Wang, Charles" userId="b1269e5f-19cd-4bc8-97bb-dd1e093c722b" providerId="ADAL" clId="{9845FC86-37CD-4F99-93FA-49722F6D2161}" dt="2020-08-07T19:01:28.734" v="12680" actId="478"/>
          <ac:picMkLst>
            <pc:docMk/>
            <pc:sldMk cId="0" sldId="258"/>
            <ac:picMk id="5121" creationId="{AE41FBEE-A056-45CD-8415-E7905280E187}"/>
          </ac:picMkLst>
        </pc:picChg>
        <pc:picChg chg="del">
          <ac:chgData name="Wang, Charles" userId="b1269e5f-19cd-4bc8-97bb-dd1e093c722b" providerId="ADAL" clId="{9845FC86-37CD-4F99-93FA-49722F6D2161}" dt="2020-08-07T19:01:28.734" v="12680" actId="478"/>
          <ac:picMkLst>
            <pc:docMk/>
            <pc:sldMk cId="0" sldId="258"/>
            <ac:picMk id="5122" creationId="{F9109092-74EE-4957-996A-B826C358331D}"/>
          </ac:picMkLst>
        </pc:picChg>
      </pc:sldChg>
      <pc:sldChg chg="delSp modSp add mod">
        <pc:chgData name="Wang, Charles" userId="b1269e5f-19cd-4bc8-97bb-dd1e093c722b" providerId="ADAL" clId="{9845FC86-37CD-4F99-93FA-49722F6D2161}" dt="2020-08-07T19:01:31.435" v="12681" actId="478"/>
        <pc:sldMkLst>
          <pc:docMk/>
          <pc:sldMk cId="0" sldId="259"/>
        </pc:sldMkLst>
        <pc:spChg chg="mod">
          <ac:chgData name="Wang, Charles" userId="b1269e5f-19cd-4bc8-97bb-dd1e093c722b" providerId="ADAL" clId="{9845FC86-37CD-4F99-93FA-49722F6D2161}" dt="2020-08-07T19:01:16.360" v="12675" actId="27636"/>
          <ac:spMkLst>
            <pc:docMk/>
            <pc:sldMk cId="0" sldId="259"/>
            <ac:spMk id="6148" creationId="{7A4DCE84-E362-4AAD-AFCE-5FD47EAF0894}"/>
          </ac:spMkLst>
        </pc:spChg>
        <pc:picChg chg="del">
          <ac:chgData name="Wang, Charles" userId="b1269e5f-19cd-4bc8-97bb-dd1e093c722b" providerId="ADAL" clId="{9845FC86-37CD-4F99-93FA-49722F6D2161}" dt="2020-08-07T19:01:31.435" v="12681" actId="478"/>
          <ac:picMkLst>
            <pc:docMk/>
            <pc:sldMk cId="0" sldId="259"/>
            <ac:picMk id="6145" creationId="{06F86D9C-D61A-4F5B-B546-24177677794B}"/>
          </ac:picMkLst>
        </pc:picChg>
        <pc:picChg chg="del">
          <ac:chgData name="Wang, Charles" userId="b1269e5f-19cd-4bc8-97bb-dd1e093c722b" providerId="ADAL" clId="{9845FC86-37CD-4F99-93FA-49722F6D2161}" dt="2020-08-07T19:01:31.435" v="12681" actId="478"/>
          <ac:picMkLst>
            <pc:docMk/>
            <pc:sldMk cId="0" sldId="259"/>
            <ac:picMk id="6146" creationId="{4AA8511A-1FE3-44E3-AD29-8E0654661E31}"/>
          </ac:picMkLst>
        </pc:picChg>
      </pc:sldChg>
      <pc:sldChg chg="delSp modSp add">
        <pc:chgData name="Wang, Charles" userId="b1269e5f-19cd-4bc8-97bb-dd1e093c722b" providerId="ADAL" clId="{9845FC86-37CD-4F99-93FA-49722F6D2161}" dt="2020-08-07T19:02:55.899" v="12699" actId="1076"/>
        <pc:sldMkLst>
          <pc:docMk/>
          <pc:sldMk cId="0" sldId="260"/>
        </pc:sldMkLst>
        <pc:picChg chg="del">
          <ac:chgData name="Wang, Charles" userId="b1269e5f-19cd-4bc8-97bb-dd1e093c722b" providerId="ADAL" clId="{9845FC86-37CD-4F99-93FA-49722F6D2161}" dt="2020-08-07T19:01:35.585" v="12682" actId="478"/>
          <ac:picMkLst>
            <pc:docMk/>
            <pc:sldMk cId="0" sldId="260"/>
            <ac:picMk id="7169" creationId="{FED641F9-2470-4210-A939-07BD164E1E0B}"/>
          </ac:picMkLst>
        </pc:picChg>
        <pc:picChg chg="del">
          <ac:chgData name="Wang, Charles" userId="b1269e5f-19cd-4bc8-97bb-dd1e093c722b" providerId="ADAL" clId="{9845FC86-37CD-4F99-93FA-49722F6D2161}" dt="2020-08-07T19:01:35.585" v="12682" actId="478"/>
          <ac:picMkLst>
            <pc:docMk/>
            <pc:sldMk cId="0" sldId="260"/>
            <ac:picMk id="7170" creationId="{28CD10B2-E1AB-4F44-8212-88F018032953}"/>
          </ac:picMkLst>
        </pc:picChg>
        <pc:picChg chg="mod">
          <ac:chgData name="Wang, Charles" userId="b1269e5f-19cd-4bc8-97bb-dd1e093c722b" providerId="ADAL" clId="{9845FC86-37CD-4F99-93FA-49722F6D2161}" dt="2020-08-07T19:02:55.899" v="12699" actId="1076"/>
          <ac:picMkLst>
            <pc:docMk/>
            <pc:sldMk cId="0" sldId="260"/>
            <ac:picMk id="7174" creationId="{9FA38D62-8FAD-4F27-BC36-DECCCDA48769}"/>
          </ac:picMkLst>
        </pc:picChg>
      </pc:sldChg>
      <pc:sldChg chg="addSp delSp modSp add del mod">
        <pc:chgData name="Wang, Charles" userId="b1269e5f-19cd-4bc8-97bb-dd1e093c722b" providerId="ADAL" clId="{9845FC86-37CD-4F99-93FA-49722F6D2161}" dt="2020-08-07T19:01:42.850" v="12685" actId="478"/>
        <pc:sldMkLst>
          <pc:docMk/>
          <pc:sldMk cId="0" sldId="261"/>
        </pc:sldMkLst>
        <pc:spChg chg="mod">
          <ac:chgData name="Wang, Charles" userId="b1269e5f-19cd-4bc8-97bb-dd1e093c722b" providerId="ADAL" clId="{9845FC86-37CD-4F99-93FA-49722F6D2161}" dt="2020-08-07T18:48:14.097" v="12319"/>
          <ac:spMkLst>
            <pc:docMk/>
            <pc:sldMk cId="0" sldId="261"/>
            <ac:spMk id="8196" creationId="{7ED3E384-90D5-45E1-A533-BDF4284856E5}"/>
          </ac:spMkLst>
        </pc:spChg>
        <pc:picChg chg="add del mod">
          <ac:chgData name="Wang, Charles" userId="b1269e5f-19cd-4bc8-97bb-dd1e093c722b" providerId="ADAL" clId="{9845FC86-37CD-4F99-93FA-49722F6D2161}" dt="2020-08-07T19:01:39.337" v="12684" actId="478"/>
          <ac:picMkLst>
            <pc:docMk/>
            <pc:sldMk cId="0" sldId="261"/>
            <ac:picMk id="7" creationId="{0BD527BF-A811-46D5-ADF6-6AB5C0F89002}"/>
          </ac:picMkLst>
        </pc:picChg>
        <pc:picChg chg="add del mod">
          <ac:chgData name="Wang, Charles" userId="b1269e5f-19cd-4bc8-97bb-dd1e093c722b" providerId="ADAL" clId="{9845FC86-37CD-4F99-93FA-49722F6D2161}" dt="2020-08-07T19:01:39.337" v="12684" actId="478"/>
          <ac:picMkLst>
            <pc:docMk/>
            <pc:sldMk cId="0" sldId="261"/>
            <ac:picMk id="8" creationId="{9C44636A-CB8C-4C22-B1AC-2ACC72EFEF26}"/>
          </ac:picMkLst>
        </pc:picChg>
        <pc:picChg chg="del">
          <ac:chgData name="Wang, Charles" userId="b1269e5f-19cd-4bc8-97bb-dd1e093c722b" providerId="ADAL" clId="{9845FC86-37CD-4F99-93FA-49722F6D2161}" dt="2020-08-07T19:01:42.850" v="12685" actId="478"/>
          <ac:picMkLst>
            <pc:docMk/>
            <pc:sldMk cId="0" sldId="261"/>
            <ac:picMk id="8193" creationId="{DFD9FD2A-C81B-44D8-9D9B-A43BFFBF33D1}"/>
          </ac:picMkLst>
        </pc:picChg>
        <pc:picChg chg="del">
          <ac:chgData name="Wang, Charles" userId="b1269e5f-19cd-4bc8-97bb-dd1e093c722b" providerId="ADAL" clId="{9845FC86-37CD-4F99-93FA-49722F6D2161}" dt="2020-08-07T19:01:42.850" v="12685" actId="478"/>
          <ac:picMkLst>
            <pc:docMk/>
            <pc:sldMk cId="0" sldId="261"/>
            <ac:picMk id="8194" creationId="{CB851FE3-07F4-4989-A883-1D0F9581A13D}"/>
          </ac:picMkLst>
        </pc:picChg>
      </pc:sldChg>
      <pc:sldChg chg="delSp modSp add mod">
        <pc:chgData name="Wang, Charles" userId="b1269e5f-19cd-4bc8-97bb-dd1e093c722b" providerId="ADAL" clId="{9845FC86-37CD-4F99-93FA-49722F6D2161}" dt="2020-08-07T18:48:36.607" v="12327" actId="478"/>
        <pc:sldMkLst>
          <pc:docMk/>
          <pc:sldMk cId="0" sldId="262"/>
        </pc:sldMkLst>
        <pc:spChg chg="mod">
          <ac:chgData name="Wang, Charles" userId="b1269e5f-19cd-4bc8-97bb-dd1e093c722b" providerId="ADAL" clId="{9845FC86-37CD-4F99-93FA-49722F6D2161}" dt="2020-08-07T18:48:30.450" v="12323" actId="27636"/>
          <ac:spMkLst>
            <pc:docMk/>
            <pc:sldMk cId="0" sldId="262"/>
            <ac:spMk id="9220" creationId="{CC45DFE9-B0DB-4ACF-AAEA-76751A8A75AA}"/>
          </ac:spMkLst>
        </pc:spChg>
        <pc:picChg chg="del">
          <ac:chgData name="Wang, Charles" userId="b1269e5f-19cd-4bc8-97bb-dd1e093c722b" providerId="ADAL" clId="{9845FC86-37CD-4F99-93FA-49722F6D2161}" dt="2020-08-07T18:48:35.131" v="12326" actId="478"/>
          <ac:picMkLst>
            <pc:docMk/>
            <pc:sldMk cId="0" sldId="262"/>
            <ac:picMk id="9217" creationId="{842D2BA9-68EA-423A-9EED-DD99018B97F7}"/>
          </ac:picMkLst>
        </pc:picChg>
        <pc:picChg chg="del">
          <ac:chgData name="Wang, Charles" userId="b1269e5f-19cd-4bc8-97bb-dd1e093c722b" providerId="ADAL" clId="{9845FC86-37CD-4F99-93FA-49722F6D2161}" dt="2020-08-07T18:48:36.607" v="12327" actId="478"/>
          <ac:picMkLst>
            <pc:docMk/>
            <pc:sldMk cId="0" sldId="262"/>
            <ac:picMk id="9218" creationId="{475C275E-B23A-444A-9898-F1A144983F3B}"/>
          </ac:picMkLst>
        </pc:picChg>
      </pc:sldChg>
      <pc:sldChg chg="delSp modSp add mod">
        <pc:chgData name="Wang, Charles" userId="b1269e5f-19cd-4bc8-97bb-dd1e093c722b" providerId="ADAL" clId="{9845FC86-37CD-4F99-93FA-49722F6D2161}" dt="2020-08-07T18:48:39.940" v="12329" actId="478"/>
        <pc:sldMkLst>
          <pc:docMk/>
          <pc:sldMk cId="0" sldId="263"/>
        </pc:sldMkLst>
        <pc:spChg chg="mod">
          <ac:chgData name="Wang, Charles" userId="b1269e5f-19cd-4bc8-97bb-dd1e093c722b" providerId="ADAL" clId="{9845FC86-37CD-4F99-93FA-49722F6D2161}" dt="2020-08-07T18:48:30.523" v="12324" actId="27636"/>
          <ac:spMkLst>
            <pc:docMk/>
            <pc:sldMk cId="0" sldId="263"/>
            <ac:spMk id="10244" creationId="{84CC1720-D91D-404C-A15F-031C1467F1BD}"/>
          </ac:spMkLst>
        </pc:spChg>
        <pc:picChg chg="del">
          <ac:chgData name="Wang, Charles" userId="b1269e5f-19cd-4bc8-97bb-dd1e093c722b" providerId="ADAL" clId="{9845FC86-37CD-4F99-93FA-49722F6D2161}" dt="2020-08-07T18:48:39.940" v="12329" actId="478"/>
          <ac:picMkLst>
            <pc:docMk/>
            <pc:sldMk cId="0" sldId="263"/>
            <ac:picMk id="10241" creationId="{A4319DF1-2D94-46C4-80F4-4C4AD37D8FBE}"/>
          </ac:picMkLst>
        </pc:picChg>
        <pc:picChg chg="del">
          <ac:chgData name="Wang, Charles" userId="b1269e5f-19cd-4bc8-97bb-dd1e093c722b" providerId="ADAL" clId="{9845FC86-37CD-4F99-93FA-49722F6D2161}" dt="2020-08-07T18:48:39.308" v="12328" actId="478"/>
          <ac:picMkLst>
            <pc:docMk/>
            <pc:sldMk cId="0" sldId="263"/>
            <ac:picMk id="10242" creationId="{97DEB6E8-976E-46BC-821A-36FDCB2F569D}"/>
          </ac:picMkLst>
        </pc:picChg>
      </pc:sldChg>
      <pc:sldChg chg="delSp add">
        <pc:chgData name="Wang, Charles" userId="b1269e5f-19cd-4bc8-97bb-dd1e093c722b" providerId="ADAL" clId="{9845FC86-37CD-4F99-93FA-49722F6D2161}" dt="2020-08-07T18:48:42.095" v="12331" actId="478"/>
        <pc:sldMkLst>
          <pc:docMk/>
          <pc:sldMk cId="0" sldId="264"/>
        </pc:sldMkLst>
        <pc:picChg chg="del">
          <ac:chgData name="Wang, Charles" userId="b1269e5f-19cd-4bc8-97bb-dd1e093c722b" providerId="ADAL" clId="{9845FC86-37CD-4F99-93FA-49722F6D2161}" dt="2020-08-07T18:48:41.483" v="12330" actId="478"/>
          <ac:picMkLst>
            <pc:docMk/>
            <pc:sldMk cId="0" sldId="264"/>
            <ac:picMk id="11265" creationId="{29D07B2F-D760-4700-A634-4F969EC59290}"/>
          </ac:picMkLst>
        </pc:picChg>
        <pc:picChg chg="del">
          <ac:chgData name="Wang, Charles" userId="b1269e5f-19cd-4bc8-97bb-dd1e093c722b" providerId="ADAL" clId="{9845FC86-37CD-4F99-93FA-49722F6D2161}" dt="2020-08-07T18:48:42.095" v="12331" actId="478"/>
          <ac:picMkLst>
            <pc:docMk/>
            <pc:sldMk cId="0" sldId="264"/>
            <ac:picMk id="11266" creationId="{14DDC057-C639-481F-A9B8-047B4EA24C89}"/>
          </ac:picMkLst>
        </pc:picChg>
      </pc:sldChg>
      <pc:sldChg chg="delSp modSp add mod">
        <pc:chgData name="Wang, Charles" userId="b1269e5f-19cd-4bc8-97bb-dd1e093c722b" providerId="ADAL" clId="{9845FC86-37CD-4F99-93FA-49722F6D2161}" dt="2020-08-07T18:49:12.569" v="12343" actId="27636"/>
        <pc:sldMkLst>
          <pc:docMk/>
          <pc:sldMk cId="0" sldId="265"/>
        </pc:sldMkLst>
        <pc:spChg chg="mod">
          <ac:chgData name="Wang, Charles" userId="b1269e5f-19cd-4bc8-97bb-dd1e093c722b" providerId="ADAL" clId="{9845FC86-37CD-4F99-93FA-49722F6D2161}" dt="2020-08-07T18:49:12.569" v="12343" actId="27636"/>
          <ac:spMkLst>
            <pc:docMk/>
            <pc:sldMk cId="0" sldId="265"/>
            <ac:spMk id="12292" creationId="{329889A1-03F2-4A7A-9D49-1580554B3A5A}"/>
          </ac:spMkLst>
        </pc:spChg>
        <pc:picChg chg="del">
          <ac:chgData name="Wang, Charles" userId="b1269e5f-19cd-4bc8-97bb-dd1e093c722b" providerId="ADAL" clId="{9845FC86-37CD-4F99-93FA-49722F6D2161}" dt="2020-08-07T18:48:43.942" v="12332" actId="478"/>
          <ac:picMkLst>
            <pc:docMk/>
            <pc:sldMk cId="0" sldId="265"/>
            <ac:picMk id="12289" creationId="{00A5912D-E87C-4512-94A4-C3B94722D2CF}"/>
          </ac:picMkLst>
        </pc:picChg>
        <pc:picChg chg="del">
          <ac:chgData name="Wang, Charles" userId="b1269e5f-19cd-4bc8-97bb-dd1e093c722b" providerId="ADAL" clId="{9845FC86-37CD-4F99-93FA-49722F6D2161}" dt="2020-08-07T18:48:44.604" v="12333" actId="478"/>
          <ac:picMkLst>
            <pc:docMk/>
            <pc:sldMk cId="0" sldId="265"/>
            <ac:picMk id="12290" creationId="{2CB16664-754E-4CD6-B7EB-D95E832C6BDF}"/>
          </ac:picMkLst>
        </pc:picChg>
      </pc:sldChg>
      <pc:sldChg chg="delSp modSp add mod">
        <pc:chgData name="Wang, Charles" userId="b1269e5f-19cd-4bc8-97bb-dd1e093c722b" providerId="ADAL" clId="{9845FC86-37CD-4F99-93FA-49722F6D2161}" dt="2020-08-07T18:49:07.541" v="12341" actId="14100"/>
        <pc:sldMkLst>
          <pc:docMk/>
          <pc:sldMk cId="0" sldId="266"/>
        </pc:sldMkLst>
        <pc:spChg chg="mod">
          <ac:chgData name="Wang, Charles" userId="b1269e5f-19cd-4bc8-97bb-dd1e093c722b" providerId="ADAL" clId="{9845FC86-37CD-4F99-93FA-49722F6D2161}" dt="2020-08-07T18:49:07.541" v="12341" actId="14100"/>
          <ac:spMkLst>
            <pc:docMk/>
            <pc:sldMk cId="0" sldId="266"/>
            <ac:spMk id="13316" creationId="{57A48E23-8E9C-4DDE-8D5E-C7DBE81B6A21}"/>
          </ac:spMkLst>
        </pc:spChg>
        <pc:picChg chg="del">
          <ac:chgData name="Wang, Charles" userId="b1269e5f-19cd-4bc8-97bb-dd1e093c722b" providerId="ADAL" clId="{9845FC86-37CD-4F99-93FA-49722F6D2161}" dt="2020-08-07T18:48:46.174" v="12334" actId="478"/>
          <ac:picMkLst>
            <pc:docMk/>
            <pc:sldMk cId="0" sldId="266"/>
            <ac:picMk id="13313" creationId="{D8AAF589-AC40-4943-8F80-BDDBF51D2A43}"/>
          </ac:picMkLst>
        </pc:picChg>
        <pc:picChg chg="del">
          <ac:chgData name="Wang, Charles" userId="b1269e5f-19cd-4bc8-97bb-dd1e093c722b" providerId="ADAL" clId="{9845FC86-37CD-4F99-93FA-49722F6D2161}" dt="2020-08-07T18:48:46.767" v="12335" actId="478"/>
          <ac:picMkLst>
            <pc:docMk/>
            <pc:sldMk cId="0" sldId="266"/>
            <ac:picMk id="13314" creationId="{279D99C3-FADE-4327-8005-0EBAA65CFAF9}"/>
          </ac:picMkLst>
        </pc:picChg>
      </pc:sldChg>
      <pc:sldChg chg="delSp add">
        <pc:chgData name="Wang, Charles" userId="b1269e5f-19cd-4bc8-97bb-dd1e093c722b" providerId="ADAL" clId="{9845FC86-37CD-4F99-93FA-49722F6D2161}" dt="2020-08-07T18:48:52.332" v="12337" actId="478"/>
        <pc:sldMkLst>
          <pc:docMk/>
          <pc:sldMk cId="0" sldId="267"/>
        </pc:sldMkLst>
        <pc:picChg chg="del">
          <ac:chgData name="Wang, Charles" userId="b1269e5f-19cd-4bc8-97bb-dd1e093c722b" providerId="ADAL" clId="{9845FC86-37CD-4F99-93FA-49722F6D2161}" dt="2020-08-07T18:48:51.555" v="12336" actId="478"/>
          <ac:picMkLst>
            <pc:docMk/>
            <pc:sldMk cId="0" sldId="267"/>
            <ac:picMk id="14337" creationId="{A6B413A7-8FB8-40B8-8214-E7463FAA6D2D}"/>
          </ac:picMkLst>
        </pc:picChg>
        <pc:picChg chg="del">
          <ac:chgData name="Wang, Charles" userId="b1269e5f-19cd-4bc8-97bb-dd1e093c722b" providerId="ADAL" clId="{9845FC86-37CD-4F99-93FA-49722F6D2161}" dt="2020-08-07T18:48:52.332" v="12337" actId="478"/>
          <ac:picMkLst>
            <pc:docMk/>
            <pc:sldMk cId="0" sldId="267"/>
            <ac:picMk id="14338" creationId="{68145B8B-A809-4CAA-AEC8-044A364EE6E3}"/>
          </ac:picMkLst>
        </pc:picChg>
      </pc:sldChg>
      <pc:sldChg chg="addSp delSp modSp add mod setBg">
        <pc:chgData name="Wang, Charles" userId="b1269e5f-19cd-4bc8-97bb-dd1e093c722b" providerId="ADAL" clId="{9845FC86-37CD-4F99-93FA-49722F6D2161}" dt="2020-08-07T18:56:12.998" v="12639" actId="26606"/>
        <pc:sldMkLst>
          <pc:docMk/>
          <pc:sldMk cId="0" sldId="268"/>
        </pc:sldMkLst>
        <pc:spChg chg="add">
          <ac:chgData name="Wang, Charles" userId="b1269e5f-19cd-4bc8-97bb-dd1e093c722b" providerId="ADAL" clId="{9845FC86-37CD-4F99-93FA-49722F6D2161}" dt="2020-08-07T18:56:12.998" v="12639" actId="26606"/>
          <ac:spMkLst>
            <pc:docMk/>
            <pc:sldMk cId="0" sldId="268"/>
            <ac:spMk id="75" creationId="{52ABB703-2B0E-4C3B-B4A2-F3973548E561}"/>
          </ac:spMkLst>
        </pc:spChg>
        <pc:spChg chg="add">
          <ac:chgData name="Wang, Charles" userId="b1269e5f-19cd-4bc8-97bb-dd1e093c722b" providerId="ADAL" clId="{9845FC86-37CD-4F99-93FA-49722F6D2161}" dt="2020-08-07T18:56:12.998" v="12639" actId="26606"/>
          <ac:spMkLst>
            <pc:docMk/>
            <pc:sldMk cId="0" sldId="268"/>
            <ac:spMk id="79" creationId="{E95DA498-D9A2-4DA9-B9DA-B3776E08CF7E}"/>
          </ac:spMkLst>
        </pc:spChg>
        <pc:spChg chg="add">
          <ac:chgData name="Wang, Charles" userId="b1269e5f-19cd-4bc8-97bb-dd1e093c722b" providerId="ADAL" clId="{9845FC86-37CD-4F99-93FA-49722F6D2161}" dt="2020-08-07T18:56:12.998" v="12639" actId="26606"/>
          <ac:spMkLst>
            <pc:docMk/>
            <pc:sldMk cId="0" sldId="268"/>
            <ac:spMk id="81" creationId="{82A73093-4B9D-420D-B17E-52293703A1D4}"/>
          </ac:spMkLst>
        </pc:spChg>
        <pc:spChg chg="mod">
          <ac:chgData name="Wang, Charles" userId="b1269e5f-19cd-4bc8-97bb-dd1e093c722b" providerId="ADAL" clId="{9845FC86-37CD-4F99-93FA-49722F6D2161}" dt="2020-08-07T18:56:12.998" v="12639" actId="26606"/>
          <ac:spMkLst>
            <pc:docMk/>
            <pc:sldMk cId="0" sldId="268"/>
            <ac:spMk id="15363" creationId="{12BDAB53-93FD-4201-A4E2-155C03F79A75}"/>
          </ac:spMkLst>
        </pc:spChg>
        <pc:spChg chg="mod">
          <ac:chgData name="Wang, Charles" userId="b1269e5f-19cd-4bc8-97bb-dd1e093c722b" providerId="ADAL" clId="{9845FC86-37CD-4F99-93FA-49722F6D2161}" dt="2020-08-07T18:56:12.998" v="12639" actId="26606"/>
          <ac:spMkLst>
            <pc:docMk/>
            <pc:sldMk cId="0" sldId="268"/>
            <ac:spMk id="15364" creationId="{A3448807-EFB7-421B-BAD4-035DDB9CD22D}"/>
          </ac:spMkLst>
        </pc:spChg>
        <pc:spChg chg="mod">
          <ac:chgData name="Wang, Charles" userId="b1269e5f-19cd-4bc8-97bb-dd1e093c722b" providerId="ADAL" clId="{9845FC86-37CD-4F99-93FA-49722F6D2161}" dt="2020-08-07T18:56:12.998" v="12639" actId="26606"/>
          <ac:spMkLst>
            <pc:docMk/>
            <pc:sldMk cId="0" sldId="268"/>
            <ac:spMk id="15365" creationId="{FC19D084-74B9-4585-9524-BDC2254C4589}"/>
          </ac:spMkLst>
        </pc:spChg>
        <pc:picChg chg="del">
          <ac:chgData name="Wang, Charles" userId="b1269e5f-19cd-4bc8-97bb-dd1e093c722b" providerId="ADAL" clId="{9845FC86-37CD-4F99-93FA-49722F6D2161}" dt="2020-08-07T18:55:18.569" v="12626" actId="478"/>
          <ac:picMkLst>
            <pc:docMk/>
            <pc:sldMk cId="0" sldId="268"/>
            <ac:picMk id="15361" creationId="{09D5C1C2-C364-4BD8-B5C0-80A514FD068E}"/>
          </ac:picMkLst>
        </pc:picChg>
        <pc:picChg chg="del">
          <ac:chgData name="Wang, Charles" userId="b1269e5f-19cd-4bc8-97bb-dd1e093c722b" providerId="ADAL" clId="{9845FC86-37CD-4F99-93FA-49722F6D2161}" dt="2020-08-07T18:55:19.412" v="12627" actId="478"/>
          <ac:picMkLst>
            <pc:docMk/>
            <pc:sldMk cId="0" sldId="268"/>
            <ac:picMk id="15362" creationId="{5E88FCC1-240A-4C12-A8EF-B9B65967A5AE}"/>
          </ac:picMkLst>
        </pc:picChg>
        <pc:picChg chg="mod ord">
          <ac:chgData name="Wang, Charles" userId="b1269e5f-19cd-4bc8-97bb-dd1e093c722b" providerId="ADAL" clId="{9845FC86-37CD-4F99-93FA-49722F6D2161}" dt="2020-08-07T18:56:12.998" v="12639" actId="26606"/>
          <ac:picMkLst>
            <pc:docMk/>
            <pc:sldMk cId="0" sldId="268"/>
            <ac:picMk id="15366" creationId="{C868C760-23E9-4C65-B166-859563204632}"/>
          </ac:picMkLst>
        </pc:picChg>
        <pc:cxnChg chg="add">
          <ac:chgData name="Wang, Charles" userId="b1269e5f-19cd-4bc8-97bb-dd1e093c722b" providerId="ADAL" clId="{9845FC86-37CD-4F99-93FA-49722F6D2161}" dt="2020-08-07T18:56:12.998" v="12639" actId="26606"/>
          <ac:cxnSpMkLst>
            <pc:docMk/>
            <pc:sldMk cId="0" sldId="268"/>
            <ac:cxnSpMk id="77" creationId="{9C21570E-E159-49A6-9891-FA397B7A92D3}"/>
          </ac:cxnSpMkLst>
        </pc:cxnChg>
      </pc:sldChg>
      <pc:sldChg chg="delSp add">
        <pc:chgData name="Wang, Charles" userId="b1269e5f-19cd-4bc8-97bb-dd1e093c722b" providerId="ADAL" clId="{9845FC86-37CD-4F99-93FA-49722F6D2161}" dt="2020-08-07T18:55:21.374" v="12629" actId="478"/>
        <pc:sldMkLst>
          <pc:docMk/>
          <pc:sldMk cId="0" sldId="269"/>
        </pc:sldMkLst>
        <pc:picChg chg="del">
          <ac:chgData name="Wang, Charles" userId="b1269e5f-19cd-4bc8-97bb-dd1e093c722b" providerId="ADAL" clId="{9845FC86-37CD-4F99-93FA-49722F6D2161}" dt="2020-08-07T18:55:20.650" v="12628" actId="478"/>
          <ac:picMkLst>
            <pc:docMk/>
            <pc:sldMk cId="0" sldId="269"/>
            <ac:picMk id="16385" creationId="{B9E71FAA-03D9-4EFB-B79F-6B891701A654}"/>
          </ac:picMkLst>
        </pc:picChg>
        <pc:picChg chg="del">
          <ac:chgData name="Wang, Charles" userId="b1269e5f-19cd-4bc8-97bb-dd1e093c722b" providerId="ADAL" clId="{9845FC86-37CD-4F99-93FA-49722F6D2161}" dt="2020-08-07T18:55:21.374" v="12629" actId="478"/>
          <ac:picMkLst>
            <pc:docMk/>
            <pc:sldMk cId="0" sldId="269"/>
            <ac:picMk id="16386" creationId="{05C7ACCC-0339-44EE-9EC3-FC1621650EDA}"/>
          </ac:picMkLst>
        </pc:picChg>
      </pc:sldChg>
      <pc:sldChg chg="delSp modSp add mod">
        <pc:chgData name="Wang, Charles" userId="b1269e5f-19cd-4bc8-97bb-dd1e093c722b" providerId="ADAL" clId="{9845FC86-37CD-4F99-93FA-49722F6D2161}" dt="2020-08-07T18:55:23.225" v="12631" actId="478"/>
        <pc:sldMkLst>
          <pc:docMk/>
          <pc:sldMk cId="0" sldId="270"/>
        </pc:sldMkLst>
        <pc:spChg chg="mod">
          <ac:chgData name="Wang, Charles" userId="b1269e5f-19cd-4bc8-97bb-dd1e093c722b" providerId="ADAL" clId="{9845FC86-37CD-4F99-93FA-49722F6D2161}" dt="2020-08-07T18:55:15.443" v="12625" actId="27636"/>
          <ac:spMkLst>
            <pc:docMk/>
            <pc:sldMk cId="0" sldId="270"/>
            <ac:spMk id="17412" creationId="{F7EBF290-6C37-4D1D-8723-6C294DF8EBD6}"/>
          </ac:spMkLst>
        </pc:spChg>
        <pc:picChg chg="del">
          <ac:chgData name="Wang, Charles" userId="b1269e5f-19cd-4bc8-97bb-dd1e093c722b" providerId="ADAL" clId="{9845FC86-37CD-4F99-93FA-49722F6D2161}" dt="2020-08-07T18:55:22.619" v="12630" actId="478"/>
          <ac:picMkLst>
            <pc:docMk/>
            <pc:sldMk cId="0" sldId="270"/>
            <ac:picMk id="17409" creationId="{D1187C3A-EDC3-4199-A2CF-45AC9184C525}"/>
          </ac:picMkLst>
        </pc:picChg>
        <pc:picChg chg="del">
          <ac:chgData name="Wang, Charles" userId="b1269e5f-19cd-4bc8-97bb-dd1e093c722b" providerId="ADAL" clId="{9845FC86-37CD-4F99-93FA-49722F6D2161}" dt="2020-08-07T18:55:23.225" v="12631" actId="478"/>
          <ac:picMkLst>
            <pc:docMk/>
            <pc:sldMk cId="0" sldId="270"/>
            <ac:picMk id="17410" creationId="{C6DB094E-8AB0-45EB-9ADC-03164CFEC0CB}"/>
          </ac:picMkLst>
        </pc:picChg>
      </pc:sldChg>
      <pc:sldChg chg="delSp add">
        <pc:chgData name="Wang, Charles" userId="b1269e5f-19cd-4bc8-97bb-dd1e093c722b" providerId="ADAL" clId="{9845FC86-37CD-4F99-93FA-49722F6D2161}" dt="2020-08-07T18:55:24.943" v="12633" actId="478"/>
        <pc:sldMkLst>
          <pc:docMk/>
          <pc:sldMk cId="0" sldId="271"/>
        </pc:sldMkLst>
        <pc:picChg chg="del">
          <ac:chgData name="Wang, Charles" userId="b1269e5f-19cd-4bc8-97bb-dd1e093c722b" providerId="ADAL" clId="{9845FC86-37CD-4F99-93FA-49722F6D2161}" dt="2020-08-07T18:55:24.387" v="12632" actId="478"/>
          <ac:picMkLst>
            <pc:docMk/>
            <pc:sldMk cId="0" sldId="271"/>
            <ac:picMk id="18433" creationId="{A52880F0-3FB8-4257-9663-08E153738E36}"/>
          </ac:picMkLst>
        </pc:picChg>
        <pc:picChg chg="del">
          <ac:chgData name="Wang, Charles" userId="b1269e5f-19cd-4bc8-97bb-dd1e093c722b" providerId="ADAL" clId="{9845FC86-37CD-4F99-93FA-49722F6D2161}" dt="2020-08-07T18:55:24.943" v="12633" actId="478"/>
          <ac:picMkLst>
            <pc:docMk/>
            <pc:sldMk cId="0" sldId="271"/>
            <ac:picMk id="18434" creationId="{E735D5AC-CF33-4155-9EC0-977F8008BE9F}"/>
          </ac:picMkLst>
        </pc:picChg>
      </pc:sldChg>
      <pc:sldChg chg="delSp add">
        <pc:chgData name="Wang, Charles" userId="b1269e5f-19cd-4bc8-97bb-dd1e093c722b" providerId="ADAL" clId="{9845FC86-37CD-4F99-93FA-49722F6D2161}" dt="2020-08-07T18:55:31.761" v="12637" actId="478"/>
        <pc:sldMkLst>
          <pc:docMk/>
          <pc:sldMk cId="0" sldId="272"/>
        </pc:sldMkLst>
        <pc:picChg chg="del">
          <ac:chgData name="Wang, Charles" userId="b1269e5f-19cd-4bc8-97bb-dd1e093c722b" providerId="ADAL" clId="{9845FC86-37CD-4F99-93FA-49722F6D2161}" dt="2020-08-07T18:55:30.821" v="12636" actId="478"/>
          <ac:picMkLst>
            <pc:docMk/>
            <pc:sldMk cId="0" sldId="272"/>
            <ac:picMk id="19457" creationId="{0A23AC2F-E1FD-47AA-9BDB-3F6C285C75F1}"/>
          </ac:picMkLst>
        </pc:picChg>
        <pc:picChg chg="del">
          <ac:chgData name="Wang, Charles" userId="b1269e5f-19cd-4bc8-97bb-dd1e093c722b" providerId="ADAL" clId="{9845FC86-37CD-4F99-93FA-49722F6D2161}" dt="2020-08-07T18:55:31.761" v="12637" actId="478"/>
          <ac:picMkLst>
            <pc:docMk/>
            <pc:sldMk cId="0" sldId="272"/>
            <ac:picMk id="19458" creationId="{5EAA6D4B-910A-4F79-A091-61FE8E54E9A5}"/>
          </ac:picMkLst>
        </pc:picChg>
      </pc:sldChg>
      <pc:sldChg chg="addSp delSp modSp add mod setBg">
        <pc:chgData name="Wang, Charles" userId="b1269e5f-19cd-4bc8-97bb-dd1e093c722b" providerId="ADAL" clId="{9845FC86-37CD-4F99-93FA-49722F6D2161}" dt="2020-08-07T18:56:27.652" v="12640" actId="26606"/>
        <pc:sldMkLst>
          <pc:docMk/>
          <pc:sldMk cId="0" sldId="273"/>
        </pc:sldMkLst>
        <pc:spChg chg="add">
          <ac:chgData name="Wang, Charles" userId="b1269e5f-19cd-4bc8-97bb-dd1e093c722b" providerId="ADAL" clId="{9845FC86-37CD-4F99-93FA-49722F6D2161}" dt="2020-08-07T18:56:27.652" v="12640" actId="26606"/>
          <ac:spMkLst>
            <pc:docMk/>
            <pc:sldMk cId="0" sldId="273"/>
            <ac:spMk id="75" creationId="{52ABB703-2B0E-4C3B-B4A2-F3973548E561}"/>
          </ac:spMkLst>
        </pc:spChg>
        <pc:spChg chg="add">
          <ac:chgData name="Wang, Charles" userId="b1269e5f-19cd-4bc8-97bb-dd1e093c722b" providerId="ADAL" clId="{9845FC86-37CD-4F99-93FA-49722F6D2161}" dt="2020-08-07T18:56:27.652" v="12640" actId="26606"/>
          <ac:spMkLst>
            <pc:docMk/>
            <pc:sldMk cId="0" sldId="273"/>
            <ac:spMk id="79" creationId="{E95DA498-D9A2-4DA9-B9DA-B3776E08CF7E}"/>
          </ac:spMkLst>
        </pc:spChg>
        <pc:spChg chg="add">
          <ac:chgData name="Wang, Charles" userId="b1269e5f-19cd-4bc8-97bb-dd1e093c722b" providerId="ADAL" clId="{9845FC86-37CD-4F99-93FA-49722F6D2161}" dt="2020-08-07T18:56:27.652" v="12640" actId="26606"/>
          <ac:spMkLst>
            <pc:docMk/>
            <pc:sldMk cId="0" sldId="273"/>
            <ac:spMk id="81" creationId="{82A73093-4B9D-420D-B17E-52293703A1D4}"/>
          </ac:spMkLst>
        </pc:spChg>
        <pc:spChg chg="mod">
          <ac:chgData name="Wang, Charles" userId="b1269e5f-19cd-4bc8-97bb-dd1e093c722b" providerId="ADAL" clId="{9845FC86-37CD-4F99-93FA-49722F6D2161}" dt="2020-08-07T18:56:27.652" v="12640" actId="26606"/>
          <ac:spMkLst>
            <pc:docMk/>
            <pc:sldMk cId="0" sldId="273"/>
            <ac:spMk id="20483" creationId="{B200A2EA-ADB6-49AA-8CC2-44A5E8C55E3B}"/>
          </ac:spMkLst>
        </pc:spChg>
        <pc:spChg chg="mod">
          <ac:chgData name="Wang, Charles" userId="b1269e5f-19cd-4bc8-97bb-dd1e093c722b" providerId="ADAL" clId="{9845FC86-37CD-4F99-93FA-49722F6D2161}" dt="2020-08-07T18:56:27.652" v="12640" actId="26606"/>
          <ac:spMkLst>
            <pc:docMk/>
            <pc:sldMk cId="0" sldId="273"/>
            <ac:spMk id="20484" creationId="{39FD0AA0-C58D-4AE0-8D92-093B9E748ADF}"/>
          </ac:spMkLst>
        </pc:spChg>
        <pc:spChg chg="mod">
          <ac:chgData name="Wang, Charles" userId="b1269e5f-19cd-4bc8-97bb-dd1e093c722b" providerId="ADAL" clId="{9845FC86-37CD-4F99-93FA-49722F6D2161}" dt="2020-08-07T18:56:27.652" v="12640" actId="26606"/>
          <ac:spMkLst>
            <pc:docMk/>
            <pc:sldMk cId="0" sldId="273"/>
            <ac:spMk id="20485" creationId="{D806505F-B5FB-4452-A4C9-628E9659CE90}"/>
          </ac:spMkLst>
        </pc:spChg>
        <pc:picChg chg="del">
          <ac:chgData name="Wang, Charles" userId="b1269e5f-19cd-4bc8-97bb-dd1e093c722b" providerId="ADAL" clId="{9845FC86-37CD-4F99-93FA-49722F6D2161}" dt="2020-08-07T18:55:27.365" v="12634" actId="478"/>
          <ac:picMkLst>
            <pc:docMk/>
            <pc:sldMk cId="0" sldId="273"/>
            <ac:picMk id="20481" creationId="{AF228C83-A71C-4BD7-82A1-FE457660B308}"/>
          </ac:picMkLst>
        </pc:picChg>
        <pc:picChg chg="del">
          <ac:chgData name="Wang, Charles" userId="b1269e5f-19cd-4bc8-97bb-dd1e093c722b" providerId="ADAL" clId="{9845FC86-37CD-4F99-93FA-49722F6D2161}" dt="2020-08-07T18:55:28.343" v="12635" actId="478"/>
          <ac:picMkLst>
            <pc:docMk/>
            <pc:sldMk cId="0" sldId="273"/>
            <ac:picMk id="20482" creationId="{BE339AFD-FF93-4C8F-A6F7-C8C972A8E4B2}"/>
          </ac:picMkLst>
        </pc:picChg>
        <pc:picChg chg="mod ord">
          <ac:chgData name="Wang, Charles" userId="b1269e5f-19cd-4bc8-97bb-dd1e093c722b" providerId="ADAL" clId="{9845FC86-37CD-4F99-93FA-49722F6D2161}" dt="2020-08-07T18:56:27.652" v="12640" actId="26606"/>
          <ac:picMkLst>
            <pc:docMk/>
            <pc:sldMk cId="0" sldId="273"/>
            <ac:picMk id="20486" creationId="{93F27FFD-C257-4241-B711-30D389C5EE31}"/>
          </ac:picMkLst>
        </pc:picChg>
        <pc:cxnChg chg="add">
          <ac:chgData name="Wang, Charles" userId="b1269e5f-19cd-4bc8-97bb-dd1e093c722b" providerId="ADAL" clId="{9845FC86-37CD-4F99-93FA-49722F6D2161}" dt="2020-08-07T18:56:27.652" v="12640" actId="26606"/>
          <ac:cxnSpMkLst>
            <pc:docMk/>
            <pc:sldMk cId="0" sldId="273"/>
            <ac:cxnSpMk id="77" creationId="{9C21570E-E159-49A6-9891-FA397B7A92D3}"/>
          </ac:cxnSpMkLst>
        </pc:cxnChg>
      </pc:sldChg>
      <pc:sldChg chg="modSp add del mod">
        <pc:chgData name="Wang, Charles" userId="b1269e5f-19cd-4bc8-97bb-dd1e093c722b" providerId="ADAL" clId="{9845FC86-37CD-4F99-93FA-49722F6D2161}" dt="2020-08-07T17:55:32.443" v="10059" actId="20577"/>
        <pc:sldMkLst>
          <pc:docMk/>
          <pc:sldMk cId="2423389626" sldId="298"/>
        </pc:sldMkLst>
        <pc:spChg chg="mod">
          <ac:chgData name="Wang, Charles" userId="b1269e5f-19cd-4bc8-97bb-dd1e093c722b" providerId="ADAL" clId="{9845FC86-37CD-4F99-93FA-49722F6D2161}" dt="2020-08-07T17:55:32.443" v="10059" actId="20577"/>
          <ac:spMkLst>
            <pc:docMk/>
            <pc:sldMk cId="2423389626" sldId="298"/>
            <ac:spMk id="3" creationId="{EB7CA743-FACB-4936-AA66-DED263787BD1}"/>
          </ac:spMkLst>
        </pc:spChg>
      </pc:sldChg>
      <pc:sldChg chg="modSp add mod">
        <pc:chgData name="Wang, Charles" userId="b1269e5f-19cd-4bc8-97bb-dd1e093c722b" providerId="ADAL" clId="{9845FC86-37CD-4F99-93FA-49722F6D2161}" dt="2020-08-08T18:50:41.734" v="13283" actId="6549"/>
        <pc:sldMkLst>
          <pc:docMk/>
          <pc:sldMk cId="2844631212" sldId="302"/>
        </pc:sldMkLst>
        <pc:spChg chg="mod">
          <ac:chgData name="Wang, Charles" userId="b1269e5f-19cd-4bc8-97bb-dd1e093c722b" providerId="ADAL" clId="{9845FC86-37CD-4F99-93FA-49722F6D2161}" dt="2020-08-08T18:50:41.734" v="13283" actId="6549"/>
          <ac:spMkLst>
            <pc:docMk/>
            <pc:sldMk cId="2844631212" sldId="302"/>
            <ac:spMk id="3" creationId="{5C0DF1E0-3EFB-47BB-B463-19973F0CCE82}"/>
          </ac:spMkLst>
        </pc:spChg>
      </pc:sldChg>
      <pc:sldChg chg="modSp add del mod setBg">
        <pc:chgData name="Wang, Charles" userId="b1269e5f-19cd-4bc8-97bb-dd1e093c722b" providerId="ADAL" clId="{9845FC86-37CD-4F99-93FA-49722F6D2161}" dt="2020-08-06T22:54:57.394" v="730" actId="47"/>
        <pc:sldMkLst>
          <pc:docMk/>
          <pc:sldMk cId="2883424802" sldId="318"/>
        </pc:sldMkLst>
        <pc:spChg chg="mod">
          <ac:chgData name="Wang, Charles" userId="b1269e5f-19cd-4bc8-97bb-dd1e093c722b" providerId="ADAL" clId="{9845FC86-37CD-4F99-93FA-49722F6D2161}" dt="2020-08-06T22:28:48.468" v="399" actId="20577"/>
          <ac:spMkLst>
            <pc:docMk/>
            <pc:sldMk cId="2883424802" sldId="318"/>
            <ac:spMk id="2" creationId="{4C98A49A-C835-4F64-B66D-90163A2040D5}"/>
          </ac:spMkLst>
        </pc:spChg>
      </pc:sldChg>
      <pc:sldChg chg="modSp add mod">
        <pc:chgData name="Wang, Charles" userId="b1269e5f-19cd-4bc8-97bb-dd1e093c722b" providerId="ADAL" clId="{9845FC86-37CD-4F99-93FA-49722F6D2161}" dt="2020-08-06T23:00:26.506" v="917" actId="20577"/>
        <pc:sldMkLst>
          <pc:docMk/>
          <pc:sldMk cId="919157855" sldId="319"/>
        </pc:sldMkLst>
        <pc:spChg chg="mod">
          <ac:chgData name="Wang, Charles" userId="b1269e5f-19cd-4bc8-97bb-dd1e093c722b" providerId="ADAL" clId="{9845FC86-37CD-4F99-93FA-49722F6D2161}" dt="2020-08-06T23:00:26.506" v="917" actId="20577"/>
          <ac:spMkLst>
            <pc:docMk/>
            <pc:sldMk cId="919157855" sldId="319"/>
            <ac:spMk id="3" creationId="{4575C8B6-CA01-4C87-9CBA-0E5DC7FACC5A}"/>
          </ac:spMkLst>
        </pc:spChg>
      </pc:sldChg>
      <pc:sldChg chg="modSp add del mod setBg">
        <pc:chgData name="Wang, Charles" userId="b1269e5f-19cd-4bc8-97bb-dd1e093c722b" providerId="ADAL" clId="{9845FC86-37CD-4F99-93FA-49722F6D2161}" dt="2020-08-06T22:54:57.394" v="730" actId="47"/>
        <pc:sldMkLst>
          <pc:docMk/>
          <pc:sldMk cId="3081664739" sldId="320"/>
        </pc:sldMkLst>
        <pc:spChg chg="mod">
          <ac:chgData name="Wang, Charles" userId="b1269e5f-19cd-4bc8-97bb-dd1e093c722b" providerId="ADAL" clId="{9845FC86-37CD-4F99-93FA-49722F6D2161}" dt="2020-08-06T22:28:55.787" v="420" actId="20577"/>
          <ac:spMkLst>
            <pc:docMk/>
            <pc:sldMk cId="3081664739" sldId="320"/>
            <ac:spMk id="2" creationId="{4C98A49A-C835-4F64-B66D-90163A2040D5}"/>
          </ac:spMkLst>
        </pc:spChg>
      </pc:sldChg>
      <pc:sldChg chg="modSp add mod setBg">
        <pc:chgData name="Wang, Charles" userId="b1269e5f-19cd-4bc8-97bb-dd1e093c722b" providerId="ADAL" clId="{9845FC86-37CD-4F99-93FA-49722F6D2161}" dt="2020-08-06T22:29:41.231" v="480"/>
        <pc:sldMkLst>
          <pc:docMk/>
          <pc:sldMk cId="3168254607" sldId="321"/>
        </pc:sldMkLst>
        <pc:spChg chg="mod">
          <ac:chgData name="Wang, Charles" userId="b1269e5f-19cd-4bc8-97bb-dd1e093c722b" providerId="ADAL" clId="{9845FC86-37CD-4F99-93FA-49722F6D2161}" dt="2020-08-06T22:29:03.682" v="434" actId="20577"/>
          <ac:spMkLst>
            <pc:docMk/>
            <pc:sldMk cId="3168254607" sldId="321"/>
            <ac:spMk id="2" creationId="{4C98A49A-C835-4F64-B66D-90163A2040D5}"/>
          </ac:spMkLst>
        </pc:spChg>
      </pc:sldChg>
      <pc:sldChg chg="modSp add mod setBg">
        <pc:chgData name="Wang, Charles" userId="b1269e5f-19cd-4bc8-97bb-dd1e093c722b" providerId="ADAL" clId="{9845FC86-37CD-4F99-93FA-49722F6D2161}" dt="2020-08-06T22:29:41.231" v="480"/>
        <pc:sldMkLst>
          <pc:docMk/>
          <pc:sldMk cId="4151013286" sldId="322"/>
        </pc:sldMkLst>
        <pc:spChg chg="mod">
          <ac:chgData name="Wang, Charles" userId="b1269e5f-19cd-4bc8-97bb-dd1e093c722b" providerId="ADAL" clId="{9845FC86-37CD-4F99-93FA-49722F6D2161}" dt="2020-08-06T22:29:12.630" v="452" actId="20577"/>
          <ac:spMkLst>
            <pc:docMk/>
            <pc:sldMk cId="4151013286" sldId="322"/>
            <ac:spMk id="2" creationId="{4C98A49A-C835-4F64-B66D-90163A2040D5}"/>
          </ac:spMkLst>
        </pc:spChg>
      </pc:sldChg>
      <pc:sldChg chg="modSp add mod setBg">
        <pc:chgData name="Wang, Charles" userId="b1269e5f-19cd-4bc8-97bb-dd1e093c722b" providerId="ADAL" clId="{9845FC86-37CD-4F99-93FA-49722F6D2161}" dt="2020-08-08T18:48:37.650" v="13154" actId="20577"/>
        <pc:sldMkLst>
          <pc:docMk/>
          <pc:sldMk cId="2160044481" sldId="323"/>
        </pc:sldMkLst>
        <pc:spChg chg="mod">
          <ac:chgData name="Wang, Charles" userId="b1269e5f-19cd-4bc8-97bb-dd1e093c722b" providerId="ADAL" clId="{9845FC86-37CD-4F99-93FA-49722F6D2161}" dt="2020-08-07T18:59:28.231" v="12662" actId="20577"/>
          <ac:spMkLst>
            <pc:docMk/>
            <pc:sldMk cId="2160044481" sldId="323"/>
            <ac:spMk id="2" creationId="{4C98A49A-C835-4F64-B66D-90163A2040D5}"/>
          </ac:spMkLst>
        </pc:spChg>
        <pc:spChg chg="mod">
          <ac:chgData name="Wang, Charles" userId="b1269e5f-19cd-4bc8-97bb-dd1e093c722b" providerId="ADAL" clId="{9845FC86-37CD-4F99-93FA-49722F6D2161}" dt="2020-08-08T18:48:37.650" v="13154" actId="20577"/>
          <ac:spMkLst>
            <pc:docMk/>
            <pc:sldMk cId="2160044481" sldId="323"/>
            <ac:spMk id="3" creationId="{50A43E95-9C5C-4D91-AC8E-94FC23533DDB}"/>
          </ac:spMkLst>
        </pc:spChg>
      </pc:sldChg>
      <pc:sldChg chg="modSp add mod setBg">
        <pc:chgData name="Wang, Charles" userId="b1269e5f-19cd-4bc8-97bb-dd1e093c722b" providerId="ADAL" clId="{9845FC86-37CD-4F99-93FA-49722F6D2161}" dt="2020-08-08T18:29:23.260" v="12938" actId="20577"/>
        <pc:sldMkLst>
          <pc:docMk/>
          <pc:sldMk cId="545552666" sldId="324"/>
        </pc:sldMkLst>
        <pc:spChg chg="mod">
          <ac:chgData name="Wang, Charles" userId="b1269e5f-19cd-4bc8-97bb-dd1e093c722b" providerId="ADAL" clId="{9845FC86-37CD-4F99-93FA-49722F6D2161}" dt="2020-08-08T18:29:13.215" v="12908" actId="20577"/>
          <ac:spMkLst>
            <pc:docMk/>
            <pc:sldMk cId="545552666" sldId="324"/>
            <ac:spMk id="2" creationId="{4C98A49A-C835-4F64-B66D-90163A2040D5}"/>
          </ac:spMkLst>
        </pc:spChg>
        <pc:spChg chg="mod">
          <ac:chgData name="Wang, Charles" userId="b1269e5f-19cd-4bc8-97bb-dd1e093c722b" providerId="ADAL" clId="{9845FC86-37CD-4F99-93FA-49722F6D2161}" dt="2020-08-08T18:29:23.260" v="12938" actId="20577"/>
          <ac:spMkLst>
            <pc:docMk/>
            <pc:sldMk cId="545552666" sldId="324"/>
            <ac:spMk id="3" creationId="{50A43E95-9C5C-4D91-AC8E-94FC23533DDB}"/>
          </ac:spMkLst>
        </pc:spChg>
      </pc:sldChg>
      <pc:sldChg chg="modSp new mod modNotesTx">
        <pc:chgData name="Wang, Charles" userId="b1269e5f-19cd-4bc8-97bb-dd1e093c722b" providerId="ADAL" clId="{9845FC86-37CD-4F99-93FA-49722F6D2161}" dt="2020-08-07T15:59:00.625" v="2569" actId="20577"/>
        <pc:sldMkLst>
          <pc:docMk/>
          <pc:sldMk cId="3588697841" sldId="325"/>
        </pc:sldMkLst>
        <pc:spChg chg="mod">
          <ac:chgData name="Wang, Charles" userId="b1269e5f-19cd-4bc8-97bb-dd1e093c722b" providerId="ADAL" clId="{9845FC86-37CD-4F99-93FA-49722F6D2161}" dt="2020-08-06T22:55:16.582" v="750" actId="20577"/>
          <ac:spMkLst>
            <pc:docMk/>
            <pc:sldMk cId="3588697841" sldId="325"/>
            <ac:spMk id="2" creationId="{2390CE88-8EDE-49F2-BEA6-77F52C63848B}"/>
          </ac:spMkLst>
        </pc:spChg>
        <pc:spChg chg="mod">
          <ac:chgData name="Wang, Charles" userId="b1269e5f-19cd-4bc8-97bb-dd1e093c722b" providerId="ADAL" clId="{9845FC86-37CD-4F99-93FA-49722F6D2161}" dt="2020-08-07T15:59:00.625" v="2569" actId="20577"/>
          <ac:spMkLst>
            <pc:docMk/>
            <pc:sldMk cId="3588697841" sldId="325"/>
            <ac:spMk id="3" creationId="{51927E68-7C14-454F-A187-4E9A28E72F85}"/>
          </ac:spMkLst>
        </pc:spChg>
      </pc:sldChg>
      <pc:sldChg chg="modSp add del mod setBg">
        <pc:chgData name="Wang, Charles" userId="b1269e5f-19cd-4bc8-97bb-dd1e093c722b" providerId="ADAL" clId="{9845FC86-37CD-4F99-93FA-49722F6D2161}" dt="2020-08-07T18:57:49.490" v="12659" actId="47"/>
        <pc:sldMkLst>
          <pc:docMk/>
          <pc:sldMk cId="4193012227" sldId="326"/>
        </pc:sldMkLst>
        <pc:spChg chg="mod">
          <ac:chgData name="Wang, Charles" userId="b1269e5f-19cd-4bc8-97bb-dd1e093c722b" providerId="ADAL" clId="{9845FC86-37CD-4F99-93FA-49722F6D2161}" dt="2020-08-06T22:59:39.554" v="836" actId="20577"/>
          <ac:spMkLst>
            <pc:docMk/>
            <pc:sldMk cId="4193012227" sldId="326"/>
            <ac:spMk id="2" creationId="{4C98A49A-C835-4F64-B66D-90163A2040D5}"/>
          </ac:spMkLst>
        </pc:spChg>
        <pc:spChg chg="mod">
          <ac:chgData name="Wang, Charles" userId="b1269e5f-19cd-4bc8-97bb-dd1e093c722b" providerId="ADAL" clId="{9845FC86-37CD-4F99-93FA-49722F6D2161}" dt="2020-08-06T23:06:05.735" v="1833" actId="20577"/>
          <ac:spMkLst>
            <pc:docMk/>
            <pc:sldMk cId="4193012227" sldId="326"/>
            <ac:spMk id="3" creationId="{50A43E95-9C5C-4D91-AC8E-94FC23533DDB}"/>
          </ac:spMkLst>
        </pc:spChg>
      </pc:sldChg>
      <pc:sldChg chg="modSp add mod">
        <pc:chgData name="Wang, Charles" userId="b1269e5f-19cd-4bc8-97bb-dd1e093c722b" providerId="ADAL" clId="{9845FC86-37CD-4F99-93FA-49722F6D2161}" dt="2020-08-07T17:57:42.311" v="10204" actId="20577"/>
        <pc:sldMkLst>
          <pc:docMk/>
          <pc:sldMk cId="2250929007" sldId="327"/>
        </pc:sldMkLst>
        <pc:spChg chg="mod">
          <ac:chgData name="Wang, Charles" userId="b1269e5f-19cd-4bc8-97bb-dd1e093c722b" providerId="ADAL" clId="{9845FC86-37CD-4F99-93FA-49722F6D2161}" dt="2020-08-07T17:57:42.311" v="10204" actId="20577"/>
          <ac:spMkLst>
            <pc:docMk/>
            <pc:sldMk cId="2250929007" sldId="327"/>
            <ac:spMk id="3" creationId="{EB7CA743-FACB-4936-AA66-DED263787BD1}"/>
          </ac:spMkLst>
        </pc:spChg>
      </pc:sldChg>
      <pc:sldChg chg="modSp add mod">
        <pc:chgData name="Wang, Charles" userId="b1269e5f-19cd-4bc8-97bb-dd1e093c722b" providerId="ADAL" clId="{9845FC86-37CD-4F99-93FA-49722F6D2161}" dt="2020-08-07T18:59:31.499" v="12663" actId="20577"/>
        <pc:sldMkLst>
          <pc:docMk/>
          <pc:sldMk cId="3934973455" sldId="328"/>
        </pc:sldMkLst>
        <pc:spChg chg="mod">
          <ac:chgData name="Wang, Charles" userId="b1269e5f-19cd-4bc8-97bb-dd1e093c722b" providerId="ADAL" clId="{9845FC86-37CD-4F99-93FA-49722F6D2161}" dt="2020-08-07T18:59:31.499" v="12663" actId="20577"/>
          <ac:spMkLst>
            <pc:docMk/>
            <pc:sldMk cId="3934973455" sldId="328"/>
            <ac:spMk id="3" creationId="{EB7CA743-FACB-4936-AA66-DED263787BD1}"/>
          </ac:spMkLst>
        </pc:spChg>
      </pc:sldChg>
      <pc:sldChg chg="modSp add del mod">
        <pc:chgData name="Wang, Charles" userId="b1269e5f-19cd-4bc8-97bb-dd1e093c722b" providerId="ADAL" clId="{9845FC86-37CD-4F99-93FA-49722F6D2161}" dt="2020-08-07T18:57:49.490" v="12659" actId="47"/>
        <pc:sldMkLst>
          <pc:docMk/>
          <pc:sldMk cId="1954845211" sldId="329"/>
        </pc:sldMkLst>
        <pc:spChg chg="mod">
          <ac:chgData name="Wang, Charles" userId="b1269e5f-19cd-4bc8-97bb-dd1e093c722b" providerId="ADAL" clId="{9845FC86-37CD-4F99-93FA-49722F6D2161}" dt="2020-08-06T23:06:32.118" v="1908" actId="20577"/>
          <ac:spMkLst>
            <pc:docMk/>
            <pc:sldMk cId="1954845211" sldId="329"/>
            <ac:spMk id="3" creationId="{EB7CA743-FACB-4936-AA66-DED263787BD1}"/>
          </ac:spMkLst>
        </pc:spChg>
      </pc:sldChg>
      <pc:sldChg chg="modSp add mod">
        <pc:chgData name="Wang, Charles" userId="b1269e5f-19cd-4bc8-97bb-dd1e093c722b" providerId="ADAL" clId="{9845FC86-37CD-4F99-93FA-49722F6D2161}" dt="2020-08-07T18:01:41.290" v="10763" actId="20577"/>
        <pc:sldMkLst>
          <pc:docMk/>
          <pc:sldMk cId="2379912671" sldId="330"/>
        </pc:sldMkLst>
        <pc:spChg chg="mod">
          <ac:chgData name="Wang, Charles" userId="b1269e5f-19cd-4bc8-97bb-dd1e093c722b" providerId="ADAL" clId="{9845FC86-37CD-4F99-93FA-49722F6D2161}" dt="2020-08-06T23:01:55.049" v="1267" actId="20577"/>
          <ac:spMkLst>
            <pc:docMk/>
            <pc:sldMk cId="2379912671" sldId="330"/>
            <ac:spMk id="2" creationId="{AEFFE0C0-825F-411B-986C-A3E72A8F571C}"/>
          </ac:spMkLst>
        </pc:spChg>
        <pc:spChg chg="mod">
          <ac:chgData name="Wang, Charles" userId="b1269e5f-19cd-4bc8-97bb-dd1e093c722b" providerId="ADAL" clId="{9845FC86-37CD-4F99-93FA-49722F6D2161}" dt="2020-08-07T18:01:41.290" v="10763" actId="20577"/>
          <ac:spMkLst>
            <pc:docMk/>
            <pc:sldMk cId="2379912671" sldId="330"/>
            <ac:spMk id="3" creationId="{EB7CA743-FACB-4936-AA66-DED263787BD1}"/>
          </ac:spMkLst>
        </pc:spChg>
      </pc:sldChg>
      <pc:sldChg chg="modSp add mod">
        <pc:chgData name="Wang, Charles" userId="b1269e5f-19cd-4bc8-97bb-dd1e093c722b" providerId="ADAL" clId="{9845FC86-37CD-4F99-93FA-49722F6D2161}" dt="2020-08-07T16:00:58.457" v="3150" actId="20577"/>
        <pc:sldMkLst>
          <pc:docMk/>
          <pc:sldMk cId="197211060" sldId="331"/>
        </pc:sldMkLst>
        <pc:spChg chg="mod">
          <ac:chgData name="Wang, Charles" userId="b1269e5f-19cd-4bc8-97bb-dd1e093c722b" providerId="ADAL" clId="{9845FC86-37CD-4F99-93FA-49722F6D2161}" dt="2020-08-07T16:00:58.457" v="3150" actId="20577"/>
          <ac:spMkLst>
            <pc:docMk/>
            <pc:sldMk cId="197211060" sldId="331"/>
            <ac:spMk id="3" creationId="{51927E68-7C14-454F-A187-4E9A28E72F85}"/>
          </ac:spMkLst>
        </pc:spChg>
      </pc:sldChg>
      <pc:sldChg chg="addSp delSp modSp add del mod modClrScheme chgLayout">
        <pc:chgData name="Wang, Charles" userId="b1269e5f-19cd-4bc8-97bb-dd1e093c722b" providerId="ADAL" clId="{9845FC86-37CD-4F99-93FA-49722F6D2161}" dt="2020-08-07T16:06:51.166" v="3948" actId="47"/>
        <pc:sldMkLst>
          <pc:docMk/>
          <pc:sldMk cId="856284754" sldId="332"/>
        </pc:sldMkLst>
        <pc:spChg chg="mod ord">
          <ac:chgData name="Wang, Charles" userId="b1269e5f-19cd-4bc8-97bb-dd1e093c722b" providerId="ADAL" clId="{9845FC86-37CD-4F99-93FA-49722F6D2161}" dt="2020-08-07T16:06:33.635" v="3945" actId="20577"/>
          <ac:spMkLst>
            <pc:docMk/>
            <pc:sldMk cId="856284754" sldId="332"/>
            <ac:spMk id="2" creationId="{2390CE88-8EDE-49F2-BEA6-77F52C63848B}"/>
          </ac:spMkLst>
        </pc:spChg>
        <pc:spChg chg="del mod ord">
          <ac:chgData name="Wang, Charles" userId="b1269e5f-19cd-4bc8-97bb-dd1e093c722b" providerId="ADAL" clId="{9845FC86-37CD-4F99-93FA-49722F6D2161}" dt="2020-08-07T16:02:17.721" v="3312" actId="478"/>
          <ac:spMkLst>
            <pc:docMk/>
            <pc:sldMk cId="856284754" sldId="332"/>
            <ac:spMk id="3" creationId="{51927E68-7C14-454F-A187-4E9A28E72F85}"/>
          </ac:spMkLst>
        </pc:spChg>
        <pc:spChg chg="add mod ord">
          <ac:chgData name="Wang, Charles" userId="b1269e5f-19cd-4bc8-97bb-dd1e093c722b" providerId="ADAL" clId="{9845FC86-37CD-4F99-93FA-49722F6D2161}" dt="2020-08-07T16:05:16.339" v="3863" actId="20577"/>
          <ac:spMkLst>
            <pc:docMk/>
            <pc:sldMk cId="856284754" sldId="332"/>
            <ac:spMk id="4" creationId="{83DB536F-1702-4E6E-AEA6-743BD848299C}"/>
          </ac:spMkLst>
        </pc:spChg>
        <pc:spChg chg="add del mod ord">
          <ac:chgData name="Wang, Charles" userId="b1269e5f-19cd-4bc8-97bb-dd1e093c722b" providerId="ADAL" clId="{9845FC86-37CD-4F99-93FA-49722F6D2161}" dt="2020-08-07T16:02:20.619" v="3313" actId="700"/>
          <ac:spMkLst>
            <pc:docMk/>
            <pc:sldMk cId="856284754" sldId="332"/>
            <ac:spMk id="6" creationId="{DEC6FA24-B900-4B3F-90E4-D5D75994E511}"/>
          </ac:spMkLst>
        </pc:spChg>
      </pc:sldChg>
      <pc:sldChg chg="modSp add mod">
        <pc:chgData name="Wang, Charles" userId="b1269e5f-19cd-4bc8-97bb-dd1e093c722b" providerId="ADAL" clId="{9845FC86-37CD-4F99-93FA-49722F6D2161}" dt="2020-08-07T16:28:01.261" v="4718" actId="20577"/>
        <pc:sldMkLst>
          <pc:docMk/>
          <pc:sldMk cId="1367775694" sldId="333"/>
        </pc:sldMkLst>
        <pc:spChg chg="mod">
          <ac:chgData name="Wang, Charles" userId="b1269e5f-19cd-4bc8-97bb-dd1e093c722b" providerId="ADAL" clId="{9845FC86-37CD-4F99-93FA-49722F6D2161}" dt="2020-08-07T16:06:36.218" v="3946"/>
          <ac:spMkLst>
            <pc:docMk/>
            <pc:sldMk cId="1367775694" sldId="333"/>
            <ac:spMk id="2" creationId="{2390CE88-8EDE-49F2-BEA6-77F52C63848B}"/>
          </ac:spMkLst>
        </pc:spChg>
        <pc:spChg chg="mod">
          <ac:chgData name="Wang, Charles" userId="b1269e5f-19cd-4bc8-97bb-dd1e093c722b" providerId="ADAL" clId="{9845FC86-37CD-4F99-93FA-49722F6D2161}" dt="2020-08-07T16:28:01.261" v="4718" actId="20577"/>
          <ac:spMkLst>
            <pc:docMk/>
            <pc:sldMk cId="1367775694" sldId="333"/>
            <ac:spMk id="4" creationId="{83DB536F-1702-4E6E-AEA6-743BD848299C}"/>
          </ac:spMkLst>
        </pc:spChg>
      </pc:sldChg>
      <pc:sldChg chg="modSp add mod modNotesTx">
        <pc:chgData name="Wang, Charles" userId="b1269e5f-19cd-4bc8-97bb-dd1e093c722b" providerId="ADAL" clId="{9845FC86-37CD-4F99-93FA-49722F6D2161}" dt="2020-08-07T16:36:40.096" v="5733" actId="20577"/>
        <pc:sldMkLst>
          <pc:docMk/>
          <pc:sldMk cId="3285193392" sldId="334"/>
        </pc:sldMkLst>
        <pc:spChg chg="mod">
          <ac:chgData name="Wang, Charles" userId="b1269e5f-19cd-4bc8-97bb-dd1e093c722b" providerId="ADAL" clId="{9845FC86-37CD-4F99-93FA-49722F6D2161}" dt="2020-08-07T16:07:13.022" v="3964" actId="20577"/>
          <ac:spMkLst>
            <pc:docMk/>
            <pc:sldMk cId="3285193392" sldId="334"/>
            <ac:spMk id="2" creationId="{2390CE88-8EDE-49F2-BEA6-77F52C63848B}"/>
          </ac:spMkLst>
        </pc:spChg>
        <pc:spChg chg="mod">
          <ac:chgData name="Wang, Charles" userId="b1269e5f-19cd-4bc8-97bb-dd1e093c722b" providerId="ADAL" clId="{9845FC86-37CD-4F99-93FA-49722F6D2161}" dt="2020-08-07T16:36:40.096" v="5733" actId="20577"/>
          <ac:spMkLst>
            <pc:docMk/>
            <pc:sldMk cId="3285193392" sldId="334"/>
            <ac:spMk id="4" creationId="{83DB536F-1702-4E6E-AEA6-743BD848299C}"/>
          </ac:spMkLst>
        </pc:spChg>
      </pc:sldChg>
      <pc:sldChg chg="modSp add mod">
        <pc:chgData name="Wang, Charles" userId="b1269e5f-19cd-4bc8-97bb-dd1e093c722b" providerId="ADAL" clId="{9845FC86-37CD-4F99-93FA-49722F6D2161}" dt="2020-08-07T16:41:26.852" v="6246" actId="313"/>
        <pc:sldMkLst>
          <pc:docMk/>
          <pc:sldMk cId="936031283" sldId="335"/>
        </pc:sldMkLst>
        <pc:spChg chg="mod">
          <ac:chgData name="Wang, Charles" userId="b1269e5f-19cd-4bc8-97bb-dd1e093c722b" providerId="ADAL" clId="{9845FC86-37CD-4F99-93FA-49722F6D2161}" dt="2020-08-07T16:29:03.042" v="4727" actId="20577"/>
          <ac:spMkLst>
            <pc:docMk/>
            <pc:sldMk cId="936031283" sldId="335"/>
            <ac:spMk id="2" creationId="{2390CE88-8EDE-49F2-BEA6-77F52C63848B}"/>
          </ac:spMkLst>
        </pc:spChg>
        <pc:spChg chg="mod">
          <ac:chgData name="Wang, Charles" userId="b1269e5f-19cd-4bc8-97bb-dd1e093c722b" providerId="ADAL" clId="{9845FC86-37CD-4F99-93FA-49722F6D2161}" dt="2020-08-07T16:41:26.852" v="6246" actId="313"/>
          <ac:spMkLst>
            <pc:docMk/>
            <pc:sldMk cId="936031283" sldId="335"/>
            <ac:spMk id="4" creationId="{83DB536F-1702-4E6E-AEA6-743BD848299C}"/>
          </ac:spMkLst>
        </pc:spChg>
      </pc:sldChg>
      <pc:sldChg chg="modSp add mod">
        <pc:chgData name="Wang, Charles" userId="b1269e5f-19cd-4bc8-97bb-dd1e093c722b" providerId="ADAL" clId="{9845FC86-37CD-4F99-93FA-49722F6D2161}" dt="2020-08-07T16:35:19.104" v="5588" actId="20577"/>
        <pc:sldMkLst>
          <pc:docMk/>
          <pc:sldMk cId="1016374564" sldId="336"/>
        </pc:sldMkLst>
        <pc:spChg chg="mod">
          <ac:chgData name="Wang, Charles" userId="b1269e5f-19cd-4bc8-97bb-dd1e093c722b" providerId="ADAL" clId="{9845FC86-37CD-4F99-93FA-49722F6D2161}" dt="2020-08-07T16:35:07.999" v="5537" actId="20577"/>
          <ac:spMkLst>
            <pc:docMk/>
            <pc:sldMk cId="1016374564" sldId="336"/>
            <ac:spMk id="2" creationId="{2390CE88-8EDE-49F2-BEA6-77F52C63848B}"/>
          </ac:spMkLst>
        </pc:spChg>
        <pc:spChg chg="mod">
          <ac:chgData name="Wang, Charles" userId="b1269e5f-19cd-4bc8-97bb-dd1e093c722b" providerId="ADAL" clId="{9845FC86-37CD-4F99-93FA-49722F6D2161}" dt="2020-08-07T16:35:19.104" v="5588" actId="20577"/>
          <ac:spMkLst>
            <pc:docMk/>
            <pc:sldMk cId="1016374564" sldId="336"/>
            <ac:spMk id="4" creationId="{83DB536F-1702-4E6E-AEA6-743BD848299C}"/>
          </ac:spMkLst>
        </pc:spChg>
      </pc:sldChg>
      <pc:sldChg chg="modSp add mod">
        <pc:chgData name="Wang, Charles" userId="b1269e5f-19cd-4bc8-97bb-dd1e093c722b" providerId="ADAL" clId="{9845FC86-37CD-4F99-93FA-49722F6D2161}" dt="2020-08-07T16:43:59.675" v="6472" actId="20577"/>
        <pc:sldMkLst>
          <pc:docMk/>
          <pc:sldMk cId="1324265383" sldId="337"/>
        </pc:sldMkLst>
        <pc:spChg chg="mod">
          <ac:chgData name="Wang, Charles" userId="b1269e5f-19cd-4bc8-97bb-dd1e093c722b" providerId="ADAL" clId="{9845FC86-37CD-4F99-93FA-49722F6D2161}" dt="2020-08-07T16:43:59.675" v="6472" actId="20577"/>
          <ac:spMkLst>
            <pc:docMk/>
            <pc:sldMk cId="1324265383" sldId="337"/>
            <ac:spMk id="4" creationId="{83DB536F-1702-4E6E-AEA6-743BD848299C}"/>
          </ac:spMkLst>
        </pc:spChg>
      </pc:sldChg>
      <pc:sldChg chg="modSp add mod">
        <pc:chgData name="Wang, Charles" userId="b1269e5f-19cd-4bc8-97bb-dd1e093c722b" providerId="ADAL" clId="{9845FC86-37CD-4F99-93FA-49722F6D2161}" dt="2020-08-07T16:47:16.444" v="7096" actId="20577"/>
        <pc:sldMkLst>
          <pc:docMk/>
          <pc:sldMk cId="1557521343" sldId="338"/>
        </pc:sldMkLst>
        <pc:spChg chg="mod">
          <ac:chgData name="Wang, Charles" userId="b1269e5f-19cd-4bc8-97bb-dd1e093c722b" providerId="ADAL" clId="{9845FC86-37CD-4F99-93FA-49722F6D2161}" dt="2020-08-07T16:47:16.444" v="7096" actId="20577"/>
          <ac:spMkLst>
            <pc:docMk/>
            <pc:sldMk cId="1557521343" sldId="338"/>
            <ac:spMk id="4" creationId="{83DB536F-1702-4E6E-AEA6-743BD848299C}"/>
          </ac:spMkLst>
        </pc:spChg>
      </pc:sldChg>
      <pc:sldChg chg="modSp add mod">
        <pc:chgData name="Wang, Charles" userId="b1269e5f-19cd-4bc8-97bb-dd1e093c722b" providerId="ADAL" clId="{9845FC86-37CD-4F99-93FA-49722F6D2161}" dt="2020-08-07T17:23:12.165" v="7980" actId="20577"/>
        <pc:sldMkLst>
          <pc:docMk/>
          <pc:sldMk cId="1951043199" sldId="339"/>
        </pc:sldMkLst>
        <pc:spChg chg="mod">
          <ac:chgData name="Wang, Charles" userId="b1269e5f-19cd-4bc8-97bb-dd1e093c722b" providerId="ADAL" clId="{9845FC86-37CD-4F99-93FA-49722F6D2161}" dt="2020-08-07T16:47:36.548" v="7107" actId="20577"/>
          <ac:spMkLst>
            <pc:docMk/>
            <pc:sldMk cId="1951043199" sldId="339"/>
            <ac:spMk id="2" creationId="{2390CE88-8EDE-49F2-BEA6-77F52C63848B}"/>
          </ac:spMkLst>
        </pc:spChg>
        <pc:spChg chg="mod">
          <ac:chgData name="Wang, Charles" userId="b1269e5f-19cd-4bc8-97bb-dd1e093c722b" providerId="ADAL" clId="{9845FC86-37CD-4F99-93FA-49722F6D2161}" dt="2020-08-07T17:23:12.165" v="7980" actId="20577"/>
          <ac:spMkLst>
            <pc:docMk/>
            <pc:sldMk cId="1951043199" sldId="339"/>
            <ac:spMk id="4" creationId="{83DB536F-1702-4E6E-AEA6-743BD848299C}"/>
          </ac:spMkLst>
        </pc:spChg>
      </pc:sldChg>
      <pc:sldChg chg="addSp delSp modSp add mod modClrScheme chgLayout">
        <pc:chgData name="Wang, Charles" userId="b1269e5f-19cd-4bc8-97bb-dd1e093c722b" providerId="ADAL" clId="{9845FC86-37CD-4F99-93FA-49722F6D2161}" dt="2020-08-07T17:22:15.050" v="7891" actId="1076"/>
        <pc:sldMkLst>
          <pc:docMk/>
          <pc:sldMk cId="3263601894" sldId="340"/>
        </pc:sldMkLst>
        <pc:spChg chg="mod ord">
          <ac:chgData name="Wang, Charles" userId="b1269e5f-19cd-4bc8-97bb-dd1e093c722b" providerId="ADAL" clId="{9845FC86-37CD-4F99-93FA-49722F6D2161}" dt="2020-08-07T17:14:45.300" v="7517" actId="700"/>
          <ac:spMkLst>
            <pc:docMk/>
            <pc:sldMk cId="3263601894" sldId="340"/>
            <ac:spMk id="2" creationId="{2390CE88-8EDE-49F2-BEA6-77F52C63848B}"/>
          </ac:spMkLst>
        </pc:spChg>
        <pc:spChg chg="add del mod ord">
          <ac:chgData name="Wang, Charles" userId="b1269e5f-19cd-4bc8-97bb-dd1e093c722b" providerId="ADAL" clId="{9845FC86-37CD-4F99-93FA-49722F6D2161}" dt="2020-08-07T17:15:11.038" v="7583" actId="21"/>
          <ac:spMkLst>
            <pc:docMk/>
            <pc:sldMk cId="3263601894" sldId="340"/>
            <ac:spMk id="3" creationId="{DBEE2E81-5440-4AA7-A1D5-2BD410EF019C}"/>
          </ac:spMkLst>
        </pc:spChg>
        <pc:spChg chg="mod ord">
          <ac:chgData name="Wang, Charles" userId="b1269e5f-19cd-4bc8-97bb-dd1e093c722b" providerId="ADAL" clId="{9845FC86-37CD-4F99-93FA-49722F6D2161}" dt="2020-08-07T17:18:01.032" v="7673" actId="20577"/>
          <ac:spMkLst>
            <pc:docMk/>
            <pc:sldMk cId="3263601894" sldId="340"/>
            <ac:spMk id="4" creationId="{83DB536F-1702-4E6E-AEA6-743BD848299C}"/>
          </ac:spMkLst>
        </pc:spChg>
        <pc:spChg chg="add del mod">
          <ac:chgData name="Wang, Charles" userId="b1269e5f-19cd-4bc8-97bb-dd1e093c722b" providerId="ADAL" clId="{9845FC86-37CD-4F99-93FA-49722F6D2161}" dt="2020-08-07T17:15:15.387" v="7585" actId="478"/>
          <ac:spMkLst>
            <pc:docMk/>
            <pc:sldMk cId="3263601894" sldId="340"/>
            <ac:spMk id="6" creationId="{0ACFC6B1-6548-4AD2-BC37-8C6FB7CE259C}"/>
          </ac:spMkLst>
        </pc:spChg>
        <pc:spChg chg="add mod">
          <ac:chgData name="Wang, Charles" userId="b1269e5f-19cd-4bc8-97bb-dd1e093c722b" providerId="ADAL" clId="{9845FC86-37CD-4F99-93FA-49722F6D2161}" dt="2020-08-07T17:19:49.255" v="7758" actId="20577"/>
          <ac:spMkLst>
            <pc:docMk/>
            <pc:sldMk cId="3263601894" sldId="340"/>
            <ac:spMk id="7" creationId="{060C5C93-FBF4-4320-9E0C-7B8AA8928B13}"/>
          </ac:spMkLst>
        </pc:spChg>
        <pc:spChg chg="add mod">
          <ac:chgData name="Wang, Charles" userId="b1269e5f-19cd-4bc8-97bb-dd1e093c722b" providerId="ADAL" clId="{9845FC86-37CD-4F99-93FA-49722F6D2161}" dt="2020-08-07T17:19:15.116" v="7744" actId="20577"/>
          <ac:spMkLst>
            <pc:docMk/>
            <pc:sldMk cId="3263601894" sldId="340"/>
            <ac:spMk id="9" creationId="{68CC214B-C611-4CAC-BCE4-D648C912242D}"/>
          </ac:spMkLst>
        </pc:spChg>
        <pc:spChg chg="add mod">
          <ac:chgData name="Wang, Charles" userId="b1269e5f-19cd-4bc8-97bb-dd1e093c722b" providerId="ADAL" clId="{9845FC86-37CD-4F99-93FA-49722F6D2161}" dt="2020-08-07T17:21:11.858" v="7876" actId="1076"/>
          <ac:spMkLst>
            <pc:docMk/>
            <pc:sldMk cId="3263601894" sldId="340"/>
            <ac:spMk id="10" creationId="{DFADF56C-2BEB-4E4E-8727-FC7756627B68}"/>
          </ac:spMkLst>
        </pc:spChg>
        <pc:picChg chg="add mod">
          <ac:chgData name="Wang, Charles" userId="b1269e5f-19cd-4bc8-97bb-dd1e093c722b" providerId="ADAL" clId="{9845FC86-37CD-4F99-93FA-49722F6D2161}" dt="2020-08-07T17:21:14.802" v="7877" actId="1076"/>
          <ac:picMkLst>
            <pc:docMk/>
            <pc:sldMk cId="3263601894" sldId="340"/>
            <ac:picMk id="12" creationId="{7E415400-59D6-46BE-BA5E-F8016146C2D6}"/>
          </ac:picMkLst>
        </pc:picChg>
        <pc:picChg chg="add mod">
          <ac:chgData name="Wang, Charles" userId="b1269e5f-19cd-4bc8-97bb-dd1e093c722b" providerId="ADAL" clId="{9845FC86-37CD-4F99-93FA-49722F6D2161}" dt="2020-08-07T17:22:10.499" v="7889" actId="1076"/>
          <ac:picMkLst>
            <pc:docMk/>
            <pc:sldMk cId="3263601894" sldId="340"/>
            <ac:picMk id="14" creationId="{1ACC29E5-72C1-49FF-8FB1-1D33F30D76BD}"/>
          </ac:picMkLst>
        </pc:picChg>
        <pc:picChg chg="add mod">
          <ac:chgData name="Wang, Charles" userId="b1269e5f-19cd-4bc8-97bb-dd1e093c722b" providerId="ADAL" clId="{9845FC86-37CD-4F99-93FA-49722F6D2161}" dt="2020-08-07T17:22:15.050" v="7891" actId="1076"/>
          <ac:picMkLst>
            <pc:docMk/>
            <pc:sldMk cId="3263601894" sldId="340"/>
            <ac:picMk id="16" creationId="{5D0AA0F8-38A5-4CCA-B76A-C6386162B6CC}"/>
          </ac:picMkLst>
        </pc:picChg>
      </pc:sldChg>
      <pc:sldChg chg="modSp add mod">
        <pc:chgData name="Wang, Charles" userId="b1269e5f-19cd-4bc8-97bb-dd1e093c722b" providerId="ADAL" clId="{9845FC86-37CD-4F99-93FA-49722F6D2161}" dt="2020-08-07T17:27:03.953" v="8724" actId="20577"/>
        <pc:sldMkLst>
          <pc:docMk/>
          <pc:sldMk cId="2019720376" sldId="341"/>
        </pc:sldMkLst>
        <pc:spChg chg="mod">
          <ac:chgData name="Wang, Charles" userId="b1269e5f-19cd-4bc8-97bb-dd1e093c722b" providerId="ADAL" clId="{9845FC86-37CD-4F99-93FA-49722F6D2161}" dt="2020-08-07T17:27:03.953" v="8724" actId="20577"/>
          <ac:spMkLst>
            <pc:docMk/>
            <pc:sldMk cId="2019720376" sldId="341"/>
            <ac:spMk id="4" creationId="{83DB536F-1702-4E6E-AEA6-743BD848299C}"/>
          </ac:spMkLst>
        </pc:spChg>
      </pc:sldChg>
      <pc:sldChg chg="addSp delSp modSp add mod">
        <pc:chgData name="Wang, Charles" userId="b1269e5f-19cd-4bc8-97bb-dd1e093c722b" providerId="ADAL" clId="{9845FC86-37CD-4F99-93FA-49722F6D2161}" dt="2020-08-07T17:55:13.240" v="10024" actId="20577"/>
        <pc:sldMkLst>
          <pc:docMk/>
          <pc:sldMk cId="68397088" sldId="342"/>
        </pc:sldMkLst>
        <pc:spChg chg="add mod">
          <ac:chgData name="Wang, Charles" userId="b1269e5f-19cd-4bc8-97bb-dd1e093c722b" providerId="ADAL" clId="{9845FC86-37CD-4F99-93FA-49722F6D2161}" dt="2020-08-07T17:33:02.858" v="9486" actId="1076"/>
          <ac:spMkLst>
            <pc:docMk/>
            <pc:sldMk cId="68397088" sldId="342"/>
            <ac:spMk id="3" creationId="{E1125948-C475-41F2-A489-302F5C20A16C}"/>
          </ac:spMkLst>
        </pc:spChg>
        <pc:spChg chg="mod">
          <ac:chgData name="Wang, Charles" userId="b1269e5f-19cd-4bc8-97bb-dd1e093c722b" providerId="ADAL" clId="{9845FC86-37CD-4F99-93FA-49722F6D2161}" dt="2020-08-07T17:55:13.240" v="10024" actId="20577"/>
          <ac:spMkLst>
            <pc:docMk/>
            <pc:sldMk cId="68397088" sldId="342"/>
            <ac:spMk id="4" creationId="{83DB536F-1702-4E6E-AEA6-743BD848299C}"/>
          </ac:spMkLst>
        </pc:spChg>
        <pc:picChg chg="add mod">
          <ac:chgData name="Wang, Charles" userId="b1269e5f-19cd-4bc8-97bb-dd1e093c722b" providerId="ADAL" clId="{9845FC86-37CD-4F99-93FA-49722F6D2161}" dt="2020-08-07T17:33:37.601" v="9493" actId="1076"/>
          <ac:picMkLst>
            <pc:docMk/>
            <pc:sldMk cId="68397088" sldId="342"/>
            <ac:picMk id="1026" creationId="{4C410626-09AD-4469-8934-363B9F33A513}"/>
          </ac:picMkLst>
        </pc:picChg>
        <pc:picChg chg="add del mod">
          <ac:chgData name="Wang, Charles" userId="b1269e5f-19cd-4bc8-97bb-dd1e093c722b" providerId="ADAL" clId="{9845FC86-37CD-4F99-93FA-49722F6D2161}" dt="2020-08-07T17:33:40.325" v="9494" actId="478"/>
          <ac:picMkLst>
            <pc:docMk/>
            <pc:sldMk cId="68397088" sldId="342"/>
            <ac:picMk id="1028" creationId="{F663302D-B70D-4776-A2DA-6C1D2DE71862}"/>
          </ac:picMkLst>
        </pc:picChg>
      </pc:sldChg>
      <pc:sldChg chg="addSp modSp new mod modAnim modNotesTx">
        <pc:chgData name="Wang, Charles" userId="b1269e5f-19cd-4bc8-97bb-dd1e093c722b" providerId="ADAL" clId="{9845FC86-37CD-4F99-93FA-49722F6D2161}" dt="2020-08-07T17:36:10.309" v="9948" actId="20577"/>
        <pc:sldMkLst>
          <pc:docMk/>
          <pc:sldMk cId="2099134901" sldId="343"/>
        </pc:sldMkLst>
        <pc:spChg chg="mod">
          <ac:chgData name="Wang, Charles" userId="b1269e5f-19cd-4bc8-97bb-dd1e093c722b" providerId="ADAL" clId="{9845FC86-37CD-4F99-93FA-49722F6D2161}" dt="2020-08-07T17:33:54.725" v="9508" actId="20577"/>
          <ac:spMkLst>
            <pc:docMk/>
            <pc:sldMk cId="2099134901" sldId="343"/>
            <ac:spMk id="2" creationId="{BBCB0208-2F3C-43AC-93C1-BE6772F55727}"/>
          </ac:spMkLst>
        </pc:spChg>
        <pc:spChg chg="mod">
          <ac:chgData name="Wang, Charles" userId="b1269e5f-19cd-4bc8-97bb-dd1e093c722b" providerId="ADAL" clId="{9845FC86-37CD-4F99-93FA-49722F6D2161}" dt="2020-08-07T17:34:13.858" v="9584" actId="14100"/>
          <ac:spMkLst>
            <pc:docMk/>
            <pc:sldMk cId="2099134901" sldId="343"/>
            <ac:spMk id="3" creationId="{9970C7D2-528C-400D-B0F4-DB23CE4EFFA8}"/>
          </ac:spMkLst>
        </pc:spChg>
        <pc:spChg chg="add mod">
          <ac:chgData name="Wang, Charles" userId="b1269e5f-19cd-4bc8-97bb-dd1e093c722b" providerId="ADAL" clId="{9845FC86-37CD-4F99-93FA-49722F6D2161}" dt="2020-08-07T17:35:09.265" v="9927" actId="15"/>
          <ac:spMkLst>
            <pc:docMk/>
            <pc:sldMk cId="2099134901" sldId="343"/>
            <ac:spMk id="5" creationId="{317BB482-378B-4261-849D-9AB93EFDB11C}"/>
          </ac:spMkLst>
        </pc:spChg>
        <pc:picChg chg="add mod">
          <ac:chgData name="Wang, Charles" userId="b1269e5f-19cd-4bc8-97bb-dd1e093c722b" providerId="ADAL" clId="{9845FC86-37CD-4F99-93FA-49722F6D2161}" dt="2020-08-07T17:34:08.009" v="9583" actId="1076"/>
          <ac:picMkLst>
            <pc:docMk/>
            <pc:sldMk cId="2099134901" sldId="343"/>
            <ac:picMk id="4" creationId="{F533FA53-7DE1-4CDE-8E7B-26215BB999AF}"/>
          </ac:picMkLst>
        </pc:picChg>
      </pc:sldChg>
      <pc:sldChg chg="add">
        <pc:chgData name="Wang, Charles" userId="b1269e5f-19cd-4bc8-97bb-dd1e093c722b" providerId="ADAL" clId="{9845FC86-37CD-4F99-93FA-49722F6D2161}" dt="2020-08-07T17:55:37.357" v="10060"/>
        <pc:sldMkLst>
          <pc:docMk/>
          <pc:sldMk cId="2455667670" sldId="344"/>
        </pc:sldMkLst>
      </pc:sldChg>
      <pc:sldChg chg="add">
        <pc:chgData name="Wang, Charles" userId="b1269e5f-19cd-4bc8-97bb-dd1e093c722b" providerId="ADAL" clId="{9845FC86-37CD-4F99-93FA-49722F6D2161}" dt="2020-08-07T17:55:53.327" v="10061"/>
        <pc:sldMkLst>
          <pc:docMk/>
          <pc:sldMk cId="1160856949" sldId="345"/>
        </pc:sldMkLst>
      </pc:sldChg>
      <pc:sldChg chg="modSp add mod">
        <pc:chgData name="Wang, Charles" userId="b1269e5f-19cd-4bc8-97bb-dd1e093c722b" providerId="ADAL" clId="{9845FC86-37CD-4F99-93FA-49722F6D2161}" dt="2020-08-07T18:07:27.926" v="11374" actId="20577"/>
        <pc:sldMkLst>
          <pc:docMk/>
          <pc:sldMk cId="1321061932" sldId="346"/>
        </pc:sldMkLst>
        <pc:spChg chg="mod">
          <ac:chgData name="Wang, Charles" userId="b1269e5f-19cd-4bc8-97bb-dd1e093c722b" providerId="ADAL" clId="{9845FC86-37CD-4F99-93FA-49722F6D2161}" dt="2020-08-07T18:07:27.926" v="11374" actId="20577"/>
          <ac:spMkLst>
            <pc:docMk/>
            <pc:sldMk cId="1321061932" sldId="346"/>
            <ac:spMk id="3" creationId="{EB7CA743-FACB-4936-AA66-DED263787BD1}"/>
          </ac:spMkLst>
        </pc:spChg>
      </pc:sldChg>
      <pc:sldChg chg="modSp add mod">
        <pc:chgData name="Wang, Charles" userId="b1269e5f-19cd-4bc8-97bb-dd1e093c722b" providerId="ADAL" clId="{9845FC86-37CD-4F99-93FA-49722F6D2161}" dt="2020-08-07T18:08:06.489" v="11386" actId="20577"/>
        <pc:sldMkLst>
          <pc:docMk/>
          <pc:sldMk cId="317756564" sldId="347"/>
        </pc:sldMkLst>
        <pc:spChg chg="mod">
          <ac:chgData name="Wang, Charles" userId="b1269e5f-19cd-4bc8-97bb-dd1e093c722b" providerId="ADAL" clId="{9845FC86-37CD-4F99-93FA-49722F6D2161}" dt="2020-08-07T18:08:06.489" v="11386" actId="20577"/>
          <ac:spMkLst>
            <pc:docMk/>
            <pc:sldMk cId="317756564" sldId="347"/>
            <ac:spMk id="3" creationId="{EB7CA743-FACB-4936-AA66-DED263787BD1}"/>
          </ac:spMkLst>
        </pc:spChg>
      </pc:sldChg>
      <pc:sldChg chg="modSp add mod">
        <pc:chgData name="Wang, Charles" userId="b1269e5f-19cd-4bc8-97bb-dd1e093c722b" providerId="ADAL" clId="{9845FC86-37CD-4F99-93FA-49722F6D2161}" dt="2020-08-07T18:11:52.047" v="11712" actId="20577"/>
        <pc:sldMkLst>
          <pc:docMk/>
          <pc:sldMk cId="1097493507" sldId="348"/>
        </pc:sldMkLst>
        <pc:spChg chg="mod">
          <ac:chgData name="Wang, Charles" userId="b1269e5f-19cd-4bc8-97bb-dd1e093c722b" providerId="ADAL" clId="{9845FC86-37CD-4F99-93FA-49722F6D2161}" dt="2020-08-07T18:11:52.047" v="11712" actId="20577"/>
          <ac:spMkLst>
            <pc:docMk/>
            <pc:sldMk cId="1097493507" sldId="348"/>
            <ac:spMk id="3" creationId="{EB7CA743-FACB-4936-AA66-DED263787BD1}"/>
          </ac:spMkLst>
        </pc:spChg>
      </pc:sldChg>
      <pc:sldChg chg="modSp add mod">
        <pc:chgData name="Wang, Charles" userId="b1269e5f-19cd-4bc8-97bb-dd1e093c722b" providerId="ADAL" clId="{9845FC86-37CD-4F99-93FA-49722F6D2161}" dt="2020-08-07T18:11:40.567" v="11664" actId="20577"/>
        <pc:sldMkLst>
          <pc:docMk/>
          <pc:sldMk cId="213185550" sldId="349"/>
        </pc:sldMkLst>
        <pc:spChg chg="mod">
          <ac:chgData name="Wang, Charles" userId="b1269e5f-19cd-4bc8-97bb-dd1e093c722b" providerId="ADAL" clId="{9845FC86-37CD-4F99-93FA-49722F6D2161}" dt="2020-08-07T18:11:40.567" v="11664" actId="20577"/>
          <ac:spMkLst>
            <pc:docMk/>
            <pc:sldMk cId="213185550" sldId="349"/>
            <ac:spMk id="3" creationId="{EB7CA743-FACB-4936-AA66-DED263787BD1}"/>
          </ac:spMkLst>
        </pc:spChg>
      </pc:sldChg>
      <pc:sldChg chg="modSp new mod ord">
        <pc:chgData name="Wang, Charles" userId="b1269e5f-19cd-4bc8-97bb-dd1e093c722b" providerId="ADAL" clId="{9845FC86-37CD-4F99-93FA-49722F6D2161}" dt="2020-08-07T18:15:20.013" v="12180" actId="20577"/>
        <pc:sldMkLst>
          <pc:docMk/>
          <pc:sldMk cId="3662690192" sldId="350"/>
        </pc:sldMkLst>
        <pc:spChg chg="mod">
          <ac:chgData name="Wang, Charles" userId="b1269e5f-19cd-4bc8-97bb-dd1e093c722b" providerId="ADAL" clId="{9845FC86-37CD-4F99-93FA-49722F6D2161}" dt="2020-08-07T18:13:55.051" v="11780" actId="20577"/>
          <ac:spMkLst>
            <pc:docMk/>
            <pc:sldMk cId="3662690192" sldId="350"/>
            <ac:spMk id="2" creationId="{132CEDDB-A8D6-484A-A728-F9D0C83FD799}"/>
          </ac:spMkLst>
        </pc:spChg>
        <pc:spChg chg="mod">
          <ac:chgData name="Wang, Charles" userId="b1269e5f-19cd-4bc8-97bb-dd1e093c722b" providerId="ADAL" clId="{9845FC86-37CD-4F99-93FA-49722F6D2161}" dt="2020-08-07T18:15:20.013" v="12180" actId="20577"/>
          <ac:spMkLst>
            <pc:docMk/>
            <pc:sldMk cId="3662690192" sldId="350"/>
            <ac:spMk id="3" creationId="{B5F67A10-8D34-4E85-9042-4ABA4812F068}"/>
          </ac:spMkLst>
        </pc:spChg>
      </pc:sldChg>
      <pc:sldChg chg="modSp add mod ord">
        <pc:chgData name="Wang, Charles" userId="b1269e5f-19cd-4bc8-97bb-dd1e093c722b" providerId="ADAL" clId="{9845FC86-37CD-4F99-93FA-49722F6D2161}" dt="2020-08-07T19:03:22.681" v="12754" actId="20577"/>
        <pc:sldMkLst>
          <pc:docMk/>
          <pc:sldMk cId="792562973" sldId="351"/>
        </pc:sldMkLst>
        <pc:spChg chg="mod">
          <ac:chgData name="Wang, Charles" userId="b1269e5f-19cd-4bc8-97bb-dd1e093c722b" providerId="ADAL" clId="{9845FC86-37CD-4F99-93FA-49722F6D2161}" dt="2020-08-07T19:03:22.681" v="12754" actId="20577"/>
          <ac:spMkLst>
            <pc:docMk/>
            <pc:sldMk cId="792562973" sldId="351"/>
            <ac:spMk id="3" creationId="{EB7CA743-FACB-4936-AA66-DED263787BD1}"/>
          </ac:spMkLst>
        </pc:spChg>
      </pc:sldChg>
      <pc:sldChg chg="modSp add mod">
        <pc:chgData name="Wang, Charles" userId="b1269e5f-19cd-4bc8-97bb-dd1e093c722b" providerId="ADAL" clId="{9845FC86-37CD-4F99-93FA-49722F6D2161}" dt="2020-08-07T18:46:46" v="12241"/>
        <pc:sldMkLst>
          <pc:docMk/>
          <pc:sldMk cId="2438540727" sldId="352"/>
        </pc:sldMkLst>
        <pc:spChg chg="mod">
          <ac:chgData name="Wang, Charles" userId="b1269e5f-19cd-4bc8-97bb-dd1e093c722b" providerId="ADAL" clId="{9845FC86-37CD-4F99-93FA-49722F6D2161}" dt="2020-08-07T18:46:40.217" v="12240" actId="20577"/>
          <ac:spMkLst>
            <pc:docMk/>
            <pc:sldMk cId="2438540727" sldId="352"/>
            <ac:spMk id="2" creationId="{AEFFE0C0-825F-411B-986C-A3E72A8F571C}"/>
          </ac:spMkLst>
        </pc:spChg>
        <pc:spChg chg="mod">
          <ac:chgData name="Wang, Charles" userId="b1269e5f-19cd-4bc8-97bb-dd1e093c722b" providerId="ADAL" clId="{9845FC86-37CD-4F99-93FA-49722F6D2161}" dt="2020-08-07T18:46:46" v="12241"/>
          <ac:spMkLst>
            <pc:docMk/>
            <pc:sldMk cId="2438540727" sldId="352"/>
            <ac:spMk id="3" creationId="{EB7CA743-FACB-4936-AA66-DED263787BD1}"/>
          </ac:spMkLst>
        </pc:spChg>
      </pc:sldChg>
      <pc:sldChg chg="modSp add mod">
        <pc:chgData name="Wang, Charles" userId="b1269e5f-19cd-4bc8-97bb-dd1e093c722b" providerId="ADAL" clId="{9845FC86-37CD-4F99-93FA-49722F6D2161}" dt="2020-08-07T18:48:20.178" v="12321" actId="27636"/>
        <pc:sldMkLst>
          <pc:docMk/>
          <pc:sldMk cId="2771993687" sldId="353"/>
        </pc:sldMkLst>
        <pc:spChg chg="mod">
          <ac:chgData name="Wang, Charles" userId="b1269e5f-19cd-4bc8-97bb-dd1e093c722b" providerId="ADAL" clId="{9845FC86-37CD-4F99-93FA-49722F6D2161}" dt="2020-08-07T18:48:20.178" v="12321" actId="27636"/>
          <ac:spMkLst>
            <pc:docMk/>
            <pc:sldMk cId="2771993687" sldId="353"/>
            <ac:spMk id="3" creationId="{EB7CA743-FACB-4936-AA66-DED263787BD1}"/>
          </ac:spMkLst>
        </pc:spChg>
      </pc:sldChg>
      <pc:sldChg chg="modSp new mod">
        <pc:chgData name="Wang, Charles" userId="b1269e5f-19cd-4bc8-97bb-dd1e093c722b" providerId="ADAL" clId="{9845FC86-37CD-4F99-93FA-49722F6D2161}" dt="2020-08-07T18:51:55.604" v="12577" actId="20577"/>
        <pc:sldMkLst>
          <pc:docMk/>
          <pc:sldMk cId="2495739136" sldId="354"/>
        </pc:sldMkLst>
        <pc:spChg chg="mod">
          <ac:chgData name="Wang, Charles" userId="b1269e5f-19cd-4bc8-97bb-dd1e093c722b" providerId="ADAL" clId="{9845FC86-37CD-4F99-93FA-49722F6D2161}" dt="2020-08-07T18:50:33.515" v="12345"/>
          <ac:spMkLst>
            <pc:docMk/>
            <pc:sldMk cId="2495739136" sldId="354"/>
            <ac:spMk id="2" creationId="{A8633310-738A-4544-A962-04435B961DA9}"/>
          </ac:spMkLst>
        </pc:spChg>
        <pc:spChg chg="mod">
          <ac:chgData name="Wang, Charles" userId="b1269e5f-19cd-4bc8-97bb-dd1e093c722b" providerId="ADAL" clId="{9845FC86-37CD-4F99-93FA-49722F6D2161}" dt="2020-08-07T18:51:55.604" v="12577" actId="20577"/>
          <ac:spMkLst>
            <pc:docMk/>
            <pc:sldMk cId="2495739136" sldId="354"/>
            <ac:spMk id="3" creationId="{CB686F0E-2BAF-4E8B-ABCA-19F6E169CB1F}"/>
          </ac:spMkLst>
        </pc:spChg>
      </pc:sldChg>
      <pc:sldChg chg="modSp new mod">
        <pc:chgData name="Wang, Charles" userId="b1269e5f-19cd-4bc8-97bb-dd1e093c722b" providerId="ADAL" clId="{9845FC86-37CD-4F99-93FA-49722F6D2161}" dt="2020-08-07T19:04:01.009" v="12790" actId="20577"/>
        <pc:sldMkLst>
          <pc:docMk/>
          <pc:sldMk cId="3421862938" sldId="355"/>
        </pc:sldMkLst>
        <pc:spChg chg="mod">
          <ac:chgData name="Wang, Charles" userId="b1269e5f-19cd-4bc8-97bb-dd1e093c722b" providerId="ADAL" clId="{9845FC86-37CD-4F99-93FA-49722F6D2161}" dt="2020-08-07T19:04:01.009" v="12790" actId="20577"/>
          <ac:spMkLst>
            <pc:docMk/>
            <pc:sldMk cId="3421862938" sldId="355"/>
            <ac:spMk id="2" creationId="{8FE11930-CAED-4E31-85D5-26DB0BA81F5F}"/>
          </ac:spMkLst>
        </pc:spChg>
        <pc:spChg chg="mod">
          <ac:chgData name="Wang, Charles" userId="b1269e5f-19cd-4bc8-97bb-dd1e093c722b" providerId="ADAL" clId="{9845FC86-37CD-4F99-93FA-49722F6D2161}" dt="2020-08-07T18:57:18.770" v="12641"/>
          <ac:spMkLst>
            <pc:docMk/>
            <pc:sldMk cId="3421862938" sldId="355"/>
            <ac:spMk id="3" creationId="{E450DA7F-9367-4E3B-A136-9325B79814A2}"/>
          </ac:spMkLst>
        </pc:spChg>
      </pc:sldChg>
      <pc:sldChg chg="modSp add mod setBg">
        <pc:chgData name="Wang, Charles" userId="b1269e5f-19cd-4bc8-97bb-dd1e093c722b" providerId="ADAL" clId="{9845FC86-37CD-4F99-93FA-49722F6D2161}" dt="2020-08-07T18:54:37.738" v="12623"/>
        <pc:sldMkLst>
          <pc:docMk/>
          <pc:sldMk cId="3775413598" sldId="356"/>
        </pc:sldMkLst>
        <pc:spChg chg="mod">
          <ac:chgData name="Wang, Charles" userId="b1269e5f-19cd-4bc8-97bb-dd1e093c722b" providerId="ADAL" clId="{9845FC86-37CD-4F99-93FA-49722F6D2161}" dt="2020-08-07T18:54:32.499" v="12622" actId="20577"/>
          <ac:spMkLst>
            <pc:docMk/>
            <pc:sldMk cId="3775413598" sldId="356"/>
            <ac:spMk id="2" creationId="{4C98A49A-C835-4F64-B66D-90163A2040D5}"/>
          </ac:spMkLst>
        </pc:spChg>
      </pc:sldChg>
      <pc:sldChg chg="modSp add mod">
        <pc:chgData name="Wang, Charles" userId="b1269e5f-19cd-4bc8-97bb-dd1e093c722b" providerId="ADAL" clId="{9845FC86-37CD-4F99-93FA-49722F6D2161}" dt="2020-08-07T18:59:44.157" v="12666" actId="20577"/>
        <pc:sldMkLst>
          <pc:docMk/>
          <pc:sldMk cId="4100726649" sldId="357"/>
        </pc:sldMkLst>
        <pc:spChg chg="mod">
          <ac:chgData name="Wang, Charles" userId="b1269e5f-19cd-4bc8-97bb-dd1e093c722b" providerId="ADAL" clId="{9845FC86-37CD-4F99-93FA-49722F6D2161}" dt="2020-08-07T18:59:44.157" v="12666" actId="20577"/>
          <ac:spMkLst>
            <pc:docMk/>
            <pc:sldMk cId="4100726649" sldId="357"/>
            <ac:spMk id="3" creationId="{EB7CA743-FACB-4936-AA66-DED263787BD1}"/>
          </ac:spMkLst>
        </pc:spChg>
      </pc:sldChg>
      <pc:sldChg chg="add">
        <pc:chgData name="Wang, Charles" userId="b1269e5f-19cd-4bc8-97bb-dd1e093c722b" providerId="ADAL" clId="{9845FC86-37CD-4F99-93FA-49722F6D2161}" dt="2020-08-07T18:59:39.565" v="12664"/>
        <pc:sldMkLst>
          <pc:docMk/>
          <pc:sldMk cId="2886345183" sldId="358"/>
        </pc:sldMkLst>
      </pc:sldChg>
      <pc:sldChg chg="add">
        <pc:chgData name="Wang, Charles" userId="b1269e5f-19cd-4bc8-97bb-dd1e093c722b" providerId="ADAL" clId="{9845FC86-37CD-4F99-93FA-49722F6D2161}" dt="2020-08-07T18:59:48.068" v="12667"/>
        <pc:sldMkLst>
          <pc:docMk/>
          <pc:sldMk cId="4262129265" sldId="359"/>
        </pc:sldMkLst>
      </pc:sldChg>
      <pc:sldChg chg="modSp add mod setBg">
        <pc:chgData name="Wang, Charles" userId="b1269e5f-19cd-4bc8-97bb-dd1e093c722b" providerId="ADAL" clId="{9845FC86-37CD-4F99-93FA-49722F6D2161}" dt="2020-08-07T19:03:56.864" v="12789" actId="20577"/>
        <pc:sldMkLst>
          <pc:docMk/>
          <pc:sldMk cId="1714858985" sldId="360"/>
        </pc:sldMkLst>
        <pc:spChg chg="mod">
          <ac:chgData name="Wang, Charles" userId="b1269e5f-19cd-4bc8-97bb-dd1e093c722b" providerId="ADAL" clId="{9845FC86-37CD-4F99-93FA-49722F6D2161}" dt="2020-08-07T19:03:56.864" v="12789" actId="20577"/>
          <ac:spMkLst>
            <pc:docMk/>
            <pc:sldMk cId="1714858985" sldId="360"/>
            <ac:spMk id="2" creationId="{4C98A49A-C835-4F64-B66D-90163A2040D5}"/>
          </ac:spMkLst>
        </pc:spChg>
      </pc:sldChg>
      <pc:sldChg chg="delSp modSp add mod">
        <pc:chgData name="Wang, Charles" userId="b1269e5f-19cd-4bc8-97bb-dd1e093c722b" providerId="ADAL" clId="{9845FC86-37CD-4F99-93FA-49722F6D2161}" dt="2020-08-07T19:02:48.755" v="12697" actId="1076"/>
        <pc:sldMkLst>
          <pc:docMk/>
          <pc:sldMk cId="0" sldId="361"/>
        </pc:sldMkLst>
        <pc:spChg chg="mod">
          <ac:chgData name="Wang, Charles" userId="b1269e5f-19cd-4bc8-97bb-dd1e093c722b" providerId="ADAL" clId="{9845FC86-37CD-4F99-93FA-49722F6D2161}" dt="2020-08-07T19:02:15.045" v="12691" actId="6549"/>
          <ac:spMkLst>
            <pc:docMk/>
            <pc:sldMk cId="0" sldId="361"/>
            <ac:spMk id="9221" creationId="{BC2ECFAD-3C1E-4753-A145-DF35C95B3FD9}"/>
          </ac:spMkLst>
        </pc:spChg>
        <pc:spChg chg="mod">
          <ac:chgData name="Wang, Charles" userId="b1269e5f-19cd-4bc8-97bb-dd1e093c722b" providerId="ADAL" clId="{9845FC86-37CD-4F99-93FA-49722F6D2161}" dt="2020-08-07T19:02:48.755" v="12697" actId="1076"/>
          <ac:spMkLst>
            <pc:docMk/>
            <pc:sldMk cId="0" sldId="361"/>
            <ac:spMk id="9225" creationId="{22926781-596D-4830-8F34-3B9CB9722DBE}"/>
          </ac:spMkLst>
        </pc:spChg>
        <pc:spChg chg="mod">
          <ac:chgData name="Wang, Charles" userId="b1269e5f-19cd-4bc8-97bb-dd1e093c722b" providerId="ADAL" clId="{9845FC86-37CD-4F99-93FA-49722F6D2161}" dt="2020-08-07T19:02:48.755" v="12697" actId="1076"/>
          <ac:spMkLst>
            <pc:docMk/>
            <pc:sldMk cId="0" sldId="361"/>
            <ac:spMk id="9226" creationId="{AAEF5AF0-B51C-446B-A16A-D0C6D8D12FA2}"/>
          </ac:spMkLst>
        </pc:spChg>
        <pc:grpChg chg="mod">
          <ac:chgData name="Wang, Charles" userId="b1269e5f-19cd-4bc8-97bb-dd1e093c722b" providerId="ADAL" clId="{9845FC86-37CD-4F99-93FA-49722F6D2161}" dt="2020-08-07T19:02:48.755" v="12697" actId="1076"/>
          <ac:grpSpMkLst>
            <pc:docMk/>
            <pc:sldMk cId="0" sldId="361"/>
            <ac:grpSpMk id="9224" creationId="{D9B13E41-57DF-49CB-A48C-09CFE6FEA51D}"/>
          </ac:grpSpMkLst>
        </pc:grpChg>
        <pc:picChg chg="del">
          <ac:chgData name="Wang, Charles" userId="b1269e5f-19cd-4bc8-97bb-dd1e093c722b" providerId="ADAL" clId="{9845FC86-37CD-4F99-93FA-49722F6D2161}" dt="2020-08-07T19:01:46.099" v="12686" actId="478"/>
          <ac:picMkLst>
            <pc:docMk/>
            <pc:sldMk cId="0" sldId="361"/>
            <ac:picMk id="9217" creationId="{BC2BB508-BF3A-4832-8012-86AA83912DB5}"/>
          </ac:picMkLst>
        </pc:picChg>
        <pc:picChg chg="del">
          <ac:chgData name="Wang, Charles" userId="b1269e5f-19cd-4bc8-97bb-dd1e093c722b" providerId="ADAL" clId="{9845FC86-37CD-4F99-93FA-49722F6D2161}" dt="2020-08-07T19:01:46.099" v="12686" actId="478"/>
          <ac:picMkLst>
            <pc:docMk/>
            <pc:sldMk cId="0" sldId="361"/>
            <ac:picMk id="9218" creationId="{31493FFC-DACE-4B0B-A9B9-872FCC419BE9}"/>
          </ac:picMkLst>
        </pc:picChg>
        <pc:picChg chg="mod">
          <ac:chgData name="Wang, Charles" userId="b1269e5f-19cd-4bc8-97bb-dd1e093c722b" providerId="ADAL" clId="{9845FC86-37CD-4F99-93FA-49722F6D2161}" dt="2020-08-07T19:02:48.755" v="12697" actId="1076"/>
          <ac:picMkLst>
            <pc:docMk/>
            <pc:sldMk cId="0" sldId="361"/>
            <ac:picMk id="9222" creationId="{81150C0D-ACD2-450F-A2CD-A254C99EB7AC}"/>
          </ac:picMkLst>
        </pc:picChg>
        <pc:picChg chg="mod">
          <ac:chgData name="Wang, Charles" userId="b1269e5f-19cd-4bc8-97bb-dd1e093c722b" providerId="ADAL" clId="{9845FC86-37CD-4F99-93FA-49722F6D2161}" dt="2020-08-07T19:02:48.755" v="12697" actId="1076"/>
          <ac:picMkLst>
            <pc:docMk/>
            <pc:sldMk cId="0" sldId="361"/>
            <ac:picMk id="9223" creationId="{81247FFD-A5AB-46B0-BF4F-5C0E30702B55}"/>
          </ac:picMkLst>
        </pc:picChg>
      </pc:sldChg>
      <pc:sldChg chg="delSp modSp add mod">
        <pc:chgData name="Wang, Charles" userId="b1269e5f-19cd-4bc8-97bb-dd1e093c722b" providerId="ADAL" clId="{9845FC86-37CD-4F99-93FA-49722F6D2161}" dt="2020-08-07T19:02:08.525" v="12690" actId="478"/>
        <pc:sldMkLst>
          <pc:docMk/>
          <pc:sldMk cId="0" sldId="362"/>
        </pc:sldMkLst>
        <pc:spChg chg="del">
          <ac:chgData name="Wang, Charles" userId="b1269e5f-19cd-4bc8-97bb-dd1e093c722b" providerId="ADAL" clId="{9845FC86-37CD-4F99-93FA-49722F6D2161}" dt="2020-08-07T19:02:08.525" v="12690" actId="478"/>
          <ac:spMkLst>
            <pc:docMk/>
            <pc:sldMk cId="0" sldId="362"/>
            <ac:spMk id="10244" creationId="{56518EE0-17AB-454D-9E53-F62139DC8C48}"/>
          </ac:spMkLst>
        </pc:spChg>
        <pc:spChg chg="mod">
          <ac:chgData name="Wang, Charles" userId="b1269e5f-19cd-4bc8-97bb-dd1e093c722b" providerId="ADAL" clId="{9845FC86-37CD-4F99-93FA-49722F6D2161}" dt="2020-08-07T19:01:16.413" v="12676" actId="27636"/>
          <ac:spMkLst>
            <pc:docMk/>
            <pc:sldMk cId="0" sldId="362"/>
            <ac:spMk id="10245" creationId="{CBEEF52C-E9ED-49FE-BA8A-FF06DF4C637F}"/>
          </ac:spMkLst>
        </pc:spChg>
        <pc:picChg chg="del">
          <ac:chgData name="Wang, Charles" userId="b1269e5f-19cd-4bc8-97bb-dd1e093c722b" providerId="ADAL" clId="{9845FC86-37CD-4F99-93FA-49722F6D2161}" dt="2020-08-07T19:01:48.560" v="12687" actId="478"/>
          <ac:picMkLst>
            <pc:docMk/>
            <pc:sldMk cId="0" sldId="362"/>
            <ac:picMk id="10241" creationId="{EA332427-41E7-4094-950A-D79976E637B8}"/>
          </ac:picMkLst>
        </pc:picChg>
        <pc:picChg chg="del">
          <ac:chgData name="Wang, Charles" userId="b1269e5f-19cd-4bc8-97bb-dd1e093c722b" providerId="ADAL" clId="{9845FC86-37CD-4F99-93FA-49722F6D2161}" dt="2020-08-07T19:01:48.560" v="12687" actId="478"/>
          <ac:picMkLst>
            <pc:docMk/>
            <pc:sldMk cId="0" sldId="362"/>
            <ac:picMk id="10242" creationId="{7C60EBC3-07E6-4000-8D7F-E7B2DCADBED3}"/>
          </ac:picMkLst>
        </pc:picChg>
      </pc:sldChg>
      <pc:sldChg chg="delSp modSp add">
        <pc:chgData name="Wang, Charles" userId="b1269e5f-19cd-4bc8-97bb-dd1e093c722b" providerId="ADAL" clId="{9845FC86-37CD-4F99-93FA-49722F6D2161}" dt="2020-08-07T19:03:05.979" v="12700" actId="1076"/>
        <pc:sldMkLst>
          <pc:docMk/>
          <pc:sldMk cId="0" sldId="363"/>
        </pc:sldMkLst>
        <pc:spChg chg="del">
          <ac:chgData name="Wang, Charles" userId="b1269e5f-19cd-4bc8-97bb-dd1e093c722b" providerId="ADAL" clId="{9845FC86-37CD-4F99-93FA-49722F6D2161}" dt="2020-08-07T19:02:05.509" v="12689" actId="21"/>
          <ac:spMkLst>
            <pc:docMk/>
            <pc:sldMk cId="0" sldId="363"/>
            <ac:spMk id="11269" creationId="{D565A17A-80A5-40D1-A228-6FFB59F0F9EA}"/>
          </ac:spMkLst>
        </pc:spChg>
        <pc:spChg chg="mod">
          <ac:chgData name="Wang, Charles" userId="b1269e5f-19cd-4bc8-97bb-dd1e093c722b" providerId="ADAL" clId="{9845FC86-37CD-4F99-93FA-49722F6D2161}" dt="2020-08-07T19:03:05.979" v="12700" actId="1076"/>
          <ac:spMkLst>
            <pc:docMk/>
            <pc:sldMk cId="0" sldId="363"/>
            <ac:spMk id="11274" creationId="{F7D3A42A-CD11-461D-A11D-40A5C76518FA}"/>
          </ac:spMkLst>
        </pc:spChg>
        <pc:spChg chg="mod">
          <ac:chgData name="Wang, Charles" userId="b1269e5f-19cd-4bc8-97bb-dd1e093c722b" providerId="ADAL" clId="{9845FC86-37CD-4F99-93FA-49722F6D2161}" dt="2020-08-07T19:03:05.979" v="12700" actId="1076"/>
          <ac:spMkLst>
            <pc:docMk/>
            <pc:sldMk cId="0" sldId="363"/>
            <ac:spMk id="11275" creationId="{A38303B0-C203-4B29-94EA-997FB15870DA}"/>
          </ac:spMkLst>
        </pc:spChg>
        <pc:spChg chg="mod">
          <ac:chgData name="Wang, Charles" userId="b1269e5f-19cd-4bc8-97bb-dd1e093c722b" providerId="ADAL" clId="{9845FC86-37CD-4F99-93FA-49722F6D2161}" dt="2020-08-07T19:03:05.979" v="12700" actId="1076"/>
          <ac:spMkLst>
            <pc:docMk/>
            <pc:sldMk cId="0" sldId="363"/>
            <ac:spMk id="11278" creationId="{D9A67E70-D0A3-4890-9070-68A5889A8699}"/>
          </ac:spMkLst>
        </pc:spChg>
        <pc:spChg chg="mod">
          <ac:chgData name="Wang, Charles" userId="b1269e5f-19cd-4bc8-97bb-dd1e093c722b" providerId="ADAL" clId="{9845FC86-37CD-4F99-93FA-49722F6D2161}" dt="2020-08-07T19:03:05.979" v="12700" actId="1076"/>
          <ac:spMkLst>
            <pc:docMk/>
            <pc:sldMk cId="0" sldId="363"/>
            <ac:spMk id="11279" creationId="{08A767F7-4803-4798-ADBD-EA5229AD213E}"/>
          </ac:spMkLst>
        </pc:spChg>
        <pc:spChg chg="mod">
          <ac:chgData name="Wang, Charles" userId="b1269e5f-19cd-4bc8-97bb-dd1e093c722b" providerId="ADAL" clId="{9845FC86-37CD-4F99-93FA-49722F6D2161}" dt="2020-08-07T19:03:05.979" v="12700" actId="1076"/>
          <ac:spMkLst>
            <pc:docMk/>
            <pc:sldMk cId="0" sldId="363"/>
            <ac:spMk id="11281" creationId="{0F3A4681-EEAA-4D4B-905E-225C87392095}"/>
          </ac:spMkLst>
        </pc:spChg>
        <pc:spChg chg="mod">
          <ac:chgData name="Wang, Charles" userId="b1269e5f-19cd-4bc8-97bb-dd1e093c722b" providerId="ADAL" clId="{9845FC86-37CD-4F99-93FA-49722F6D2161}" dt="2020-08-07T19:03:05.979" v="12700" actId="1076"/>
          <ac:spMkLst>
            <pc:docMk/>
            <pc:sldMk cId="0" sldId="363"/>
            <ac:spMk id="11282" creationId="{3B77468B-3003-43B5-818C-6217A1D6D5B1}"/>
          </ac:spMkLst>
        </pc:spChg>
        <pc:grpChg chg="mod">
          <ac:chgData name="Wang, Charles" userId="b1269e5f-19cd-4bc8-97bb-dd1e093c722b" providerId="ADAL" clId="{9845FC86-37CD-4F99-93FA-49722F6D2161}" dt="2020-08-07T19:03:05.979" v="12700" actId="1076"/>
          <ac:grpSpMkLst>
            <pc:docMk/>
            <pc:sldMk cId="0" sldId="363"/>
            <ac:grpSpMk id="11270" creationId="{2583956B-D0C4-47D8-8988-AF3FBB7B2A07}"/>
          </ac:grpSpMkLst>
        </pc:grpChg>
        <pc:grpChg chg="mod">
          <ac:chgData name="Wang, Charles" userId="b1269e5f-19cd-4bc8-97bb-dd1e093c722b" providerId="ADAL" clId="{9845FC86-37CD-4F99-93FA-49722F6D2161}" dt="2020-08-07T19:03:05.979" v="12700" actId="1076"/>
          <ac:grpSpMkLst>
            <pc:docMk/>
            <pc:sldMk cId="0" sldId="363"/>
            <ac:grpSpMk id="11273" creationId="{6C973E36-2CEE-4D59-BA84-6BC417F79C2A}"/>
          </ac:grpSpMkLst>
        </pc:grpChg>
        <pc:grpChg chg="mod">
          <ac:chgData name="Wang, Charles" userId="b1269e5f-19cd-4bc8-97bb-dd1e093c722b" providerId="ADAL" clId="{9845FC86-37CD-4F99-93FA-49722F6D2161}" dt="2020-08-07T19:03:05.979" v="12700" actId="1076"/>
          <ac:grpSpMkLst>
            <pc:docMk/>
            <pc:sldMk cId="0" sldId="363"/>
            <ac:grpSpMk id="11277" creationId="{752DF59A-A733-44BA-AFD9-C059E403ED22}"/>
          </ac:grpSpMkLst>
        </pc:grpChg>
        <pc:grpChg chg="mod">
          <ac:chgData name="Wang, Charles" userId="b1269e5f-19cd-4bc8-97bb-dd1e093c722b" providerId="ADAL" clId="{9845FC86-37CD-4F99-93FA-49722F6D2161}" dt="2020-08-07T19:03:05.979" v="12700" actId="1076"/>
          <ac:grpSpMkLst>
            <pc:docMk/>
            <pc:sldMk cId="0" sldId="363"/>
            <ac:grpSpMk id="11280" creationId="{7782E8E0-8434-4448-A80B-B8C3AACFC833}"/>
          </ac:grpSpMkLst>
        </pc:grpChg>
        <pc:picChg chg="del">
          <ac:chgData name="Wang, Charles" userId="b1269e5f-19cd-4bc8-97bb-dd1e093c722b" providerId="ADAL" clId="{9845FC86-37CD-4F99-93FA-49722F6D2161}" dt="2020-08-07T19:01:51.319" v="12688" actId="478"/>
          <ac:picMkLst>
            <pc:docMk/>
            <pc:sldMk cId="0" sldId="363"/>
            <ac:picMk id="11265" creationId="{6365DF35-6CBC-45F5-A7DA-DB6976A8CEAB}"/>
          </ac:picMkLst>
        </pc:picChg>
        <pc:picChg chg="del">
          <ac:chgData name="Wang, Charles" userId="b1269e5f-19cd-4bc8-97bb-dd1e093c722b" providerId="ADAL" clId="{9845FC86-37CD-4F99-93FA-49722F6D2161}" dt="2020-08-07T19:01:51.319" v="12688" actId="478"/>
          <ac:picMkLst>
            <pc:docMk/>
            <pc:sldMk cId="0" sldId="363"/>
            <ac:picMk id="11266" creationId="{7AC4AF46-F41C-497B-A62A-1B08FAB60921}"/>
          </ac:picMkLst>
        </pc:picChg>
        <pc:picChg chg="mod">
          <ac:chgData name="Wang, Charles" userId="b1269e5f-19cd-4bc8-97bb-dd1e093c722b" providerId="ADAL" clId="{9845FC86-37CD-4F99-93FA-49722F6D2161}" dt="2020-08-07T19:03:05.979" v="12700" actId="1076"/>
          <ac:picMkLst>
            <pc:docMk/>
            <pc:sldMk cId="0" sldId="363"/>
            <ac:picMk id="11271" creationId="{F28AAB11-7269-478B-9078-D77F1B8E31E4}"/>
          </ac:picMkLst>
        </pc:picChg>
        <pc:picChg chg="mod">
          <ac:chgData name="Wang, Charles" userId="b1269e5f-19cd-4bc8-97bb-dd1e093c722b" providerId="ADAL" clId="{9845FC86-37CD-4F99-93FA-49722F6D2161}" dt="2020-08-07T19:03:05.979" v="12700" actId="1076"/>
          <ac:picMkLst>
            <pc:docMk/>
            <pc:sldMk cId="0" sldId="363"/>
            <ac:picMk id="11272" creationId="{166FD645-0B36-45C7-B38E-259D2403AB0F}"/>
          </ac:picMkLst>
        </pc:picChg>
        <pc:picChg chg="mod">
          <ac:chgData name="Wang, Charles" userId="b1269e5f-19cd-4bc8-97bb-dd1e093c722b" providerId="ADAL" clId="{9845FC86-37CD-4F99-93FA-49722F6D2161}" dt="2020-08-07T19:03:05.979" v="12700" actId="1076"/>
          <ac:picMkLst>
            <pc:docMk/>
            <pc:sldMk cId="0" sldId="363"/>
            <ac:picMk id="11276" creationId="{57F71F5C-217A-4E9F-8A18-8E22BCA8023B}"/>
          </ac:picMkLst>
        </pc:picChg>
      </pc:sldChg>
      <pc:sldChg chg="delSp modSp add mod">
        <pc:chgData name="Wang, Charles" userId="b1269e5f-19cd-4bc8-97bb-dd1e093c722b" providerId="ADAL" clId="{9845FC86-37CD-4F99-93FA-49722F6D2161}" dt="2020-08-07T19:02:21.556" v="12692" actId="478"/>
        <pc:sldMkLst>
          <pc:docMk/>
          <pc:sldMk cId="0" sldId="364"/>
        </pc:sldMkLst>
        <pc:spChg chg="del">
          <ac:chgData name="Wang, Charles" userId="b1269e5f-19cd-4bc8-97bb-dd1e093c722b" providerId="ADAL" clId="{9845FC86-37CD-4F99-93FA-49722F6D2161}" dt="2020-08-07T19:02:21.556" v="12692" actId="478"/>
          <ac:spMkLst>
            <pc:docMk/>
            <pc:sldMk cId="0" sldId="364"/>
            <ac:spMk id="12292" creationId="{722272F1-7536-49B6-9E62-1E6F7F20D8E9}"/>
          </ac:spMkLst>
        </pc:spChg>
        <pc:spChg chg="mod">
          <ac:chgData name="Wang, Charles" userId="b1269e5f-19cd-4bc8-97bb-dd1e093c722b" providerId="ADAL" clId="{9845FC86-37CD-4F99-93FA-49722F6D2161}" dt="2020-08-07T19:01:16.463" v="12677" actId="27636"/>
          <ac:spMkLst>
            <pc:docMk/>
            <pc:sldMk cId="0" sldId="364"/>
            <ac:spMk id="12293" creationId="{46B74840-6B2E-40BD-A505-9C15C8B8D6E3}"/>
          </ac:spMkLst>
        </pc:spChg>
        <pc:picChg chg="del">
          <ac:chgData name="Wang, Charles" userId="b1269e5f-19cd-4bc8-97bb-dd1e093c722b" providerId="ADAL" clId="{9845FC86-37CD-4F99-93FA-49722F6D2161}" dt="2020-08-07T19:02:21.556" v="12692" actId="478"/>
          <ac:picMkLst>
            <pc:docMk/>
            <pc:sldMk cId="0" sldId="364"/>
            <ac:picMk id="12289" creationId="{AA5D839E-C631-4D10-BC51-91ADE3A7536E}"/>
          </ac:picMkLst>
        </pc:picChg>
        <pc:picChg chg="del">
          <ac:chgData name="Wang, Charles" userId="b1269e5f-19cd-4bc8-97bb-dd1e093c722b" providerId="ADAL" clId="{9845FC86-37CD-4F99-93FA-49722F6D2161}" dt="2020-08-07T19:02:21.556" v="12692" actId="478"/>
          <ac:picMkLst>
            <pc:docMk/>
            <pc:sldMk cId="0" sldId="364"/>
            <ac:picMk id="12290" creationId="{0269610C-E025-4D10-8383-EA8BFD2526F3}"/>
          </ac:picMkLst>
        </pc:picChg>
      </pc:sldChg>
      <pc:sldChg chg="delSp add">
        <pc:chgData name="Wang, Charles" userId="b1269e5f-19cd-4bc8-97bb-dd1e093c722b" providerId="ADAL" clId="{9845FC86-37CD-4F99-93FA-49722F6D2161}" dt="2020-08-07T19:02:25.077" v="12693" actId="478"/>
        <pc:sldMkLst>
          <pc:docMk/>
          <pc:sldMk cId="0" sldId="365"/>
        </pc:sldMkLst>
        <pc:spChg chg="del">
          <ac:chgData name="Wang, Charles" userId="b1269e5f-19cd-4bc8-97bb-dd1e093c722b" providerId="ADAL" clId="{9845FC86-37CD-4F99-93FA-49722F6D2161}" dt="2020-08-07T19:02:25.077" v="12693" actId="478"/>
          <ac:spMkLst>
            <pc:docMk/>
            <pc:sldMk cId="0" sldId="365"/>
            <ac:spMk id="13316" creationId="{F2E3BD67-2FE3-4ED0-838B-7A03E5A7CAA4}"/>
          </ac:spMkLst>
        </pc:spChg>
        <pc:picChg chg="del">
          <ac:chgData name="Wang, Charles" userId="b1269e5f-19cd-4bc8-97bb-dd1e093c722b" providerId="ADAL" clId="{9845FC86-37CD-4F99-93FA-49722F6D2161}" dt="2020-08-07T19:02:25.077" v="12693" actId="478"/>
          <ac:picMkLst>
            <pc:docMk/>
            <pc:sldMk cId="0" sldId="365"/>
            <ac:picMk id="13313" creationId="{776B7BAD-8462-4DCE-9DCF-188F79F01860}"/>
          </ac:picMkLst>
        </pc:picChg>
        <pc:picChg chg="del">
          <ac:chgData name="Wang, Charles" userId="b1269e5f-19cd-4bc8-97bb-dd1e093c722b" providerId="ADAL" clId="{9845FC86-37CD-4F99-93FA-49722F6D2161}" dt="2020-08-07T19:02:25.077" v="12693" actId="478"/>
          <ac:picMkLst>
            <pc:docMk/>
            <pc:sldMk cId="0" sldId="365"/>
            <ac:picMk id="13314" creationId="{694F209B-966B-400C-97AD-C70F1D71EBFC}"/>
          </ac:picMkLst>
        </pc:picChg>
      </pc:sldChg>
      <pc:sldChg chg="delSp modSp add mod">
        <pc:chgData name="Wang, Charles" userId="b1269e5f-19cd-4bc8-97bb-dd1e093c722b" providerId="ADAL" clId="{9845FC86-37CD-4F99-93FA-49722F6D2161}" dt="2020-08-07T19:02:30.367" v="12694" actId="478"/>
        <pc:sldMkLst>
          <pc:docMk/>
          <pc:sldMk cId="0" sldId="366"/>
        </pc:sldMkLst>
        <pc:spChg chg="del">
          <ac:chgData name="Wang, Charles" userId="b1269e5f-19cd-4bc8-97bb-dd1e093c722b" providerId="ADAL" clId="{9845FC86-37CD-4F99-93FA-49722F6D2161}" dt="2020-08-07T19:02:30.367" v="12694" actId="478"/>
          <ac:spMkLst>
            <pc:docMk/>
            <pc:sldMk cId="0" sldId="366"/>
            <ac:spMk id="14340" creationId="{F923E2D0-A2B6-4387-A401-D9BB3BD2BF7B}"/>
          </ac:spMkLst>
        </pc:spChg>
        <pc:spChg chg="mod">
          <ac:chgData name="Wang, Charles" userId="b1269e5f-19cd-4bc8-97bb-dd1e093c722b" providerId="ADAL" clId="{9845FC86-37CD-4F99-93FA-49722F6D2161}" dt="2020-08-07T19:01:16.514" v="12678" actId="27636"/>
          <ac:spMkLst>
            <pc:docMk/>
            <pc:sldMk cId="0" sldId="366"/>
            <ac:spMk id="14341" creationId="{446A85BA-380A-4FF0-96E1-9032E87A885B}"/>
          </ac:spMkLst>
        </pc:spChg>
        <pc:picChg chg="del">
          <ac:chgData name="Wang, Charles" userId="b1269e5f-19cd-4bc8-97bb-dd1e093c722b" providerId="ADAL" clId="{9845FC86-37CD-4F99-93FA-49722F6D2161}" dt="2020-08-07T19:02:30.367" v="12694" actId="478"/>
          <ac:picMkLst>
            <pc:docMk/>
            <pc:sldMk cId="0" sldId="366"/>
            <ac:picMk id="14337" creationId="{F97F36AE-42FF-4783-93D2-B8DF4DEA571F}"/>
          </ac:picMkLst>
        </pc:picChg>
        <pc:picChg chg="del">
          <ac:chgData name="Wang, Charles" userId="b1269e5f-19cd-4bc8-97bb-dd1e093c722b" providerId="ADAL" clId="{9845FC86-37CD-4F99-93FA-49722F6D2161}" dt="2020-08-07T19:02:30.367" v="12694" actId="478"/>
          <ac:picMkLst>
            <pc:docMk/>
            <pc:sldMk cId="0" sldId="366"/>
            <ac:picMk id="14338" creationId="{B3D9EC41-C093-488B-BAE1-9F7979F65B92}"/>
          </ac:picMkLst>
        </pc:picChg>
      </pc:sldChg>
      <pc:sldChg chg="delSp add">
        <pc:chgData name="Wang, Charles" userId="b1269e5f-19cd-4bc8-97bb-dd1e093c722b" providerId="ADAL" clId="{9845FC86-37CD-4F99-93FA-49722F6D2161}" dt="2020-08-07T19:02:34.064" v="12695" actId="478"/>
        <pc:sldMkLst>
          <pc:docMk/>
          <pc:sldMk cId="0" sldId="367"/>
        </pc:sldMkLst>
        <pc:spChg chg="del">
          <ac:chgData name="Wang, Charles" userId="b1269e5f-19cd-4bc8-97bb-dd1e093c722b" providerId="ADAL" clId="{9845FC86-37CD-4F99-93FA-49722F6D2161}" dt="2020-08-07T19:02:34.064" v="12695" actId="478"/>
          <ac:spMkLst>
            <pc:docMk/>
            <pc:sldMk cId="0" sldId="367"/>
            <ac:spMk id="15364" creationId="{12701058-190C-45AF-A44D-A1A66471B51C}"/>
          </ac:spMkLst>
        </pc:spChg>
        <pc:picChg chg="del">
          <ac:chgData name="Wang, Charles" userId="b1269e5f-19cd-4bc8-97bb-dd1e093c722b" providerId="ADAL" clId="{9845FC86-37CD-4F99-93FA-49722F6D2161}" dt="2020-08-07T19:02:34.064" v="12695" actId="478"/>
          <ac:picMkLst>
            <pc:docMk/>
            <pc:sldMk cId="0" sldId="367"/>
            <ac:picMk id="15361" creationId="{4650546B-2E2B-4B0A-B2F0-339C4F456BBC}"/>
          </ac:picMkLst>
        </pc:picChg>
        <pc:picChg chg="del">
          <ac:chgData name="Wang, Charles" userId="b1269e5f-19cd-4bc8-97bb-dd1e093c722b" providerId="ADAL" clId="{9845FC86-37CD-4F99-93FA-49722F6D2161}" dt="2020-08-07T19:02:34.064" v="12695" actId="478"/>
          <ac:picMkLst>
            <pc:docMk/>
            <pc:sldMk cId="0" sldId="367"/>
            <ac:picMk id="15362" creationId="{2B0C0407-C1A6-4589-9F65-E5C18C84D610}"/>
          </ac:picMkLst>
        </pc:picChg>
      </pc:sldChg>
      <pc:sldChg chg="delSp modSp add mod modAnim">
        <pc:chgData name="Wang, Charles" userId="b1269e5f-19cd-4bc8-97bb-dd1e093c722b" providerId="ADAL" clId="{9845FC86-37CD-4F99-93FA-49722F6D2161}" dt="2020-08-07T19:03:35.591" v="12759" actId="20577"/>
        <pc:sldMkLst>
          <pc:docMk/>
          <pc:sldMk cId="0" sldId="368"/>
        </pc:sldMkLst>
        <pc:spChg chg="mod">
          <ac:chgData name="Wang, Charles" userId="b1269e5f-19cd-4bc8-97bb-dd1e093c722b" providerId="ADAL" clId="{9845FC86-37CD-4F99-93FA-49722F6D2161}" dt="2020-08-07T19:03:33.502" v="12758" actId="20577"/>
          <ac:spMkLst>
            <pc:docMk/>
            <pc:sldMk cId="0" sldId="368"/>
            <ac:spMk id="16387" creationId="{5325B5B6-EEF1-4548-A0F9-754863E85300}"/>
          </ac:spMkLst>
        </pc:spChg>
        <pc:spChg chg="del">
          <ac:chgData name="Wang, Charles" userId="b1269e5f-19cd-4bc8-97bb-dd1e093c722b" providerId="ADAL" clId="{9845FC86-37CD-4F99-93FA-49722F6D2161}" dt="2020-08-07T19:02:38.989" v="12696" actId="478"/>
          <ac:spMkLst>
            <pc:docMk/>
            <pc:sldMk cId="0" sldId="368"/>
            <ac:spMk id="16388" creationId="{690D3778-A88A-4EFD-BAE3-9558362A22BB}"/>
          </ac:spMkLst>
        </pc:spChg>
        <pc:spChg chg="mod">
          <ac:chgData name="Wang, Charles" userId="b1269e5f-19cd-4bc8-97bb-dd1e093c722b" providerId="ADAL" clId="{9845FC86-37CD-4F99-93FA-49722F6D2161}" dt="2020-08-07T19:03:35.591" v="12759" actId="20577"/>
          <ac:spMkLst>
            <pc:docMk/>
            <pc:sldMk cId="0" sldId="368"/>
            <ac:spMk id="16389" creationId="{012C2739-09B8-43C0-985F-2966A9A4BEC1}"/>
          </ac:spMkLst>
        </pc:spChg>
        <pc:picChg chg="del">
          <ac:chgData name="Wang, Charles" userId="b1269e5f-19cd-4bc8-97bb-dd1e093c722b" providerId="ADAL" clId="{9845FC86-37CD-4F99-93FA-49722F6D2161}" dt="2020-08-07T19:02:38.989" v="12696" actId="478"/>
          <ac:picMkLst>
            <pc:docMk/>
            <pc:sldMk cId="0" sldId="368"/>
            <ac:picMk id="16385" creationId="{2E66B291-2ED1-4EE6-970A-E3AE4BEBCB3C}"/>
          </ac:picMkLst>
        </pc:picChg>
        <pc:picChg chg="del">
          <ac:chgData name="Wang, Charles" userId="b1269e5f-19cd-4bc8-97bb-dd1e093c722b" providerId="ADAL" clId="{9845FC86-37CD-4F99-93FA-49722F6D2161}" dt="2020-08-07T19:02:38.989" v="12696" actId="478"/>
          <ac:picMkLst>
            <pc:docMk/>
            <pc:sldMk cId="0" sldId="368"/>
            <ac:picMk id="16386" creationId="{7B9F13E2-9C28-4262-BCDA-EEB4D0EC264B}"/>
          </ac:picMkLst>
        </pc:picChg>
      </pc:sldChg>
      <pc:sldChg chg="add del">
        <pc:chgData name="Wang, Charles" userId="b1269e5f-19cd-4bc8-97bb-dd1e093c722b" providerId="ADAL" clId="{9845FC86-37CD-4F99-93FA-49722F6D2161}" dt="2020-08-07T19:03:29.102" v="12756" actId="47"/>
        <pc:sldMkLst>
          <pc:docMk/>
          <pc:sldMk cId="2548899928" sldId="369"/>
        </pc:sldMkLst>
      </pc:sldChg>
      <pc:sldChg chg="add">
        <pc:chgData name="Wang, Charles" userId="b1269e5f-19cd-4bc8-97bb-dd1e093c722b" providerId="ADAL" clId="{9845FC86-37CD-4F99-93FA-49722F6D2161}" dt="2020-08-07T19:03:27.250" v="12755"/>
        <pc:sldMkLst>
          <pc:docMk/>
          <pc:sldMk cId="3689054677" sldId="370"/>
        </pc:sldMkLst>
      </pc:sldChg>
      <pc:sldChg chg="addSp delSp modSp add mod setBg modClrScheme chgLayout">
        <pc:chgData name="Wang, Charles" userId="b1269e5f-19cd-4bc8-97bb-dd1e093c722b" providerId="ADAL" clId="{9845FC86-37CD-4F99-93FA-49722F6D2161}" dt="2020-08-08T18:30:20.708" v="12967" actId="20577"/>
        <pc:sldMkLst>
          <pc:docMk/>
          <pc:sldMk cId="1395367727" sldId="371"/>
        </pc:sldMkLst>
        <pc:spChg chg="mod ord">
          <ac:chgData name="Wang, Charles" userId="b1269e5f-19cd-4bc8-97bb-dd1e093c722b" providerId="ADAL" clId="{9845FC86-37CD-4F99-93FA-49722F6D2161}" dt="2020-08-08T18:27:35.134" v="12834" actId="20577"/>
          <ac:spMkLst>
            <pc:docMk/>
            <pc:sldMk cId="1395367727" sldId="371"/>
            <ac:spMk id="2" creationId="{4C98A49A-C835-4F64-B66D-90163A2040D5}"/>
          </ac:spMkLst>
        </pc:spChg>
        <pc:spChg chg="del mod ord">
          <ac:chgData name="Wang, Charles" userId="b1269e5f-19cd-4bc8-97bb-dd1e093c722b" providerId="ADAL" clId="{9845FC86-37CD-4F99-93FA-49722F6D2161}" dt="2020-08-08T18:27:25.335" v="12810" actId="700"/>
          <ac:spMkLst>
            <pc:docMk/>
            <pc:sldMk cId="1395367727" sldId="371"/>
            <ac:spMk id="3" creationId="{50A43E95-9C5C-4D91-AC8E-94FC23533DDB}"/>
          </ac:spMkLst>
        </pc:spChg>
        <pc:spChg chg="add mod ord">
          <ac:chgData name="Wang, Charles" userId="b1269e5f-19cd-4bc8-97bb-dd1e093c722b" providerId="ADAL" clId="{9845FC86-37CD-4F99-93FA-49722F6D2161}" dt="2020-08-08T18:30:20.708" v="12967" actId="20577"/>
          <ac:spMkLst>
            <pc:docMk/>
            <pc:sldMk cId="1395367727" sldId="371"/>
            <ac:spMk id="4" creationId="{E2DBB341-2899-41D8-8586-662DA2346648}"/>
          </ac:spMkLst>
        </pc:spChg>
      </pc:sldChg>
      <pc:sldChg chg="modSp add mod">
        <pc:chgData name="Wang, Charles" userId="b1269e5f-19cd-4bc8-97bb-dd1e093c722b" providerId="ADAL" clId="{9845FC86-37CD-4F99-93FA-49722F6D2161}" dt="2020-08-08T18:30:26.033" v="12968" actId="20577"/>
        <pc:sldMkLst>
          <pc:docMk/>
          <pc:sldMk cId="961113169" sldId="372"/>
        </pc:sldMkLst>
        <pc:spChg chg="mod">
          <ac:chgData name="Wang, Charles" userId="b1269e5f-19cd-4bc8-97bb-dd1e093c722b" providerId="ADAL" clId="{9845FC86-37CD-4F99-93FA-49722F6D2161}" dt="2020-08-08T18:30:17.801" v="12965" actId="20577"/>
          <ac:spMkLst>
            <pc:docMk/>
            <pc:sldMk cId="961113169" sldId="372"/>
            <ac:spMk id="2" creationId="{4C98A49A-C835-4F64-B66D-90163A2040D5}"/>
          </ac:spMkLst>
        </pc:spChg>
        <pc:spChg chg="mod">
          <ac:chgData name="Wang, Charles" userId="b1269e5f-19cd-4bc8-97bb-dd1e093c722b" providerId="ADAL" clId="{9845FC86-37CD-4F99-93FA-49722F6D2161}" dt="2020-08-08T18:30:26.033" v="12968" actId="20577"/>
          <ac:spMkLst>
            <pc:docMk/>
            <pc:sldMk cId="961113169" sldId="372"/>
            <ac:spMk id="4" creationId="{E2DBB341-2899-41D8-8586-662DA2346648}"/>
          </ac:spMkLst>
        </pc:spChg>
      </pc:sldChg>
      <pc:sldChg chg="modSp add mod">
        <pc:chgData name="Wang, Charles" userId="b1269e5f-19cd-4bc8-97bb-dd1e093c722b" providerId="ADAL" clId="{9845FC86-37CD-4F99-93FA-49722F6D2161}" dt="2020-08-08T18:30:31.867" v="12980" actId="20577"/>
        <pc:sldMkLst>
          <pc:docMk/>
          <pc:sldMk cId="1753648607" sldId="373"/>
        </pc:sldMkLst>
        <pc:spChg chg="mod">
          <ac:chgData name="Wang, Charles" userId="b1269e5f-19cd-4bc8-97bb-dd1e093c722b" providerId="ADAL" clId="{9845FC86-37CD-4F99-93FA-49722F6D2161}" dt="2020-08-08T18:30:31.867" v="12980" actId="20577"/>
          <ac:spMkLst>
            <pc:docMk/>
            <pc:sldMk cId="1753648607" sldId="373"/>
            <ac:spMk id="2" creationId="{4C98A49A-C835-4F64-B66D-90163A2040D5}"/>
          </ac:spMkLst>
        </pc:spChg>
      </pc:sldChg>
      <pc:sldChg chg="modSp add mod">
        <pc:chgData name="Wang, Charles" userId="b1269e5f-19cd-4bc8-97bb-dd1e093c722b" providerId="ADAL" clId="{9845FC86-37CD-4F99-93FA-49722F6D2161}" dt="2020-08-08T18:49:26.214" v="13223"/>
        <pc:sldMkLst>
          <pc:docMk/>
          <pc:sldMk cId="278962197" sldId="374"/>
        </pc:sldMkLst>
        <pc:spChg chg="mod">
          <ac:chgData name="Wang, Charles" userId="b1269e5f-19cd-4bc8-97bb-dd1e093c722b" providerId="ADAL" clId="{9845FC86-37CD-4F99-93FA-49722F6D2161}" dt="2020-08-08T18:30:37.738" v="12988" actId="20577"/>
          <ac:spMkLst>
            <pc:docMk/>
            <pc:sldMk cId="278962197" sldId="374"/>
            <ac:spMk id="2" creationId="{4C98A49A-C835-4F64-B66D-90163A2040D5}"/>
          </ac:spMkLst>
        </pc:spChg>
        <pc:spChg chg="mod">
          <ac:chgData name="Wang, Charles" userId="b1269e5f-19cd-4bc8-97bb-dd1e093c722b" providerId="ADAL" clId="{9845FC86-37CD-4F99-93FA-49722F6D2161}" dt="2020-08-08T18:49:26.214" v="13223"/>
          <ac:spMkLst>
            <pc:docMk/>
            <pc:sldMk cId="278962197" sldId="374"/>
            <ac:spMk id="4" creationId="{E2DBB341-2899-41D8-8586-662DA2346648}"/>
          </ac:spMkLst>
        </pc:spChg>
      </pc:sldChg>
      <pc:sldChg chg="new del">
        <pc:chgData name="Wang, Charles" userId="b1269e5f-19cd-4bc8-97bb-dd1e093c722b" providerId="ADAL" clId="{9845FC86-37CD-4F99-93FA-49722F6D2161}" dt="2020-08-08T18:31:36.390" v="12991" actId="47"/>
        <pc:sldMkLst>
          <pc:docMk/>
          <pc:sldMk cId="1761801758" sldId="375"/>
        </pc:sldMkLst>
      </pc:sldChg>
      <pc:sldChg chg="modSp add del mod setBg">
        <pc:chgData name="Wang, Charles" userId="b1269e5f-19cd-4bc8-97bb-dd1e093c722b" providerId="ADAL" clId="{9845FC86-37CD-4F99-93FA-49722F6D2161}" dt="2020-08-08T18:31:52.830" v="13006" actId="47"/>
        <pc:sldMkLst>
          <pc:docMk/>
          <pc:sldMk cId="2702786015" sldId="376"/>
        </pc:sldMkLst>
        <pc:spChg chg="mod">
          <ac:chgData name="Wang, Charles" userId="b1269e5f-19cd-4bc8-97bb-dd1e093c722b" providerId="ADAL" clId="{9845FC86-37CD-4F99-93FA-49722F6D2161}" dt="2020-08-08T18:31:49.595" v="13005" actId="20577"/>
          <ac:spMkLst>
            <pc:docMk/>
            <pc:sldMk cId="2702786015" sldId="376"/>
            <ac:spMk id="2" creationId="{4C98A49A-C835-4F64-B66D-90163A2040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582DC-5212-4133-8B0E-FB002F75E6DB}"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8209A-45A5-44F4-9685-A97B6A2E9A8E}" type="slidenum">
              <a:rPr lang="en-US" smtClean="0"/>
              <a:t>‹#›</a:t>
            </a:fld>
            <a:endParaRPr lang="en-US"/>
          </a:p>
        </p:txBody>
      </p:sp>
    </p:spTree>
    <p:extLst>
      <p:ext uri="{BB962C8B-B14F-4D97-AF65-F5344CB8AC3E}">
        <p14:creationId xmlns:p14="http://schemas.microsoft.com/office/powerpoint/2010/main" val="120242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https://physics.stackexchange.com/questions/21871/what-are-the-frameworks-of-physics</a:t>
            </a:r>
          </a:p>
        </p:txBody>
      </p:sp>
      <p:sp>
        <p:nvSpPr>
          <p:cNvPr id="4" name="Slide Number Placeholder 3"/>
          <p:cNvSpPr>
            <a:spLocks noGrp="1"/>
          </p:cNvSpPr>
          <p:nvPr>
            <p:ph type="sldNum" sz="quarter" idx="5"/>
          </p:nvPr>
        </p:nvSpPr>
        <p:spPr/>
        <p:txBody>
          <a:bodyPr/>
          <a:lstStyle/>
          <a:p>
            <a:fld id="{73E8209A-45A5-44F4-9685-A97B6A2E9A8E}" type="slidenum">
              <a:rPr lang="en-US" smtClean="0"/>
              <a:t>6</a:t>
            </a:fld>
            <a:endParaRPr lang="en-US"/>
          </a:p>
        </p:txBody>
      </p:sp>
    </p:spTree>
    <p:extLst>
      <p:ext uri="{BB962C8B-B14F-4D97-AF65-F5344CB8AC3E}">
        <p14:creationId xmlns:p14="http://schemas.microsoft.com/office/powerpoint/2010/main" val="2121242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15</a:t>
            </a:fld>
            <a:endParaRPr lang="en-US"/>
          </a:p>
        </p:txBody>
      </p:sp>
    </p:spTree>
    <p:extLst>
      <p:ext uri="{BB962C8B-B14F-4D97-AF65-F5344CB8AC3E}">
        <p14:creationId xmlns:p14="http://schemas.microsoft.com/office/powerpoint/2010/main" val="242958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16</a:t>
            </a:fld>
            <a:endParaRPr lang="en-US"/>
          </a:p>
        </p:txBody>
      </p:sp>
    </p:spTree>
    <p:extLst>
      <p:ext uri="{BB962C8B-B14F-4D97-AF65-F5344CB8AC3E}">
        <p14:creationId xmlns:p14="http://schemas.microsoft.com/office/powerpoint/2010/main" val="407770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17</a:t>
            </a:fld>
            <a:endParaRPr lang="en-US"/>
          </a:p>
        </p:txBody>
      </p:sp>
    </p:spTree>
    <p:extLst>
      <p:ext uri="{BB962C8B-B14F-4D97-AF65-F5344CB8AC3E}">
        <p14:creationId xmlns:p14="http://schemas.microsoft.com/office/powerpoint/2010/main" val="273855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18</a:t>
            </a:fld>
            <a:endParaRPr lang="en-US"/>
          </a:p>
        </p:txBody>
      </p:sp>
    </p:spTree>
    <p:extLst>
      <p:ext uri="{BB962C8B-B14F-4D97-AF65-F5344CB8AC3E}">
        <p14:creationId xmlns:p14="http://schemas.microsoft.com/office/powerpoint/2010/main" val="415532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taken from Bond</a:t>
            </a:r>
          </a:p>
        </p:txBody>
      </p:sp>
      <p:sp>
        <p:nvSpPr>
          <p:cNvPr id="4" name="Slide Number Placeholder 3"/>
          <p:cNvSpPr>
            <a:spLocks noGrp="1"/>
          </p:cNvSpPr>
          <p:nvPr>
            <p:ph type="sldNum" sz="quarter" idx="5"/>
          </p:nvPr>
        </p:nvSpPr>
        <p:spPr/>
        <p:txBody>
          <a:bodyPr/>
          <a:lstStyle/>
          <a:p>
            <a:fld id="{73E8209A-45A5-44F4-9685-A97B6A2E9A8E}" type="slidenum">
              <a:rPr lang="en-US" smtClean="0"/>
              <a:t>19</a:t>
            </a:fld>
            <a:endParaRPr lang="en-US"/>
          </a:p>
        </p:txBody>
      </p:sp>
    </p:spTree>
    <p:extLst>
      <p:ext uri="{BB962C8B-B14F-4D97-AF65-F5344CB8AC3E}">
        <p14:creationId xmlns:p14="http://schemas.microsoft.com/office/powerpoint/2010/main" val="8366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E8209A-45A5-44F4-9685-A97B6A2E9A8E}" type="slidenum">
              <a:rPr lang="en-US" smtClean="0"/>
              <a:t>26</a:t>
            </a:fld>
            <a:endParaRPr lang="en-US"/>
          </a:p>
        </p:txBody>
      </p:sp>
    </p:spTree>
    <p:extLst>
      <p:ext uri="{BB962C8B-B14F-4D97-AF65-F5344CB8AC3E}">
        <p14:creationId xmlns:p14="http://schemas.microsoft.com/office/powerpoint/2010/main" val="1122494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E8209A-45A5-44F4-9685-A97B6A2E9A8E}" type="slidenum">
              <a:rPr lang="en-US" smtClean="0"/>
              <a:t>27</a:t>
            </a:fld>
            <a:endParaRPr lang="en-US"/>
          </a:p>
        </p:txBody>
      </p:sp>
    </p:spTree>
    <p:extLst>
      <p:ext uri="{BB962C8B-B14F-4D97-AF65-F5344CB8AC3E}">
        <p14:creationId xmlns:p14="http://schemas.microsoft.com/office/powerpoint/2010/main" val="461033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E8209A-45A5-44F4-9685-A97B6A2E9A8E}" type="slidenum">
              <a:rPr lang="en-US" smtClean="0"/>
              <a:t>61</a:t>
            </a:fld>
            <a:endParaRPr lang="en-US"/>
          </a:p>
        </p:txBody>
      </p:sp>
    </p:spTree>
    <p:extLst>
      <p:ext uri="{BB962C8B-B14F-4D97-AF65-F5344CB8AC3E}">
        <p14:creationId xmlns:p14="http://schemas.microsoft.com/office/powerpoint/2010/main" val="21369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https://physics.stackexchange.com/questions/21871/what-are-the-frameworks-of-physics</a:t>
            </a:r>
          </a:p>
        </p:txBody>
      </p:sp>
      <p:sp>
        <p:nvSpPr>
          <p:cNvPr id="4" name="Slide Number Placeholder 3"/>
          <p:cNvSpPr>
            <a:spLocks noGrp="1"/>
          </p:cNvSpPr>
          <p:nvPr>
            <p:ph type="sldNum" sz="quarter" idx="5"/>
          </p:nvPr>
        </p:nvSpPr>
        <p:spPr/>
        <p:txBody>
          <a:bodyPr/>
          <a:lstStyle/>
          <a:p>
            <a:fld id="{73E8209A-45A5-44F4-9685-A97B6A2E9A8E}" type="slidenum">
              <a:rPr lang="en-US" smtClean="0"/>
              <a:t>7</a:t>
            </a:fld>
            <a:endParaRPr lang="en-US"/>
          </a:p>
        </p:txBody>
      </p:sp>
    </p:spTree>
    <p:extLst>
      <p:ext uri="{BB962C8B-B14F-4D97-AF65-F5344CB8AC3E}">
        <p14:creationId xmlns:p14="http://schemas.microsoft.com/office/powerpoint/2010/main" val="386330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https://physics.stackexchange.com/questions/21871/what-are-the-frameworks-of-physics</a:t>
            </a:r>
          </a:p>
        </p:txBody>
      </p:sp>
      <p:sp>
        <p:nvSpPr>
          <p:cNvPr id="4" name="Slide Number Placeholder 3"/>
          <p:cNvSpPr>
            <a:spLocks noGrp="1"/>
          </p:cNvSpPr>
          <p:nvPr>
            <p:ph type="sldNum" sz="quarter" idx="5"/>
          </p:nvPr>
        </p:nvSpPr>
        <p:spPr/>
        <p:txBody>
          <a:bodyPr/>
          <a:lstStyle/>
          <a:p>
            <a:fld id="{73E8209A-45A5-44F4-9685-A97B6A2E9A8E}" type="slidenum">
              <a:rPr lang="en-US" smtClean="0"/>
              <a:t>8</a:t>
            </a:fld>
            <a:endParaRPr lang="en-US"/>
          </a:p>
        </p:txBody>
      </p:sp>
    </p:spTree>
    <p:extLst>
      <p:ext uri="{BB962C8B-B14F-4D97-AF65-F5344CB8AC3E}">
        <p14:creationId xmlns:p14="http://schemas.microsoft.com/office/powerpoint/2010/main" val="2952417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https://physics.stackexchange.com/questions/21871/what-are-the-frameworks-of-physics</a:t>
            </a:r>
          </a:p>
        </p:txBody>
      </p:sp>
      <p:sp>
        <p:nvSpPr>
          <p:cNvPr id="4" name="Slide Number Placeholder 3"/>
          <p:cNvSpPr>
            <a:spLocks noGrp="1"/>
          </p:cNvSpPr>
          <p:nvPr>
            <p:ph type="sldNum" sz="quarter" idx="5"/>
          </p:nvPr>
        </p:nvSpPr>
        <p:spPr/>
        <p:txBody>
          <a:bodyPr/>
          <a:lstStyle/>
          <a:p>
            <a:fld id="{73E8209A-45A5-44F4-9685-A97B6A2E9A8E}" type="slidenum">
              <a:rPr lang="en-US" smtClean="0"/>
              <a:t>9</a:t>
            </a:fld>
            <a:endParaRPr lang="en-US"/>
          </a:p>
        </p:txBody>
      </p:sp>
    </p:spTree>
    <p:extLst>
      <p:ext uri="{BB962C8B-B14F-4D97-AF65-F5344CB8AC3E}">
        <p14:creationId xmlns:p14="http://schemas.microsoft.com/office/powerpoint/2010/main" val="258715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10</a:t>
            </a:fld>
            <a:endParaRPr lang="en-US"/>
          </a:p>
        </p:txBody>
      </p:sp>
    </p:spTree>
    <p:extLst>
      <p:ext uri="{BB962C8B-B14F-4D97-AF65-F5344CB8AC3E}">
        <p14:creationId xmlns:p14="http://schemas.microsoft.com/office/powerpoint/2010/main" val="2323298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11</a:t>
            </a:fld>
            <a:endParaRPr lang="en-US"/>
          </a:p>
        </p:txBody>
      </p:sp>
    </p:spTree>
    <p:extLst>
      <p:ext uri="{BB962C8B-B14F-4D97-AF65-F5344CB8AC3E}">
        <p14:creationId xmlns:p14="http://schemas.microsoft.com/office/powerpoint/2010/main" val="326285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12</a:t>
            </a:fld>
            <a:endParaRPr lang="en-US"/>
          </a:p>
        </p:txBody>
      </p:sp>
    </p:spTree>
    <p:extLst>
      <p:ext uri="{BB962C8B-B14F-4D97-AF65-F5344CB8AC3E}">
        <p14:creationId xmlns:p14="http://schemas.microsoft.com/office/powerpoint/2010/main" val="139829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Brathwaite and Schreiber</a:t>
            </a:r>
          </a:p>
        </p:txBody>
      </p:sp>
      <p:sp>
        <p:nvSpPr>
          <p:cNvPr id="4" name="Slide Number Placeholder 3"/>
          <p:cNvSpPr>
            <a:spLocks noGrp="1"/>
          </p:cNvSpPr>
          <p:nvPr>
            <p:ph type="sldNum" sz="quarter" idx="5"/>
          </p:nvPr>
        </p:nvSpPr>
        <p:spPr/>
        <p:txBody>
          <a:bodyPr/>
          <a:lstStyle/>
          <a:p>
            <a:fld id="{73E8209A-45A5-44F4-9685-A97B6A2E9A8E}" type="slidenum">
              <a:rPr lang="en-US" smtClean="0"/>
              <a:t>13</a:t>
            </a:fld>
            <a:endParaRPr lang="en-US"/>
          </a:p>
        </p:txBody>
      </p:sp>
    </p:spTree>
    <p:extLst>
      <p:ext uri="{BB962C8B-B14F-4D97-AF65-F5344CB8AC3E}">
        <p14:creationId xmlns:p14="http://schemas.microsoft.com/office/powerpoint/2010/main" val="236621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https://physics.stackexchange.com/questions/21871/what-are-the-frameworks-of-physics</a:t>
            </a:r>
          </a:p>
        </p:txBody>
      </p:sp>
      <p:sp>
        <p:nvSpPr>
          <p:cNvPr id="4" name="Slide Number Placeholder 3"/>
          <p:cNvSpPr>
            <a:spLocks noGrp="1"/>
          </p:cNvSpPr>
          <p:nvPr>
            <p:ph type="sldNum" sz="quarter" idx="5"/>
          </p:nvPr>
        </p:nvSpPr>
        <p:spPr/>
        <p:txBody>
          <a:bodyPr/>
          <a:lstStyle/>
          <a:p>
            <a:fld id="{73E8209A-45A5-44F4-9685-A97B6A2E9A8E}" type="slidenum">
              <a:rPr lang="en-US" smtClean="0"/>
              <a:t>14</a:t>
            </a:fld>
            <a:endParaRPr lang="en-US"/>
          </a:p>
        </p:txBody>
      </p:sp>
    </p:spTree>
    <p:extLst>
      <p:ext uri="{BB962C8B-B14F-4D97-AF65-F5344CB8AC3E}">
        <p14:creationId xmlns:p14="http://schemas.microsoft.com/office/powerpoint/2010/main" val="183489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74093-542D-4AA0-A54D-146E4AFA715A}"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D4592-DB38-4363-9478-46CC2D3746C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60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74093-542D-4AA0-A54D-146E4AFA715A}"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33440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74093-542D-4AA0-A54D-146E4AFA715A}"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198979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74093-542D-4AA0-A54D-146E4AFA715A}"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106400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74093-542D-4AA0-A54D-146E4AFA715A}" type="datetimeFigureOut">
              <a:rPr lang="en-US" smtClean="0"/>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D4592-DB38-4363-9478-46CC2D3746C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79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74093-542D-4AA0-A54D-146E4AFA715A}"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374739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74093-542D-4AA0-A54D-146E4AFA715A}" type="datetimeFigureOut">
              <a:rPr lang="en-US" smtClean="0"/>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38744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74093-542D-4AA0-A54D-146E4AFA715A}" type="datetimeFigureOut">
              <a:rPr lang="en-US" smtClean="0"/>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30787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674093-542D-4AA0-A54D-146E4AFA715A}" type="datetimeFigureOut">
              <a:rPr lang="en-US" smtClean="0"/>
              <a:t>8/8/2020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100442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674093-542D-4AA0-A54D-146E4AFA715A}" type="datetimeFigureOut">
              <a:rPr lang="en-US" smtClean="0"/>
              <a:t>8/8/2020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3D4592-DB38-4363-9478-46CC2D3746C3}" type="slidenum">
              <a:rPr lang="en-US" smtClean="0"/>
              <a:t>‹#›</a:t>
            </a:fld>
            <a:endParaRPr lang="en-US"/>
          </a:p>
        </p:txBody>
      </p:sp>
    </p:spTree>
    <p:extLst>
      <p:ext uri="{BB962C8B-B14F-4D97-AF65-F5344CB8AC3E}">
        <p14:creationId xmlns:p14="http://schemas.microsoft.com/office/powerpoint/2010/main" val="277499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674093-542D-4AA0-A54D-146E4AFA715A}" type="datetimeFigureOut">
              <a:rPr lang="en-US" smtClean="0"/>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D4592-DB38-4363-9478-46CC2D3746C3}" type="slidenum">
              <a:rPr lang="en-US" smtClean="0"/>
              <a:t>‹#›</a:t>
            </a:fld>
            <a:endParaRPr lang="en-US"/>
          </a:p>
        </p:txBody>
      </p:sp>
    </p:spTree>
    <p:extLst>
      <p:ext uri="{BB962C8B-B14F-4D97-AF65-F5344CB8AC3E}">
        <p14:creationId xmlns:p14="http://schemas.microsoft.com/office/powerpoint/2010/main" val="171611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674093-542D-4AA0-A54D-146E4AFA715A}" type="datetimeFigureOut">
              <a:rPr lang="en-US" smtClean="0"/>
              <a:t>8/8/2020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3D4592-DB38-4363-9478-46CC2D3746C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03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youtube.com/watch?v=qN4w5D2tzME" TargetMode="External"/><Relationship Id="rId7"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hyperlink" Target="https://www.youtube.com/watch?v=2gUtfBmw86Y" TargetMode="External"/><Relationship Id="rId4" Type="http://schemas.openxmlformats.org/officeDocument/2006/relationships/hyperlink" Target="https://www.youtube.com/watch?v=J7Ivdq5E-f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Metroidvan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4BRo_E8LnH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hollowknight.fandom.com/wiki/Hollow_Knight_Wiki"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5DTDZ5yXFeA" TargetMode="External"/><Relationship Id="rId2" Type="http://schemas.openxmlformats.org/officeDocument/2006/relationships/hyperlink" Target="https://www.youtube.com/watch?v=NxiGduvDJ8s" TargetMode="External"/><Relationship Id="rId1" Type="http://schemas.openxmlformats.org/officeDocument/2006/relationships/slideLayout" Target="../slideLayouts/slideLayout2.xml"/><Relationship Id="rId5" Type="http://schemas.openxmlformats.org/officeDocument/2006/relationships/hyperlink" Target="https://www.youtube.com/watch?v=UBN0or7btnY" TargetMode="External"/><Relationship Id="rId4" Type="http://schemas.openxmlformats.org/officeDocument/2006/relationships/hyperlink" Target="https://www.youtube.com/watch?v=5JUhEUPLVK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s://www.youtube.com/watch?v=UfktQ0lP_J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ardgamegee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3ADE-08C5-42A9-88B2-51EA5798BA03}"/>
              </a:ext>
            </a:extLst>
          </p:cNvPr>
          <p:cNvSpPr>
            <a:spLocks noGrp="1"/>
          </p:cNvSpPr>
          <p:nvPr>
            <p:ph type="ctrTitle"/>
          </p:nvPr>
        </p:nvSpPr>
        <p:spPr/>
        <p:txBody>
          <a:bodyPr/>
          <a:lstStyle/>
          <a:p>
            <a:r>
              <a:rPr lang="en-US" dirty="0"/>
              <a:t>Unit 2 – Game Basics, MDA Framework</a:t>
            </a:r>
          </a:p>
        </p:txBody>
      </p:sp>
      <p:sp>
        <p:nvSpPr>
          <p:cNvPr id="3" name="Subtitle 2">
            <a:extLst>
              <a:ext uri="{FF2B5EF4-FFF2-40B4-BE49-F238E27FC236}">
                <a16:creationId xmlns:a16="http://schemas.microsoft.com/office/drawing/2014/main" id="{F60A702E-3174-4AA4-8786-F48A7F2BAE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593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Mechanics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4255263"/>
          </a:xfrm>
        </p:spPr>
        <p:txBody>
          <a:bodyPr>
            <a:normAutofit/>
          </a:bodyPr>
          <a:lstStyle/>
          <a:p>
            <a:r>
              <a:rPr lang="en-US" dirty="0"/>
              <a:t>Setup: How do you start the game? </a:t>
            </a:r>
          </a:p>
          <a:p>
            <a:r>
              <a:rPr lang="en-US" dirty="0"/>
              <a:t>Victory Condition: How do you win? </a:t>
            </a:r>
          </a:p>
          <a:p>
            <a:r>
              <a:rPr lang="en-US" dirty="0"/>
              <a:t>Progression of Play: How do you play the game? </a:t>
            </a:r>
          </a:p>
          <a:p>
            <a:r>
              <a:rPr lang="en-US" dirty="0"/>
              <a:t>Player Actions: What actions can I take?</a:t>
            </a:r>
          </a:p>
          <a:p>
            <a:r>
              <a:rPr lang="en-US" dirty="0"/>
              <a:t>Definition of Game View(s): What information am I privy to at any point in time?</a:t>
            </a:r>
          </a:p>
        </p:txBody>
      </p:sp>
    </p:spTree>
    <p:extLst>
      <p:ext uri="{BB962C8B-B14F-4D97-AF65-F5344CB8AC3E}">
        <p14:creationId xmlns:p14="http://schemas.microsoft.com/office/powerpoint/2010/main" val="328519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Dynamics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4255263"/>
          </a:xfrm>
        </p:spPr>
        <p:txBody>
          <a:bodyPr>
            <a:normAutofit/>
          </a:bodyPr>
          <a:lstStyle/>
          <a:p>
            <a:r>
              <a:rPr lang="en-US" dirty="0"/>
              <a:t>Dynamics: A pattern of play that comes from players once they implement the mechanics. </a:t>
            </a:r>
          </a:p>
          <a:p>
            <a:r>
              <a:rPr lang="en-US" dirty="0"/>
              <a:t>Note: Not all dynamics are explicitly defined or enforced by the mechanics.</a:t>
            </a:r>
          </a:p>
          <a:p>
            <a:pPr lvl="1"/>
            <a:r>
              <a:rPr lang="en-US" dirty="0"/>
              <a:t>Ex: The game of Risk, players strive to conquer the entire world. Interactions take place between players outside of the game state via player negotiations/alliances, discussion, etc.</a:t>
            </a:r>
          </a:p>
          <a:p>
            <a:pPr lvl="1"/>
            <a:r>
              <a:rPr lang="en-US" dirty="0"/>
              <a:t>Ex: Trash talking and online chat in many online multiplayer games (looking at you </a:t>
            </a:r>
            <a:r>
              <a:rPr lang="en-US" dirty="0" err="1"/>
              <a:t>LoL</a:t>
            </a:r>
            <a:r>
              <a:rPr lang="en-US" dirty="0"/>
              <a:t> and </a:t>
            </a:r>
            <a:r>
              <a:rPr lang="en-US" dirty="0" err="1"/>
              <a:t>CoD</a:t>
            </a:r>
            <a:r>
              <a:rPr lang="en-US" dirty="0"/>
              <a:t>). </a:t>
            </a:r>
          </a:p>
          <a:p>
            <a:pPr lvl="1"/>
            <a:r>
              <a:rPr lang="en-US" dirty="0"/>
              <a:t>Ex: The game of Secret Hitler, Sheriff of Nottingham, and any such game that ‘encourages’ lying and duplicity. </a:t>
            </a:r>
          </a:p>
          <a:p>
            <a:pPr lvl="1"/>
            <a:endParaRPr lang="en-US" dirty="0"/>
          </a:p>
          <a:p>
            <a:pPr lvl="1"/>
            <a:endParaRPr lang="en-US" dirty="0"/>
          </a:p>
          <a:p>
            <a:r>
              <a:rPr lang="en-US" dirty="0"/>
              <a:t>*Think of dynamics as how players actually interact with the game and each other once they begin playing.</a:t>
            </a:r>
          </a:p>
          <a:p>
            <a:r>
              <a:rPr lang="en-US" dirty="0"/>
              <a:t>**Think of dynamics as answering the question, “What is the game experience all about?”</a:t>
            </a:r>
          </a:p>
        </p:txBody>
      </p:sp>
    </p:spTree>
    <p:extLst>
      <p:ext uri="{BB962C8B-B14F-4D97-AF65-F5344CB8AC3E}">
        <p14:creationId xmlns:p14="http://schemas.microsoft.com/office/powerpoint/2010/main" val="93603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Dynamics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4255263"/>
          </a:xfrm>
        </p:spPr>
        <p:txBody>
          <a:bodyPr>
            <a:normAutofit/>
          </a:bodyPr>
          <a:lstStyle/>
          <a:p>
            <a:r>
              <a:rPr lang="en-US" dirty="0"/>
              <a:t>Territorial Acquisition - controlling a piece of territory; limited resources</a:t>
            </a:r>
          </a:p>
          <a:p>
            <a:pPr lvl="1"/>
            <a:r>
              <a:rPr lang="en-US" dirty="0"/>
              <a:t>Risk, Carcassonne</a:t>
            </a:r>
          </a:p>
          <a:p>
            <a:r>
              <a:rPr lang="en-US" dirty="0"/>
              <a:t>Prediction – doing the right thing at the right time; guessing</a:t>
            </a:r>
          </a:p>
          <a:p>
            <a:pPr lvl="1"/>
            <a:r>
              <a:rPr lang="en-US" dirty="0"/>
              <a:t>Rolette, Rock-Paper-Scissors</a:t>
            </a:r>
          </a:p>
          <a:p>
            <a:r>
              <a:rPr lang="en-US" dirty="0"/>
              <a:t>Spatial Reasoning – puzzle games</a:t>
            </a:r>
          </a:p>
          <a:p>
            <a:pPr lvl="1"/>
            <a:r>
              <a:rPr lang="en-US" dirty="0"/>
              <a:t>Tetris, Tic-Tac-Toe, Connect Four</a:t>
            </a:r>
          </a:p>
          <a:p>
            <a:r>
              <a:rPr lang="en-US" dirty="0"/>
              <a:t>Survival – trying to survive until the game ends</a:t>
            </a:r>
          </a:p>
          <a:p>
            <a:pPr lvl="1"/>
            <a:r>
              <a:rPr lang="en-US" dirty="0"/>
              <a:t>Slender Man, </a:t>
            </a:r>
            <a:r>
              <a:rPr lang="en-US" dirty="0" err="1"/>
              <a:t>Amnensia</a:t>
            </a:r>
            <a:r>
              <a:rPr lang="en-US" dirty="0"/>
              <a:t>, Outlast</a:t>
            </a:r>
          </a:p>
          <a:p>
            <a:r>
              <a:rPr lang="en-US" dirty="0"/>
              <a:t>Destruction – destroy everything</a:t>
            </a:r>
          </a:p>
          <a:p>
            <a:pPr lvl="1"/>
            <a:r>
              <a:rPr lang="en-US" dirty="0"/>
              <a:t>Nuclear War, Plague and Pestilence, Twilight Struggle</a:t>
            </a:r>
          </a:p>
        </p:txBody>
      </p:sp>
    </p:spTree>
    <p:extLst>
      <p:ext uri="{BB962C8B-B14F-4D97-AF65-F5344CB8AC3E}">
        <p14:creationId xmlns:p14="http://schemas.microsoft.com/office/powerpoint/2010/main" val="132426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Dynamics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4255263"/>
          </a:xfrm>
        </p:spPr>
        <p:txBody>
          <a:bodyPr>
            <a:normAutofit/>
          </a:bodyPr>
          <a:lstStyle/>
          <a:p>
            <a:r>
              <a:rPr lang="en-US" dirty="0"/>
              <a:t>Building – improving your own conditions, developing resources</a:t>
            </a:r>
          </a:p>
          <a:p>
            <a:pPr lvl="1"/>
            <a:r>
              <a:rPr lang="en-US" dirty="0"/>
              <a:t>Roller Coaster Tycoon, Settlers of Catan, Junk Art</a:t>
            </a:r>
          </a:p>
          <a:p>
            <a:r>
              <a:rPr lang="en-US" dirty="0"/>
              <a:t>Collection – pattern matching and collectable card games</a:t>
            </a:r>
          </a:p>
          <a:p>
            <a:pPr lvl="1"/>
            <a:r>
              <a:rPr lang="en-US" dirty="0" err="1"/>
              <a:t>Yugioh</a:t>
            </a:r>
            <a:r>
              <a:rPr lang="en-US" dirty="0"/>
              <a:t>, Magic the Gathering, Sequence, Code Names</a:t>
            </a:r>
          </a:p>
          <a:p>
            <a:r>
              <a:rPr lang="en-US" dirty="0"/>
              <a:t>Chasing or Evading – capturing prey or escaping predators</a:t>
            </a:r>
          </a:p>
          <a:p>
            <a:pPr lvl="1"/>
            <a:r>
              <a:rPr lang="en-US" dirty="0"/>
              <a:t>Pac-Man, Scotland Yard</a:t>
            </a:r>
          </a:p>
          <a:p>
            <a:r>
              <a:rPr lang="en-US" dirty="0"/>
              <a:t>Trading – player cooperation and negotiation</a:t>
            </a:r>
          </a:p>
          <a:p>
            <a:pPr lvl="1"/>
            <a:r>
              <a:rPr lang="en-US" dirty="0"/>
              <a:t>Animal Crossing, Pokémon (evolve/collect certain </a:t>
            </a:r>
            <a:r>
              <a:rPr lang="en-US" dirty="0" err="1"/>
              <a:t>pokémon</a:t>
            </a:r>
            <a:r>
              <a:rPr lang="en-US" dirty="0"/>
              <a:t>) </a:t>
            </a:r>
          </a:p>
          <a:p>
            <a:r>
              <a:rPr lang="en-US" dirty="0"/>
              <a:t>Race to the End – be the first to reach the end (many games for children)</a:t>
            </a:r>
          </a:p>
          <a:p>
            <a:pPr lvl="1"/>
            <a:r>
              <a:rPr lang="en-US" dirty="0"/>
              <a:t>Candy Land, Sorry, Life, Chutes and Ladders, Trouble</a:t>
            </a:r>
          </a:p>
        </p:txBody>
      </p:sp>
    </p:spTree>
    <p:extLst>
      <p:ext uri="{BB962C8B-B14F-4D97-AF65-F5344CB8AC3E}">
        <p14:creationId xmlns:p14="http://schemas.microsoft.com/office/powerpoint/2010/main" val="155752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Dynamics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2938072"/>
            <a:ext cx="10058400" cy="2931022"/>
          </a:xfrm>
        </p:spPr>
        <p:txBody>
          <a:bodyPr>
            <a:normAutofit/>
          </a:bodyPr>
          <a:lstStyle/>
          <a:p>
            <a:pPr algn="ctr"/>
            <a:r>
              <a:rPr lang="en-US" sz="2800" dirty="0"/>
              <a:t>Playtesting is the </a:t>
            </a:r>
            <a:r>
              <a:rPr lang="en-US" sz="2800" i="1" dirty="0"/>
              <a:t>only</a:t>
            </a:r>
            <a:r>
              <a:rPr lang="en-US" sz="2800" dirty="0"/>
              <a:t> way to understand dynamics!</a:t>
            </a:r>
          </a:p>
        </p:txBody>
      </p:sp>
    </p:spTree>
    <p:extLst>
      <p:ext uri="{BB962C8B-B14F-4D97-AF65-F5344CB8AC3E}">
        <p14:creationId xmlns:p14="http://schemas.microsoft.com/office/powerpoint/2010/main" val="101637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Aesthetics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4255263"/>
          </a:xfrm>
        </p:spPr>
        <p:txBody>
          <a:bodyPr>
            <a:normAutofit/>
          </a:bodyPr>
          <a:lstStyle/>
          <a:p>
            <a:r>
              <a:rPr lang="en-US" dirty="0"/>
              <a:t>Aesthetics: the emotional responses evoked in the player when they interact with the game system</a:t>
            </a:r>
          </a:p>
          <a:p>
            <a:r>
              <a:rPr lang="en-US" dirty="0"/>
              <a:t>Note: every player will have differing emotional responses, so this is subjective!</a:t>
            </a:r>
          </a:p>
          <a:p>
            <a:r>
              <a:rPr lang="en-US" dirty="0"/>
              <a:t>Things to keep in mind when considering aesthetics:</a:t>
            </a:r>
          </a:p>
          <a:p>
            <a:pPr lvl="1"/>
            <a:r>
              <a:rPr lang="en-US" dirty="0"/>
              <a:t>Theme</a:t>
            </a:r>
          </a:p>
          <a:p>
            <a:pPr lvl="1"/>
            <a:r>
              <a:rPr lang="en-US" dirty="0"/>
              <a:t>Artwork</a:t>
            </a:r>
          </a:p>
          <a:p>
            <a:pPr lvl="1"/>
            <a:r>
              <a:rPr lang="en-US" dirty="0"/>
              <a:t>Music</a:t>
            </a:r>
          </a:p>
          <a:p>
            <a:pPr lvl="1"/>
            <a:endParaRPr lang="en-US" dirty="0"/>
          </a:p>
          <a:p>
            <a:pPr lvl="1"/>
            <a:endParaRPr lang="en-US" dirty="0"/>
          </a:p>
        </p:txBody>
      </p:sp>
    </p:spTree>
    <p:extLst>
      <p:ext uri="{BB962C8B-B14F-4D97-AF65-F5344CB8AC3E}">
        <p14:creationId xmlns:p14="http://schemas.microsoft.com/office/powerpoint/2010/main" val="195104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Aesthetics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sz="half" idx="1"/>
          </p:nvPr>
        </p:nvSpPr>
        <p:spPr>
          <a:xfrm>
            <a:off x="1097279" y="1845734"/>
            <a:ext cx="3324819" cy="4023360"/>
          </a:xfrm>
        </p:spPr>
        <p:txBody>
          <a:bodyPr>
            <a:normAutofit/>
          </a:bodyPr>
          <a:lstStyle/>
          <a:p>
            <a:r>
              <a:rPr lang="en-US" dirty="0"/>
              <a:t>FPS: Splatoon</a:t>
            </a:r>
          </a:p>
          <a:p>
            <a:r>
              <a:rPr lang="en-US" dirty="0"/>
              <a:t>Trailer: </a:t>
            </a:r>
            <a:r>
              <a:rPr lang="en-US" dirty="0">
                <a:hlinkClick r:id="rId3"/>
              </a:rPr>
              <a:t>https://www.youtube.com/watch?v=qN4w5D2tzME</a:t>
            </a:r>
            <a:endParaRPr lang="en-US" dirty="0"/>
          </a:p>
          <a:p>
            <a:endParaRPr lang="en-US" dirty="0"/>
          </a:p>
        </p:txBody>
      </p:sp>
      <p:sp>
        <p:nvSpPr>
          <p:cNvPr id="7" name="Content Placeholder 3">
            <a:extLst>
              <a:ext uri="{FF2B5EF4-FFF2-40B4-BE49-F238E27FC236}">
                <a16:creationId xmlns:a16="http://schemas.microsoft.com/office/drawing/2014/main" id="{060C5C93-FBF4-4320-9E0C-7B8AA8928B13}"/>
              </a:ext>
            </a:extLst>
          </p:cNvPr>
          <p:cNvSpPr txBox="1">
            <a:spLocks/>
          </p:cNvSpPr>
          <p:nvPr/>
        </p:nvSpPr>
        <p:spPr>
          <a:xfrm>
            <a:off x="4464070" y="1845734"/>
            <a:ext cx="332481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FPS: Call of Duty</a:t>
            </a:r>
          </a:p>
          <a:p>
            <a:r>
              <a:rPr lang="en-US" dirty="0"/>
              <a:t>Multiplayer Trailer: </a:t>
            </a:r>
            <a:r>
              <a:rPr lang="en-US" dirty="0">
                <a:hlinkClick r:id="rId4"/>
              </a:rPr>
              <a:t>https://www.youtube.com/watch?v=J7Ivdq5E-fs</a:t>
            </a:r>
            <a:endParaRPr lang="en-US" dirty="0"/>
          </a:p>
          <a:p>
            <a:endParaRPr lang="en-US" dirty="0"/>
          </a:p>
        </p:txBody>
      </p:sp>
      <p:sp>
        <p:nvSpPr>
          <p:cNvPr id="9" name="Content Placeholder 3">
            <a:extLst>
              <a:ext uri="{FF2B5EF4-FFF2-40B4-BE49-F238E27FC236}">
                <a16:creationId xmlns:a16="http://schemas.microsoft.com/office/drawing/2014/main" id="{68CC214B-C611-4CAC-BCE4-D648C912242D}"/>
              </a:ext>
            </a:extLst>
          </p:cNvPr>
          <p:cNvSpPr txBox="1">
            <a:spLocks/>
          </p:cNvSpPr>
          <p:nvPr/>
        </p:nvSpPr>
        <p:spPr>
          <a:xfrm>
            <a:off x="7788889" y="1845734"/>
            <a:ext cx="332481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FPS: Fortnite</a:t>
            </a:r>
          </a:p>
          <a:p>
            <a:r>
              <a:rPr lang="en-US" dirty="0"/>
              <a:t>Battle Royale Trailer:</a:t>
            </a:r>
            <a:br>
              <a:rPr lang="en-US" dirty="0"/>
            </a:br>
            <a:r>
              <a:rPr lang="en-US" dirty="0">
                <a:hlinkClick r:id="rId5"/>
              </a:rPr>
              <a:t>https://www.youtube.com/watch?v=2gUtfBmw86Y</a:t>
            </a:r>
            <a:endParaRPr lang="en-US" dirty="0"/>
          </a:p>
          <a:p>
            <a:endParaRPr lang="en-US" dirty="0"/>
          </a:p>
        </p:txBody>
      </p:sp>
      <p:sp>
        <p:nvSpPr>
          <p:cNvPr id="10" name="TextBox 9">
            <a:extLst>
              <a:ext uri="{FF2B5EF4-FFF2-40B4-BE49-F238E27FC236}">
                <a16:creationId xmlns:a16="http://schemas.microsoft.com/office/drawing/2014/main" id="{DFADF56C-2BEB-4E4E-8727-FC7756627B68}"/>
              </a:ext>
            </a:extLst>
          </p:cNvPr>
          <p:cNvSpPr txBox="1"/>
          <p:nvPr/>
        </p:nvSpPr>
        <p:spPr>
          <a:xfrm>
            <a:off x="3023016" y="5545928"/>
            <a:ext cx="6145967" cy="646331"/>
          </a:xfrm>
          <a:prstGeom prst="rect">
            <a:avLst/>
          </a:prstGeom>
          <a:noFill/>
        </p:spPr>
        <p:txBody>
          <a:bodyPr wrap="square" rtlCol="0">
            <a:spAutoFit/>
          </a:bodyPr>
          <a:lstStyle/>
          <a:p>
            <a:pPr algn="ctr"/>
            <a:r>
              <a:rPr lang="en-US" dirty="0"/>
              <a:t>These are all FPS games, yet they feel drastically different from each other. Why? Aesthetics.</a:t>
            </a:r>
          </a:p>
        </p:txBody>
      </p:sp>
      <p:pic>
        <p:nvPicPr>
          <p:cNvPr id="12" name="Picture 11" descr="A picture containing computer, young, girl, person&#10;&#10;Description automatically generated">
            <a:extLst>
              <a:ext uri="{FF2B5EF4-FFF2-40B4-BE49-F238E27FC236}">
                <a16:creationId xmlns:a16="http://schemas.microsoft.com/office/drawing/2014/main" id="{7E415400-59D6-46BE-BA5E-F8016146C2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007" y="3313940"/>
            <a:ext cx="1228654" cy="2000950"/>
          </a:xfrm>
          <a:prstGeom prst="rect">
            <a:avLst/>
          </a:prstGeom>
        </p:spPr>
      </p:pic>
      <p:pic>
        <p:nvPicPr>
          <p:cNvPr id="14" name="Picture 13" descr="A picture containing outdoor, person, person, photo&#10;&#10;Description automatically generated">
            <a:extLst>
              <a:ext uri="{FF2B5EF4-FFF2-40B4-BE49-F238E27FC236}">
                <a16:creationId xmlns:a16="http://schemas.microsoft.com/office/drawing/2014/main" id="{1ACC29E5-72C1-49FF-8FB1-1D33F30D76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3585" y="3326809"/>
            <a:ext cx="1284829" cy="1868842"/>
          </a:xfrm>
          <a:prstGeom prst="rect">
            <a:avLst/>
          </a:prstGeom>
        </p:spPr>
      </p:pic>
      <p:pic>
        <p:nvPicPr>
          <p:cNvPr id="16" name="Picture 15" descr="A picture containing person, toy, holding, person&#10;&#10;Description automatically generated">
            <a:extLst>
              <a:ext uri="{FF2B5EF4-FFF2-40B4-BE49-F238E27FC236}">
                <a16:creationId xmlns:a16="http://schemas.microsoft.com/office/drawing/2014/main" id="{5D0AA0F8-38A5-4CCA-B76A-C6386162B6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8404" y="3313940"/>
            <a:ext cx="1428781" cy="1905042"/>
          </a:xfrm>
          <a:prstGeom prst="rect">
            <a:avLst/>
          </a:prstGeom>
        </p:spPr>
      </p:pic>
    </p:spTree>
    <p:extLst>
      <p:ext uri="{BB962C8B-B14F-4D97-AF65-F5344CB8AC3E}">
        <p14:creationId xmlns:p14="http://schemas.microsoft.com/office/powerpoint/2010/main" val="326360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Aesthetics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4255263"/>
          </a:xfrm>
        </p:spPr>
        <p:txBody>
          <a:bodyPr>
            <a:normAutofit/>
          </a:bodyPr>
          <a:lstStyle/>
          <a:p>
            <a:r>
              <a:rPr lang="en-US" dirty="0"/>
              <a:t>Something as simple as adding a timer can drastically change how players respond to a game.</a:t>
            </a:r>
          </a:p>
          <a:p>
            <a:r>
              <a:rPr lang="en-US" dirty="0"/>
              <a:t>Example 1: Mario</a:t>
            </a:r>
          </a:p>
          <a:p>
            <a:pPr lvl="1"/>
            <a:r>
              <a:rPr lang="en-US" dirty="0"/>
              <a:t>Adding the time limit encourages players to finish the map faster to score higher</a:t>
            </a:r>
          </a:p>
          <a:p>
            <a:r>
              <a:rPr lang="en-US" dirty="0"/>
              <a:t>Example 2: Fortnite Battle Royale</a:t>
            </a:r>
          </a:p>
          <a:p>
            <a:pPr lvl="1"/>
            <a:r>
              <a:rPr lang="en-US" dirty="0"/>
              <a:t>Without the timer, players can spread across the map and camp out</a:t>
            </a:r>
          </a:p>
          <a:p>
            <a:pPr lvl="1"/>
            <a:r>
              <a:rPr lang="en-US" dirty="0"/>
              <a:t>Because of the timer (in the form of an ever-shrinking circle), players are forced to be proactive and have to move around the map</a:t>
            </a:r>
          </a:p>
          <a:p>
            <a:r>
              <a:rPr lang="en-US" dirty="0"/>
              <a:t>Example 3: Counter Strike</a:t>
            </a:r>
          </a:p>
          <a:p>
            <a:pPr lvl="1"/>
            <a:r>
              <a:rPr lang="en-US" dirty="0"/>
              <a:t>Without the timer of a planted bomb, it becomes just another fps shooting game</a:t>
            </a:r>
          </a:p>
          <a:p>
            <a:pPr lvl="1"/>
            <a:r>
              <a:rPr lang="en-US" dirty="0"/>
              <a:t>The planted bomb timer adds another win condition and forces the two sides to engage with each other</a:t>
            </a:r>
          </a:p>
        </p:txBody>
      </p:sp>
    </p:spTree>
    <p:extLst>
      <p:ext uri="{BB962C8B-B14F-4D97-AF65-F5344CB8AC3E}">
        <p14:creationId xmlns:p14="http://schemas.microsoft.com/office/powerpoint/2010/main" val="201972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Aesthetics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1845733"/>
            <a:ext cx="10058400" cy="3745597"/>
          </a:xfrm>
        </p:spPr>
        <p:txBody>
          <a:bodyPr>
            <a:normAutofit/>
          </a:bodyPr>
          <a:lstStyle/>
          <a:p>
            <a:r>
              <a:rPr lang="en-US" dirty="0" err="1"/>
              <a:t>Bohnanza</a:t>
            </a:r>
            <a:r>
              <a:rPr lang="en-US" dirty="0"/>
              <a:t>: a game about bean farming</a:t>
            </a:r>
          </a:p>
          <a:p>
            <a:pPr lvl="1"/>
            <a:r>
              <a:rPr lang="en-US" dirty="0"/>
              <a:t>Goal: Earn as many coins as possible</a:t>
            </a:r>
          </a:p>
          <a:p>
            <a:pPr lvl="1"/>
            <a:r>
              <a:rPr lang="en-US" dirty="0"/>
              <a:t>You have to trade with others to win</a:t>
            </a:r>
          </a:p>
          <a:p>
            <a:pPr lvl="1"/>
            <a:r>
              <a:rPr lang="en-US" dirty="0"/>
              <a:t>This could easily be a game about potato farming or some other crop</a:t>
            </a:r>
          </a:p>
          <a:p>
            <a:r>
              <a:rPr lang="en-US" dirty="0"/>
              <a:t>Super Mario Bros: a plumber trying to save a princess</a:t>
            </a:r>
          </a:p>
          <a:p>
            <a:pPr lvl="1"/>
            <a:r>
              <a:rPr lang="en-US" dirty="0"/>
              <a:t>Why a plumber? Why a mushroom kingdom?</a:t>
            </a:r>
          </a:p>
          <a:p>
            <a:r>
              <a:rPr lang="en-US" dirty="0" err="1"/>
              <a:t>Katamari</a:t>
            </a:r>
            <a:r>
              <a:rPr lang="en-US" dirty="0"/>
              <a:t> </a:t>
            </a:r>
            <a:r>
              <a:rPr lang="en-US" dirty="0" err="1"/>
              <a:t>Damacy</a:t>
            </a:r>
            <a:r>
              <a:rPr lang="en-US" dirty="0"/>
              <a:t>: a prince making up for his father (who destroyed all celestial bodies in the university) by rolling over things to create a bigger sphere to recreate the things destroyed</a:t>
            </a:r>
          </a:p>
          <a:p>
            <a:r>
              <a:rPr lang="en-US" dirty="0"/>
              <a:t>Overcooked: Timer, layouts of kitchen, hazards</a:t>
            </a:r>
          </a:p>
          <a:p>
            <a:pPr lvl="1"/>
            <a:r>
              <a:rPr lang="en-US" dirty="0"/>
              <a:t>Personal gameplay footage!</a:t>
            </a:r>
          </a:p>
        </p:txBody>
      </p:sp>
      <p:pic>
        <p:nvPicPr>
          <p:cNvPr id="1026" name="Picture 2" descr="Image result for bohnanza">
            <a:extLst>
              <a:ext uri="{FF2B5EF4-FFF2-40B4-BE49-F238E27FC236}">
                <a16:creationId xmlns:a16="http://schemas.microsoft.com/office/drawing/2014/main" id="{4C410626-09AD-4469-8934-363B9F33A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20" r="14260"/>
          <a:stretch/>
        </p:blipFill>
        <p:spPr bwMode="auto">
          <a:xfrm>
            <a:off x="9533745" y="2019775"/>
            <a:ext cx="1274164" cy="1771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125948-C475-41F2-A489-302F5C20A16C}"/>
              </a:ext>
            </a:extLst>
          </p:cNvPr>
          <p:cNvSpPr txBox="1"/>
          <p:nvPr/>
        </p:nvSpPr>
        <p:spPr>
          <a:xfrm>
            <a:off x="2333469" y="5789647"/>
            <a:ext cx="7525062" cy="369332"/>
          </a:xfrm>
          <a:prstGeom prst="rect">
            <a:avLst/>
          </a:prstGeom>
          <a:noFill/>
        </p:spPr>
        <p:txBody>
          <a:bodyPr wrap="square" rtlCol="0">
            <a:spAutoFit/>
          </a:bodyPr>
          <a:lstStyle/>
          <a:p>
            <a:pPr algn="ctr"/>
            <a:r>
              <a:rPr lang="en-US" dirty="0"/>
              <a:t>Game designers make deliberate choices about every aspect of their game.</a:t>
            </a:r>
          </a:p>
        </p:txBody>
      </p:sp>
    </p:spTree>
    <p:extLst>
      <p:ext uri="{BB962C8B-B14F-4D97-AF65-F5344CB8AC3E}">
        <p14:creationId xmlns:p14="http://schemas.microsoft.com/office/powerpoint/2010/main" val="6839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0208-2F3C-43AC-93C1-BE6772F55727}"/>
              </a:ext>
            </a:extLst>
          </p:cNvPr>
          <p:cNvSpPr>
            <a:spLocks noGrp="1"/>
          </p:cNvSpPr>
          <p:nvPr>
            <p:ph type="title"/>
          </p:nvPr>
        </p:nvSpPr>
        <p:spPr/>
        <p:txBody>
          <a:bodyPr/>
          <a:lstStyle/>
          <a:p>
            <a:r>
              <a:rPr lang="en-US" dirty="0"/>
              <a:t>MDA Framework</a:t>
            </a:r>
          </a:p>
        </p:txBody>
      </p:sp>
      <p:sp>
        <p:nvSpPr>
          <p:cNvPr id="3" name="Content Placeholder 2">
            <a:extLst>
              <a:ext uri="{FF2B5EF4-FFF2-40B4-BE49-F238E27FC236}">
                <a16:creationId xmlns:a16="http://schemas.microsoft.com/office/drawing/2014/main" id="{9970C7D2-528C-400D-B0F4-DB23CE4EFFA8}"/>
              </a:ext>
            </a:extLst>
          </p:cNvPr>
          <p:cNvSpPr>
            <a:spLocks noGrp="1"/>
          </p:cNvSpPr>
          <p:nvPr>
            <p:ph idx="1"/>
          </p:nvPr>
        </p:nvSpPr>
        <p:spPr>
          <a:xfrm>
            <a:off x="1097280" y="1845734"/>
            <a:ext cx="10058400" cy="518053"/>
          </a:xfrm>
        </p:spPr>
        <p:txBody>
          <a:bodyPr/>
          <a:lstStyle/>
          <a:p>
            <a:r>
              <a:rPr lang="en-US" dirty="0"/>
              <a:t>Designers and players view games from different directions</a:t>
            </a:r>
          </a:p>
        </p:txBody>
      </p:sp>
      <p:pic>
        <p:nvPicPr>
          <p:cNvPr id="4" name="Picture 6">
            <a:extLst>
              <a:ext uri="{FF2B5EF4-FFF2-40B4-BE49-F238E27FC236}">
                <a16:creationId xmlns:a16="http://schemas.microsoft.com/office/drawing/2014/main" id="{F533FA53-7DE1-4CDE-8E7B-26215BB999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0356" y="2363787"/>
            <a:ext cx="6491287"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Content Placeholder 2">
            <a:extLst>
              <a:ext uri="{FF2B5EF4-FFF2-40B4-BE49-F238E27FC236}">
                <a16:creationId xmlns:a16="http://schemas.microsoft.com/office/drawing/2014/main" id="{317BB482-378B-4261-849D-9AB93EFDB11C}"/>
              </a:ext>
            </a:extLst>
          </p:cNvPr>
          <p:cNvSpPr txBox="1">
            <a:spLocks/>
          </p:cNvSpPr>
          <p:nvPr/>
        </p:nvSpPr>
        <p:spPr>
          <a:xfrm>
            <a:off x="1066799" y="3572102"/>
            <a:ext cx="10058400" cy="24689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Designers first consider the aesthetic feelings they want players to experience</a:t>
            </a:r>
          </a:p>
          <a:p>
            <a:pPr lvl="2"/>
            <a:r>
              <a:rPr lang="en-US" dirty="0"/>
              <a:t>Then consider the dynamic play that will engender these aesthetics</a:t>
            </a:r>
          </a:p>
          <a:p>
            <a:pPr lvl="2"/>
            <a:r>
              <a:rPr lang="en-US" dirty="0"/>
              <a:t>Finally create mechanics that will lead to these dynamics</a:t>
            </a:r>
          </a:p>
          <a:p>
            <a:pPr lvl="1"/>
            <a:r>
              <a:rPr lang="en-US" dirty="0"/>
              <a:t>Players first read the rules of the game (mechanics)</a:t>
            </a:r>
          </a:p>
          <a:p>
            <a:pPr lvl="2"/>
            <a:r>
              <a:rPr lang="en-US" dirty="0"/>
              <a:t>These rules lead to dynamic play</a:t>
            </a:r>
          </a:p>
          <a:p>
            <a:pPr lvl="2"/>
            <a:r>
              <a:rPr lang="en-US" dirty="0"/>
              <a:t>The dynamics engender aesthetic feelings</a:t>
            </a:r>
          </a:p>
        </p:txBody>
      </p:sp>
    </p:spTree>
    <p:extLst>
      <p:ext uri="{BB962C8B-B14F-4D97-AF65-F5344CB8AC3E}">
        <p14:creationId xmlns:p14="http://schemas.microsoft.com/office/powerpoint/2010/main" val="209913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3747-7C0D-409B-B2B5-036489758E6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8457146-1FBF-4819-B8F0-F65ED8A3DFCB}"/>
              </a:ext>
            </a:extLst>
          </p:cNvPr>
          <p:cNvSpPr>
            <a:spLocks noGrp="1"/>
          </p:cNvSpPr>
          <p:nvPr>
            <p:ph idx="1"/>
          </p:nvPr>
        </p:nvSpPr>
        <p:spPr/>
        <p:txBody>
          <a:bodyPr/>
          <a:lstStyle/>
          <a:p>
            <a:r>
              <a:rPr lang="en-US" dirty="0"/>
              <a:t>MDA Framework</a:t>
            </a:r>
          </a:p>
          <a:p>
            <a:r>
              <a:rPr lang="en-US" dirty="0"/>
              <a:t>Analyzing a Game</a:t>
            </a:r>
          </a:p>
          <a:p>
            <a:r>
              <a:rPr lang="en-US" dirty="0"/>
              <a:t>Other Frameworks</a:t>
            </a:r>
          </a:p>
          <a:p>
            <a:r>
              <a:rPr lang="en-US" dirty="0"/>
              <a:t>Common Mechanics and Dynamics</a:t>
            </a:r>
          </a:p>
          <a:p>
            <a:r>
              <a:rPr lang="en-US" dirty="0"/>
              <a:t>Spotlights</a:t>
            </a:r>
          </a:p>
          <a:p>
            <a:endParaRPr lang="en-US" dirty="0"/>
          </a:p>
        </p:txBody>
      </p:sp>
    </p:spTree>
    <p:extLst>
      <p:ext uri="{BB962C8B-B14F-4D97-AF65-F5344CB8AC3E}">
        <p14:creationId xmlns:p14="http://schemas.microsoft.com/office/powerpoint/2010/main" val="177669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know what a framework is and why we are using one to analyze games</a:t>
            </a:r>
          </a:p>
          <a:p>
            <a:r>
              <a:rPr lang="en-US" dirty="0"/>
              <a:t>I can explain what comprises the MDA framework and give examples of what constitutes each one</a:t>
            </a:r>
          </a:p>
          <a:p>
            <a:pPr lvl="1"/>
            <a:r>
              <a:rPr lang="en-US" dirty="0"/>
              <a:t>Mechanics</a:t>
            </a:r>
          </a:p>
          <a:p>
            <a:pPr lvl="1"/>
            <a:r>
              <a:rPr lang="en-US" dirty="0"/>
              <a:t>Dynamics</a:t>
            </a:r>
          </a:p>
          <a:p>
            <a:pPr lvl="1"/>
            <a:r>
              <a:rPr lang="en-US" dirty="0"/>
              <a:t>Aesthetics</a:t>
            </a:r>
          </a:p>
          <a:p>
            <a:pPr lvl="1"/>
            <a:endParaRPr lang="en-US" dirty="0"/>
          </a:p>
        </p:txBody>
      </p:sp>
    </p:spTree>
    <p:extLst>
      <p:ext uri="{BB962C8B-B14F-4D97-AF65-F5344CB8AC3E}">
        <p14:creationId xmlns:p14="http://schemas.microsoft.com/office/powerpoint/2010/main" val="245566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Analyzing a Game</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101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apply the MDA framework to analyze a game of my choosing</a:t>
            </a:r>
          </a:p>
          <a:p>
            <a:pPr lvl="1"/>
            <a:r>
              <a:rPr lang="en-US" dirty="0"/>
              <a:t>Pick a game you’re familiar with!</a:t>
            </a:r>
          </a:p>
          <a:p>
            <a:endParaRPr lang="en-US" dirty="0"/>
          </a:p>
        </p:txBody>
      </p:sp>
    </p:spTree>
    <p:extLst>
      <p:ext uri="{BB962C8B-B14F-4D97-AF65-F5344CB8AC3E}">
        <p14:creationId xmlns:p14="http://schemas.microsoft.com/office/powerpoint/2010/main" val="225092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Analyzing a Game: Mr. Wang’s Version</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Hollow Knight Basic Information:</a:t>
            </a:r>
          </a:p>
          <a:p>
            <a:pPr lvl="1"/>
            <a:r>
              <a:rPr lang="en-US" dirty="0"/>
              <a:t>Developer: Team Cherry (Australian-based team)</a:t>
            </a:r>
          </a:p>
          <a:p>
            <a:pPr lvl="1"/>
            <a:r>
              <a:rPr lang="en-US" dirty="0"/>
              <a:t>Release Date: February 24, 2017</a:t>
            </a:r>
          </a:p>
          <a:p>
            <a:pPr lvl="1"/>
            <a:r>
              <a:rPr lang="en-US" dirty="0"/>
              <a:t>Free Expanded Content:</a:t>
            </a:r>
          </a:p>
          <a:p>
            <a:pPr lvl="2"/>
            <a:r>
              <a:rPr lang="en-US" dirty="0" err="1"/>
              <a:t>Godmaster</a:t>
            </a:r>
            <a:endParaRPr lang="en-US" dirty="0"/>
          </a:p>
          <a:p>
            <a:pPr lvl="2"/>
            <a:r>
              <a:rPr lang="en-US" dirty="0"/>
              <a:t>Lifeblood</a:t>
            </a:r>
          </a:p>
          <a:p>
            <a:pPr lvl="2"/>
            <a:r>
              <a:rPr lang="en-US" dirty="0"/>
              <a:t>The Grimm Troupe</a:t>
            </a:r>
          </a:p>
          <a:p>
            <a:pPr lvl="2"/>
            <a:r>
              <a:rPr lang="en-US" dirty="0"/>
              <a:t>Hidden Dreams</a:t>
            </a:r>
          </a:p>
          <a:p>
            <a:pPr lvl="1"/>
            <a:r>
              <a:rPr lang="en-US" dirty="0"/>
              <a:t>Sequel: Hollow Knight </a:t>
            </a:r>
            <a:r>
              <a:rPr lang="en-US" dirty="0" err="1"/>
              <a:t>Silksong</a:t>
            </a:r>
            <a:endParaRPr lang="en-US" dirty="0"/>
          </a:p>
          <a:p>
            <a:pPr lvl="1"/>
            <a:r>
              <a:rPr lang="en-US" dirty="0"/>
              <a:t>Main Idea: You play a character exploring an ancient kingdom of bugs with no recollection of who they are. As you progress, you will gain new abilities, your memory, and perhaps uncover what happened in this fallen kingdom.</a:t>
            </a:r>
          </a:p>
          <a:p>
            <a:pPr lvl="1"/>
            <a:endParaRPr lang="en-US" dirty="0"/>
          </a:p>
        </p:txBody>
      </p:sp>
    </p:spTree>
    <p:extLst>
      <p:ext uri="{BB962C8B-B14F-4D97-AF65-F5344CB8AC3E}">
        <p14:creationId xmlns:p14="http://schemas.microsoft.com/office/powerpoint/2010/main" val="237991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Analyzing a Game: Mr. Wang’s Version</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Hollow Knight Mechanics:</a:t>
            </a:r>
          </a:p>
          <a:p>
            <a:pPr lvl="1"/>
            <a:r>
              <a:rPr lang="en-US" dirty="0"/>
              <a:t>Typical </a:t>
            </a:r>
            <a:r>
              <a:rPr lang="en-US" dirty="0" err="1"/>
              <a:t>metroidvania</a:t>
            </a:r>
            <a:r>
              <a:rPr lang="en-US" dirty="0"/>
              <a:t> game: </a:t>
            </a:r>
            <a:r>
              <a:rPr lang="en-US" dirty="0">
                <a:hlinkClick r:id="rId2"/>
              </a:rPr>
              <a:t>https://en.wikipedia.org/wiki/Metroidvania</a:t>
            </a:r>
            <a:endParaRPr lang="en-US" dirty="0"/>
          </a:p>
          <a:p>
            <a:pPr lvl="1"/>
            <a:r>
              <a:rPr lang="en-US" dirty="0"/>
              <a:t>2D controls</a:t>
            </a:r>
          </a:p>
          <a:p>
            <a:pPr lvl="2"/>
            <a:r>
              <a:rPr lang="en-US" dirty="0"/>
              <a:t>Walk, jump, hit, fly, read, “dreams”, more</a:t>
            </a:r>
          </a:p>
          <a:p>
            <a:pPr lvl="1"/>
            <a:r>
              <a:rPr lang="en-US" dirty="0"/>
              <a:t>Concept of “Soul”</a:t>
            </a:r>
          </a:p>
          <a:p>
            <a:pPr lvl="2"/>
            <a:r>
              <a:rPr lang="en-US" dirty="0"/>
              <a:t>Used for attacking and healing</a:t>
            </a:r>
          </a:p>
          <a:p>
            <a:pPr lvl="1"/>
            <a:r>
              <a:rPr lang="en-US" dirty="0"/>
              <a:t>Masks/”Hearts”</a:t>
            </a:r>
          </a:p>
          <a:p>
            <a:pPr lvl="2"/>
            <a:r>
              <a:rPr lang="en-US" dirty="0"/>
              <a:t>How many times you can get hit before dying</a:t>
            </a:r>
          </a:p>
          <a:p>
            <a:pPr lvl="1"/>
            <a:r>
              <a:rPr lang="en-US" dirty="0"/>
              <a:t>Equip charms and upgrade nail weapon</a:t>
            </a:r>
          </a:p>
          <a:p>
            <a:pPr lvl="1"/>
            <a:r>
              <a:rPr lang="en-US" dirty="0"/>
              <a:t>Gain new abilities that enable you to do more actions</a:t>
            </a:r>
          </a:p>
          <a:p>
            <a:pPr lvl="1"/>
            <a:endParaRPr lang="en-US" dirty="0"/>
          </a:p>
        </p:txBody>
      </p:sp>
    </p:spTree>
    <p:extLst>
      <p:ext uri="{BB962C8B-B14F-4D97-AF65-F5344CB8AC3E}">
        <p14:creationId xmlns:p14="http://schemas.microsoft.com/office/powerpoint/2010/main" val="132106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Analyzing a Game: Mr. Wang’s Version</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Hollow Knight Dynamics:</a:t>
            </a:r>
          </a:p>
          <a:p>
            <a:pPr lvl="1"/>
            <a:r>
              <a:rPr lang="en-US" dirty="0"/>
              <a:t>Certain charm combinations can create synergistic effects</a:t>
            </a:r>
          </a:p>
          <a:p>
            <a:pPr lvl="1"/>
            <a:r>
              <a:rPr lang="en-US" dirty="0"/>
              <a:t>Nail ‘bouncing’</a:t>
            </a:r>
          </a:p>
          <a:p>
            <a:pPr lvl="1"/>
            <a:r>
              <a:rPr lang="en-US" dirty="0"/>
              <a:t>Exploration</a:t>
            </a:r>
          </a:p>
          <a:p>
            <a:pPr lvl="1"/>
            <a:endParaRPr lang="en-US" dirty="0"/>
          </a:p>
        </p:txBody>
      </p:sp>
    </p:spTree>
    <p:extLst>
      <p:ext uri="{BB962C8B-B14F-4D97-AF65-F5344CB8AC3E}">
        <p14:creationId xmlns:p14="http://schemas.microsoft.com/office/powerpoint/2010/main" val="317756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Analyzing a Game: Mr. Wang’s Version</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Hollow Knight Aesthetics:</a:t>
            </a:r>
          </a:p>
          <a:p>
            <a:pPr lvl="1"/>
            <a:r>
              <a:rPr lang="en-US" dirty="0"/>
              <a:t>Silent protagonist – no voice/dialogue options</a:t>
            </a:r>
          </a:p>
          <a:p>
            <a:pPr lvl="1"/>
            <a:r>
              <a:rPr lang="en-US" dirty="0"/>
              <a:t>Storyline – your own history and exploring the ruins of a bug kingdom</a:t>
            </a:r>
          </a:p>
          <a:p>
            <a:pPr lvl="1"/>
            <a:r>
              <a:rPr lang="en-US" dirty="0"/>
              <a:t>Music – how does the music contribute to the game?</a:t>
            </a:r>
          </a:p>
          <a:p>
            <a:pPr lvl="1"/>
            <a:r>
              <a:rPr lang="en-US" dirty="0"/>
              <a:t>Art – how does the art contribute to the game?</a:t>
            </a:r>
          </a:p>
          <a:p>
            <a:pPr lvl="1"/>
            <a:endParaRPr lang="en-US" dirty="0"/>
          </a:p>
          <a:p>
            <a:pPr lvl="1"/>
            <a:endParaRPr lang="en-US" dirty="0"/>
          </a:p>
        </p:txBody>
      </p:sp>
    </p:spTree>
    <p:extLst>
      <p:ext uri="{BB962C8B-B14F-4D97-AF65-F5344CB8AC3E}">
        <p14:creationId xmlns:p14="http://schemas.microsoft.com/office/powerpoint/2010/main" val="1097493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Analyzing a Game: Mr. Wang’s Version</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Further Reading/Watching:</a:t>
            </a:r>
          </a:p>
          <a:p>
            <a:pPr lvl="1"/>
            <a:r>
              <a:rPr lang="en-US" dirty="0"/>
              <a:t>What is a </a:t>
            </a:r>
            <a:r>
              <a:rPr lang="en-US" dirty="0" err="1"/>
              <a:t>Metroidvania</a:t>
            </a:r>
            <a:r>
              <a:rPr lang="en-US" dirty="0"/>
              <a:t>? </a:t>
            </a:r>
            <a:r>
              <a:rPr lang="en-US" dirty="0">
                <a:hlinkClick r:id="rId3"/>
              </a:rPr>
              <a:t>https://www.youtube.com/watch?v=4BRo_E8LnHA</a:t>
            </a:r>
            <a:endParaRPr lang="en-US" dirty="0"/>
          </a:p>
          <a:p>
            <a:pPr lvl="1"/>
            <a:r>
              <a:rPr lang="en-US" dirty="0"/>
              <a:t>Hollow Knight Wiki: </a:t>
            </a:r>
            <a:r>
              <a:rPr lang="en-US" dirty="0">
                <a:hlinkClick r:id="rId4"/>
              </a:rPr>
              <a:t>https://hollowknight.fandom.com/wiki/Hollow_Knight_Wiki</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3185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EDDB-A8D6-484A-A728-F9D0C83FD799}"/>
              </a:ext>
            </a:extLst>
          </p:cNvPr>
          <p:cNvSpPr>
            <a:spLocks noGrp="1"/>
          </p:cNvSpPr>
          <p:nvPr>
            <p:ph type="title"/>
          </p:nvPr>
        </p:nvSpPr>
        <p:spPr/>
        <p:txBody>
          <a:bodyPr/>
          <a:lstStyle/>
          <a:p>
            <a:r>
              <a:rPr lang="en-US" dirty="0"/>
              <a:t>Analyzing a Game</a:t>
            </a:r>
          </a:p>
        </p:txBody>
      </p:sp>
      <p:sp>
        <p:nvSpPr>
          <p:cNvPr id="3" name="Content Placeholder 2">
            <a:extLst>
              <a:ext uri="{FF2B5EF4-FFF2-40B4-BE49-F238E27FC236}">
                <a16:creationId xmlns:a16="http://schemas.microsoft.com/office/drawing/2014/main" id="{B5F67A10-8D34-4E85-9042-4ABA4812F068}"/>
              </a:ext>
            </a:extLst>
          </p:cNvPr>
          <p:cNvSpPr>
            <a:spLocks noGrp="1"/>
          </p:cNvSpPr>
          <p:nvPr>
            <p:ph idx="1"/>
          </p:nvPr>
        </p:nvSpPr>
        <p:spPr/>
        <p:txBody>
          <a:bodyPr/>
          <a:lstStyle/>
          <a:p>
            <a:r>
              <a:rPr lang="en-US" dirty="0"/>
              <a:t>You will be writing yours in complete sentences in a paragraph format. </a:t>
            </a:r>
          </a:p>
          <a:p>
            <a:r>
              <a:rPr lang="en-US" dirty="0"/>
              <a:t>How long should it be? For the purposes of our first game analysis assignment, let’s say 1 paragraph for each.</a:t>
            </a:r>
          </a:p>
          <a:p>
            <a:r>
              <a:rPr lang="en-US" dirty="0"/>
              <a:t>More details in the Analyzing a Game Assignment Rubric!</a:t>
            </a:r>
          </a:p>
        </p:txBody>
      </p:sp>
    </p:spTree>
    <p:extLst>
      <p:ext uri="{BB962C8B-B14F-4D97-AF65-F5344CB8AC3E}">
        <p14:creationId xmlns:p14="http://schemas.microsoft.com/office/powerpoint/2010/main" val="3662690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apply the MDA framework to analyze a game of my choosing</a:t>
            </a:r>
          </a:p>
          <a:p>
            <a:endParaRPr lang="en-US" dirty="0"/>
          </a:p>
        </p:txBody>
      </p:sp>
    </p:spTree>
    <p:extLst>
      <p:ext uri="{BB962C8B-B14F-4D97-AF65-F5344CB8AC3E}">
        <p14:creationId xmlns:p14="http://schemas.microsoft.com/office/powerpoint/2010/main" val="116085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36A3-3CCB-44F5-9D81-3ADC5A849B0A}"/>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4575C8B6-CA01-4C87-9CBA-0E5DC7FACC5A}"/>
              </a:ext>
            </a:extLst>
          </p:cNvPr>
          <p:cNvSpPr>
            <a:spLocks noGrp="1"/>
          </p:cNvSpPr>
          <p:nvPr>
            <p:ph idx="1"/>
          </p:nvPr>
        </p:nvSpPr>
        <p:spPr/>
        <p:txBody>
          <a:bodyPr/>
          <a:lstStyle/>
          <a:p>
            <a:r>
              <a:rPr lang="en-US" dirty="0"/>
              <a:t>We are continuing to develop a common language and vocabulary to discuss games with</a:t>
            </a:r>
          </a:p>
          <a:p>
            <a:r>
              <a:rPr lang="en-US" dirty="0"/>
              <a:t>We are continuing to gain shared experiences with games and expanding our world of games</a:t>
            </a:r>
          </a:p>
          <a:p>
            <a:r>
              <a:rPr lang="en-US" dirty="0"/>
              <a:t>We will learn how to analyze our favorite games using the MDA framework</a:t>
            </a:r>
          </a:p>
          <a:p>
            <a:r>
              <a:rPr lang="en-US" dirty="0"/>
              <a:t>We will analyze games and examine common mechanics and dynamics</a:t>
            </a:r>
          </a:p>
        </p:txBody>
      </p:sp>
    </p:spTree>
    <p:extLst>
      <p:ext uri="{BB962C8B-B14F-4D97-AF65-F5344CB8AC3E}">
        <p14:creationId xmlns:p14="http://schemas.microsoft.com/office/powerpoint/2010/main" val="919157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C87-50A5-4C58-AEAB-45F60CCE63E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5C0DF1E0-3EFB-47BB-B463-19973F0CCE82}"/>
              </a:ext>
            </a:extLst>
          </p:cNvPr>
          <p:cNvSpPr>
            <a:spLocks noGrp="1"/>
          </p:cNvSpPr>
          <p:nvPr>
            <p:ph idx="1"/>
          </p:nvPr>
        </p:nvSpPr>
        <p:spPr/>
        <p:txBody>
          <a:bodyPr/>
          <a:lstStyle/>
          <a:p>
            <a:r>
              <a:rPr lang="en-US" dirty="0"/>
              <a:t>Analyzing a Game Assignment!</a:t>
            </a:r>
          </a:p>
          <a:p>
            <a:pPr lvl="1"/>
            <a:r>
              <a:rPr lang="en-US" dirty="0"/>
              <a:t>Again, see </a:t>
            </a:r>
            <a:r>
              <a:rPr lang="en-US" dirty="0" err="1"/>
              <a:t>ItsLearning</a:t>
            </a:r>
            <a:r>
              <a:rPr lang="en-US" dirty="0"/>
              <a:t> for rubric and submission (don’t worry you have more days to work on this!)</a:t>
            </a:r>
          </a:p>
          <a:p>
            <a:r>
              <a:rPr lang="en-US" dirty="0"/>
              <a:t>Scaffolding:</a:t>
            </a:r>
          </a:p>
          <a:p>
            <a:pPr lvl="1"/>
            <a:r>
              <a:rPr lang="en-US" dirty="0"/>
              <a:t>Explaining the MDA </a:t>
            </a:r>
            <a:r>
              <a:rPr lang="en-US"/>
              <a:t>Design Framework: </a:t>
            </a:r>
            <a:r>
              <a:rPr lang="en-US">
                <a:hlinkClick r:id="rId2"/>
              </a:rPr>
              <a:t>https://www.youtube.com/watch?v=NxiGduvDJ8s</a:t>
            </a:r>
            <a:endParaRPr lang="en-US"/>
          </a:p>
          <a:p>
            <a:pPr lvl="1"/>
            <a:r>
              <a:rPr lang="en-US"/>
              <a:t>Becoming </a:t>
            </a:r>
            <a:r>
              <a:rPr lang="en-US" dirty="0"/>
              <a:t>a Better Game Developer (MDA Framework): </a:t>
            </a:r>
            <a:r>
              <a:rPr lang="en-US" dirty="0">
                <a:hlinkClick r:id="rId3"/>
              </a:rPr>
              <a:t>https://www.youtube.com/watch?v=5DTDZ5yXFeA</a:t>
            </a:r>
            <a:endParaRPr lang="en-US" dirty="0"/>
          </a:p>
          <a:p>
            <a:pPr lvl="1"/>
            <a:r>
              <a:rPr lang="en-US" dirty="0"/>
              <a:t>An Analysis of “Fun” for Casual and Social Games: </a:t>
            </a:r>
            <a:r>
              <a:rPr lang="en-US" dirty="0">
                <a:hlinkClick r:id="rId4"/>
              </a:rPr>
              <a:t>https://www.youtube.com/watch?v=5JUhEUPLVKM</a:t>
            </a:r>
            <a:endParaRPr lang="en-US" dirty="0"/>
          </a:p>
          <a:p>
            <a:pPr lvl="1"/>
            <a:r>
              <a:rPr lang="en-US" dirty="0"/>
              <a:t>MDA Framework: </a:t>
            </a:r>
            <a:r>
              <a:rPr lang="en-US" dirty="0">
                <a:hlinkClick r:id="rId5"/>
              </a:rPr>
              <a:t>https://www.youtube.com/watch?v=UBN0or7btnY</a:t>
            </a:r>
            <a:endParaRPr lang="en-US" dirty="0"/>
          </a:p>
          <a:p>
            <a:pPr lvl="1"/>
            <a:r>
              <a:rPr lang="en-US" dirty="0"/>
              <a:t>*See Scaffolding document</a:t>
            </a:r>
          </a:p>
          <a:p>
            <a:pPr lvl="1"/>
            <a:endParaRPr lang="en-US" dirty="0"/>
          </a:p>
        </p:txBody>
      </p:sp>
    </p:spTree>
    <p:extLst>
      <p:ext uri="{BB962C8B-B14F-4D97-AF65-F5344CB8AC3E}">
        <p14:creationId xmlns:p14="http://schemas.microsoft.com/office/powerpoint/2010/main" val="2844631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Other Frameworks: Formal, Dramatic, &amp; Dynamic </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r>
              <a:rPr lang="en-US" dirty="0"/>
              <a:t>Taken from bond PPT</a:t>
            </a:r>
          </a:p>
        </p:txBody>
      </p:sp>
    </p:spTree>
    <p:extLst>
      <p:ext uri="{BB962C8B-B14F-4D97-AF65-F5344CB8AC3E}">
        <p14:creationId xmlns:p14="http://schemas.microsoft.com/office/powerpoint/2010/main" val="2160044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explain the strengths of the Formal, Dramatic, &amp; Dynamic framework and what it focuses on</a:t>
            </a:r>
          </a:p>
        </p:txBody>
      </p:sp>
    </p:spTree>
    <p:extLst>
      <p:ext uri="{BB962C8B-B14F-4D97-AF65-F5344CB8AC3E}">
        <p14:creationId xmlns:p14="http://schemas.microsoft.com/office/powerpoint/2010/main" val="3934973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Formal, Dramatic, and Dynamic Elements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altLang="en-US" dirty="0"/>
              <a:t>From </a:t>
            </a:r>
            <a:r>
              <a:rPr lang="en-US" altLang="en-US" i="1" dirty="0"/>
              <a:t>Game Design Workshop</a:t>
            </a:r>
            <a:r>
              <a:rPr lang="en-US" altLang="en-US" dirty="0"/>
              <a:t> by Tracy Fullerton</a:t>
            </a:r>
          </a:p>
          <a:p>
            <a:pPr marL="750888" lvl="1" indent="-254000">
              <a:spcBef>
                <a:spcPts val="900"/>
              </a:spcBef>
              <a:buFontTx/>
              <a:buChar char="–"/>
            </a:pPr>
            <a:r>
              <a:rPr lang="en-US" altLang="en-US" sz="2000" dirty="0">
                <a:solidFill>
                  <a:srgbClr val="000000"/>
                </a:solidFill>
              </a:rPr>
              <a:t>Formal elements: </a:t>
            </a:r>
            <a:r>
              <a:rPr lang="en-US" altLang="en-US" sz="2000" b="0" dirty="0">
                <a:solidFill>
                  <a:srgbClr val="000000"/>
                </a:solidFill>
              </a:rPr>
              <a:t>The elements that make games different from other forms of media or interaction and provide the structure of a game. Formal elements include things like rules, resources, and boundaries.</a:t>
            </a:r>
            <a:endParaRPr lang="en-US" altLang="en-US" sz="2000" dirty="0">
              <a:solidFill>
                <a:srgbClr val="000000"/>
              </a:solidFill>
            </a:endParaRPr>
          </a:p>
          <a:p>
            <a:pPr marL="750888" lvl="1" indent="-254000">
              <a:spcBef>
                <a:spcPts val="900"/>
              </a:spcBef>
              <a:buFontTx/>
              <a:buChar char="–"/>
            </a:pPr>
            <a:r>
              <a:rPr lang="en-US" altLang="en-US" sz="2000" dirty="0">
                <a:solidFill>
                  <a:srgbClr val="000000"/>
                </a:solidFill>
              </a:rPr>
              <a:t>Dramatic elements: </a:t>
            </a:r>
            <a:r>
              <a:rPr lang="en-US" altLang="en-US" sz="2000" b="0" dirty="0">
                <a:solidFill>
                  <a:srgbClr val="000000"/>
                </a:solidFill>
              </a:rPr>
              <a:t>The story and narrative of the game, including the premise. Dramatic elements tie the game together, help players understand the rules, and encourage the player to become emotionally invested in the outcome of the game.</a:t>
            </a:r>
            <a:endParaRPr lang="en-US" altLang="en-US" sz="2000" dirty="0">
              <a:solidFill>
                <a:srgbClr val="000000"/>
              </a:solidFill>
            </a:endParaRPr>
          </a:p>
          <a:p>
            <a:pPr marL="750888" lvl="1" indent="-254000">
              <a:spcBef>
                <a:spcPts val="900"/>
              </a:spcBef>
              <a:buFontTx/>
              <a:buChar char="–"/>
            </a:pPr>
            <a:r>
              <a:rPr lang="en-US" altLang="en-US" sz="2000" dirty="0">
                <a:solidFill>
                  <a:srgbClr val="000000"/>
                </a:solidFill>
              </a:rPr>
              <a:t>Dynamic elements: </a:t>
            </a:r>
            <a:r>
              <a:rPr lang="en-US" altLang="en-US" sz="2000" b="0" dirty="0">
                <a:solidFill>
                  <a:srgbClr val="000000"/>
                </a:solidFill>
              </a:rPr>
              <a:t>The game in motion. Once players turn the rules into actual gameplay, the game has moved into dynamic elements. Dynamic elements include things like strategy, behavior, and relationships between game entities.</a:t>
            </a:r>
            <a:endParaRPr lang="en-US" altLang="en-US" sz="1800" b="0" dirty="0">
              <a:solidFill>
                <a:srgbClr val="000000"/>
              </a:solidFill>
            </a:endParaRPr>
          </a:p>
        </p:txBody>
      </p:sp>
    </p:spTree>
    <p:extLst>
      <p:ext uri="{BB962C8B-B14F-4D97-AF65-F5344CB8AC3E}">
        <p14:creationId xmlns:p14="http://schemas.microsoft.com/office/powerpoint/2010/main" val="243854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Formal, Dramatic, and Dynamic Elements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normAutofit fontScale="92500" lnSpcReduction="10000"/>
          </a:bodyPr>
          <a:lstStyle/>
          <a:p>
            <a:r>
              <a:rPr lang="en-US" altLang="en-US" dirty="0"/>
              <a:t>A game ceases to be a game if the formal elements are removed</a:t>
            </a:r>
          </a:p>
          <a:p>
            <a:r>
              <a:rPr lang="en-US" altLang="en-US" dirty="0"/>
              <a:t>Seven formal elements of games</a:t>
            </a:r>
          </a:p>
          <a:p>
            <a:pPr marL="750888" lvl="1" indent="-254000">
              <a:spcBef>
                <a:spcPts val="900"/>
              </a:spcBef>
              <a:buFontTx/>
              <a:buChar char="–"/>
            </a:pPr>
            <a:r>
              <a:rPr lang="en-US" altLang="en-US" sz="2000" dirty="0">
                <a:solidFill>
                  <a:srgbClr val="000000"/>
                </a:solidFill>
              </a:rPr>
              <a:t>1. Player interaction pattern:</a:t>
            </a:r>
            <a:r>
              <a:rPr lang="en-US" altLang="en-US" sz="2000" b="0" dirty="0">
                <a:solidFill>
                  <a:srgbClr val="000000"/>
                </a:solidFill>
              </a:rPr>
              <a:t> How do the players interact?</a:t>
            </a:r>
          </a:p>
          <a:p>
            <a:pPr marL="1106488" lvl="2" indent="-152400">
              <a:spcBef>
                <a:spcPts val="500"/>
              </a:spcBef>
              <a:buFontTx/>
              <a:buChar char="•"/>
            </a:pPr>
            <a:r>
              <a:rPr lang="en-US" altLang="en-US" sz="1800" b="0" dirty="0">
                <a:solidFill>
                  <a:srgbClr val="000000"/>
                </a:solidFill>
              </a:rPr>
              <a:t>Single-player</a:t>
            </a:r>
          </a:p>
          <a:p>
            <a:pPr marL="1106488" lvl="2" indent="-152400">
              <a:spcBef>
                <a:spcPts val="500"/>
              </a:spcBef>
              <a:buFontTx/>
              <a:buChar char="•"/>
            </a:pPr>
            <a:r>
              <a:rPr lang="en-US" altLang="en-US" sz="1800" b="0" dirty="0">
                <a:solidFill>
                  <a:srgbClr val="000000"/>
                </a:solidFill>
              </a:rPr>
              <a:t>One-on-one</a:t>
            </a:r>
          </a:p>
          <a:p>
            <a:pPr marL="1106488" lvl="2" indent="-152400">
              <a:spcBef>
                <a:spcPts val="500"/>
              </a:spcBef>
              <a:buFontTx/>
              <a:buChar char="•"/>
            </a:pPr>
            <a:r>
              <a:rPr lang="en-US" altLang="en-US" sz="1800" b="0" dirty="0">
                <a:solidFill>
                  <a:srgbClr val="000000"/>
                </a:solidFill>
              </a:rPr>
              <a:t>Team versus team</a:t>
            </a:r>
          </a:p>
          <a:p>
            <a:pPr marL="1106488" lvl="2" indent="-152400">
              <a:spcBef>
                <a:spcPts val="500"/>
              </a:spcBef>
              <a:buFontTx/>
              <a:buChar char="•"/>
            </a:pPr>
            <a:r>
              <a:rPr lang="en-US" altLang="en-US" sz="1800" b="0" dirty="0">
                <a:solidFill>
                  <a:srgbClr val="000000"/>
                </a:solidFill>
              </a:rPr>
              <a:t>Multilateral (multiple players versus each other)</a:t>
            </a:r>
          </a:p>
          <a:p>
            <a:pPr marL="1106488" lvl="2" indent="-152400">
              <a:spcBef>
                <a:spcPts val="500"/>
              </a:spcBef>
              <a:buFontTx/>
              <a:buChar char="•"/>
            </a:pPr>
            <a:r>
              <a:rPr lang="en-US" altLang="en-US" sz="1800" b="0" dirty="0">
                <a:solidFill>
                  <a:srgbClr val="000000"/>
                </a:solidFill>
              </a:rPr>
              <a:t>Unilateral (one player versus all the other players)</a:t>
            </a:r>
          </a:p>
          <a:p>
            <a:pPr marL="1106488" lvl="2" indent="-152400">
              <a:spcBef>
                <a:spcPts val="500"/>
              </a:spcBef>
              <a:buFontTx/>
              <a:buChar char="•"/>
            </a:pPr>
            <a:r>
              <a:rPr lang="en-US" altLang="en-US" sz="1800" b="0" dirty="0">
                <a:solidFill>
                  <a:srgbClr val="000000"/>
                </a:solidFill>
              </a:rPr>
              <a:t>Cooperative play</a:t>
            </a:r>
          </a:p>
          <a:p>
            <a:pPr marL="1106488" lvl="2" indent="-152400">
              <a:spcBef>
                <a:spcPts val="500"/>
              </a:spcBef>
              <a:buFontTx/>
              <a:buChar char="•"/>
            </a:pPr>
            <a:r>
              <a:rPr lang="en-US" altLang="en-US" sz="1800" b="0" dirty="0">
                <a:solidFill>
                  <a:srgbClr val="000000"/>
                </a:solidFill>
              </a:rPr>
              <a:t>Multiple individual players each working against the same system</a:t>
            </a:r>
          </a:p>
          <a:p>
            <a:pPr marL="750888" lvl="1" indent="-254000">
              <a:spcBef>
                <a:spcPts val="900"/>
              </a:spcBef>
              <a:buFontTx/>
              <a:buChar char="–"/>
            </a:pPr>
            <a:r>
              <a:rPr lang="en-US" altLang="en-US" sz="2000" dirty="0">
                <a:solidFill>
                  <a:srgbClr val="000000"/>
                </a:solidFill>
              </a:rPr>
              <a:t>2. Objective: </a:t>
            </a:r>
            <a:r>
              <a:rPr lang="en-US" altLang="en-US" sz="2000" b="0" dirty="0">
                <a:solidFill>
                  <a:srgbClr val="000000"/>
                </a:solidFill>
              </a:rPr>
              <a:t>What are the players trying to achieve in the game? When has someone won the game?</a:t>
            </a:r>
            <a:endParaRPr lang="en-US" altLang="en-US" sz="1800" b="0" dirty="0">
              <a:solidFill>
                <a:srgbClr val="000000"/>
              </a:solidFill>
            </a:endParaRPr>
          </a:p>
        </p:txBody>
      </p:sp>
    </p:spTree>
    <p:extLst>
      <p:ext uri="{BB962C8B-B14F-4D97-AF65-F5344CB8AC3E}">
        <p14:creationId xmlns:p14="http://schemas.microsoft.com/office/powerpoint/2010/main" val="2771993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B26BFC1A-74F0-4AFF-8FDD-53771B44D6DE}"/>
              </a:ext>
            </a:extLst>
          </p:cNvPr>
          <p:cNvSpPr>
            <a:spLocks noGrp="1" noChangeArrowheads="1"/>
          </p:cNvSpPr>
          <p:nvPr>
            <p:ph type="title"/>
          </p:nvPr>
        </p:nvSpPr>
        <p:spPr/>
        <p:txBody>
          <a:bodyPr/>
          <a:lstStyle/>
          <a:p>
            <a:r>
              <a:rPr lang="en-US" altLang="en-US"/>
              <a:t>Formal, Dramatic, and Dynamic Elements</a:t>
            </a:r>
            <a:endParaRPr lang="en-US" altLang="en-US" sz="1800"/>
          </a:p>
        </p:txBody>
      </p:sp>
      <p:sp>
        <p:nvSpPr>
          <p:cNvPr id="9220" name="Rectangle 4">
            <a:extLst>
              <a:ext uri="{FF2B5EF4-FFF2-40B4-BE49-F238E27FC236}">
                <a16:creationId xmlns:a16="http://schemas.microsoft.com/office/drawing/2014/main" id="{CC45DFE9-B0DB-4ACF-AAEA-76751A8A75AA}"/>
              </a:ext>
            </a:extLst>
          </p:cNvPr>
          <p:cNvSpPr>
            <a:spLocks noGrp="1" noChangeArrowheads="1"/>
          </p:cNvSpPr>
          <p:nvPr>
            <p:ph type="body" idx="1"/>
          </p:nvPr>
        </p:nvSpPr>
        <p:spPr/>
        <p:txBody>
          <a:bodyPr>
            <a:normAutofit fontScale="85000" lnSpcReduction="20000"/>
          </a:bodyPr>
          <a:lstStyle/>
          <a:p>
            <a:r>
              <a:rPr lang="en-US" altLang="en-US"/>
              <a:t>Seven formal elements of games</a:t>
            </a:r>
          </a:p>
          <a:p>
            <a:pPr marL="750888" lvl="1" indent="-254000">
              <a:spcBef>
                <a:spcPts val="900"/>
              </a:spcBef>
              <a:buFontTx/>
              <a:buChar char="–"/>
            </a:pPr>
            <a:r>
              <a:rPr lang="en-US" altLang="en-US" sz="2000">
                <a:solidFill>
                  <a:srgbClr val="000000"/>
                </a:solidFill>
              </a:rPr>
              <a:t>3. Rules: Limit the players' actions by telling them what they may and may not do in the game.</a:t>
            </a:r>
          </a:p>
          <a:p>
            <a:pPr marL="1106488" lvl="2" indent="-152400">
              <a:spcBef>
                <a:spcPts val="500"/>
              </a:spcBef>
              <a:buFontTx/>
              <a:buChar char="•"/>
            </a:pPr>
            <a:r>
              <a:rPr lang="en-US" altLang="en-US" sz="1800">
                <a:solidFill>
                  <a:srgbClr val="000000"/>
                </a:solidFill>
              </a:rPr>
              <a:t>Many rules are explicit, but others are implicitly understood </a:t>
            </a:r>
          </a:p>
          <a:p>
            <a:pPr marL="750888" lvl="1" indent="-254000">
              <a:spcBef>
                <a:spcPts val="900"/>
              </a:spcBef>
              <a:buFontTx/>
              <a:buChar char="–"/>
            </a:pPr>
            <a:r>
              <a:rPr lang="en-US" altLang="en-US" sz="2000">
                <a:solidFill>
                  <a:srgbClr val="000000"/>
                </a:solidFill>
              </a:rPr>
              <a:t>4. Procedures: Actions taken by the players in the game</a:t>
            </a:r>
          </a:p>
          <a:p>
            <a:pPr marL="1106488" lvl="2" indent="-152400">
              <a:spcBef>
                <a:spcPts val="500"/>
              </a:spcBef>
              <a:buFontTx/>
              <a:buChar char="•"/>
            </a:pPr>
            <a:r>
              <a:rPr lang="en-US" altLang="en-US" sz="1800">
                <a:solidFill>
                  <a:srgbClr val="000000"/>
                </a:solidFill>
              </a:rPr>
              <a:t>A rule tells the player what to do</a:t>
            </a:r>
          </a:p>
          <a:p>
            <a:pPr marL="1106488" lvl="2" indent="-152400">
              <a:spcBef>
                <a:spcPts val="500"/>
              </a:spcBef>
              <a:buFontTx/>
              <a:buChar char="•"/>
            </a:pPr>
            <a:r>
              <a:rPr lang="en-US" altLang="en-US" sz="1800">
                <a:solidFill>
                  <a:srgbClr val="000000"/>
                </a:solidFill>
              </a:rPr>
              <a:t>The procedure dictated by that rule is the actual action of the player</a:t>
            </a:r>
          </a:p>
          <a:p>
            <a:pPr marL="1106488" lvl="2" indent="-152400">
              <a:spcBef>
                <a:spcPts val="500"/>
              </a:spcBef>
              <a:buFontTx/>
              <a:buChar char="•"/>
            </a:pPr>
            <a:r>
              <a:rPr lang="en-US" altLang="en-US" sz="1800">
                <a:solidFill>
                  <a:srgbClr val="000000"/>
                </a:solidFill>
              </a:rPr>
              <a:t>Procedures are often defined by the interaction of a number of rules</a:t>
            </a:r>
          </a:p>
          <a:p>
            <a:pPr marL="1106488" lvl="2" indent="-152400">
              <a:spcBef>
                <a:spcPts val="500"/>
              </a:spcBef>
              <a:buFontTx/>
              <a:buChar char="•"/>
            </a:pPr>
            <a:r>
              <a:rPr lang="en-US" altLang="en-US" sz="1800">
                <a:solidFill>
                  <a:srgbClr val="000000"/>
                </a:solidFill>
              </a:rPr>
              <a:t>Some procedures are also outside of the rules: Bluffing in Poker</a:t>
            </a:r>
          </a:p>
          <a:p>
            <a:pPr marL="750888" lvl="1" indent="-254000">
              <a:spcBef>
                <a:spcPts val="900"/>
              </a:spcBef>
              <a:buFontTx/>
              <a:buChar char="–"/>
            </a:pPr>
            <a:r>
              <a:rPr lang="en-US" altLang="en-US" sz="2000">
                <a:solidFill>
                  <a:srgbClr val="000000"/>
                </a:solidFill>
              </a:rPr>
              <a:t>5. Resources: Elements that have value in the game</a:t>
            </a:r>
          </a:p>
          <a:p>
            <a:pPr marL="1106488" lvl="2" indent="-152400">
              <a:spcBef>
                <a:spcPts val="500"/>
              </a:spcBef>
              <a:buFontTx/>
              <a:buChar char="•"/>
            </a:pPr>
            <a:r>
              <a:rPr lang="en-US" altLang="en-US" sz="1800">
                <a:solidFill>
                  <a:srgbClr val="000000"/>
                </a:solidFill>
              </a:rPr>
              <a:t>Money</a:t>
            </a:r>
          </a:p>
          <a:p>
            <a:pPr marL="1106488" lvl="2" indent="-152400">
              <a:spcBef>
                <a:spcPts val="500"/>
              </a:spcBef>
              <a:buFontTx/>
              <a:buChar char="•"/>
            </a:pPr>
            <a:r>
              <a:rPr lang="en-US" altLang="en-US" sz="1800">
                <a:solidFill>
                  <a:srgbClr val="000000"/>
                </a:solidFill>
              </a:rPr>
              <a:t>Health</a:t>
            </a:r>
          </a:p>
          <a:p>
            <a:pPr marL="1106488" lvl="2" indent="-152400">
              <a:spcBef>
                <a:spcPts val="500"/>
              </a:spcBef>
              <a:buFontTx/>
              <a:buChar char="•"/>
            </a:pPr>
            <a:r>
              <a:rPr lang="en-US" altLang="en-US" sz="1800">
                <a:solidFill>
                  <a:srgbClr val="000000"/>
                </a:solidFill>
              </a:rPr>
              <a:t>Items</a:t>
            </a:r>
          </a:p>
          <a:p>
            <a:pPr marL="1106488" lvl="2" indent="-152400">
              <a:spcBef>
                <a:spcPts val="500"/>
              </a:spcBef>
              <a:buFontTx/>
              <a:buChar char="•"/>
            </a:pPr>
            <a:r>
              <a:rPr lang="en-US" altLang="en-US" sz="1800">
                <a:solidFill>
                  <a:srgbClr val="000000"/>
                </a:solidFill>
              </a:rPr>
              <a:t>Property</a:t>
            </a:r>
          </a:p>
        </p:txBody>
      </p:sp>
      <p:sp>
        <p:nvSpPr>
          <p:cNvPr id="9221" name="Rectangle 5">
            <a:extLst>
              <a:ext uri="{FF2B5EF4-FFF2-40B4-BE49-F238E27FC236}">
                <a16:creationId xmlns:a16="http://schemas.microsoft.com/office/drawing/2014/main" id="{5BC6F604-C978-43FF-B49D-51AEFE9DF22E}"/>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DDE17710-3557-4643-8B28-7D5E5C868D0F}" type="slidenum">
              <a:rPr lang="en-US" altLang="en-US" sz="1200" b="1">
                <a:solidFill>
                  <a:srgbClr val="FFFFFF"/>
                </a:solidFill>
                <a:latin typeface="Arial Black" panose="020B0A04020102020204" pitchFamily="34" charset="0"/>
                <a:sym typeface="Arial Black" panose="020B0A04020102020204" pitchFamily="34" charset="0"/>
              </a:rPr>
              <a:pPr algn="r"/>
              <a:t>35</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2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2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2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2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20">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220">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220">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22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4BB1BC7A-E562-48B8-A86A-BF3CBF151E22}"/>
              </a:ext>
            </a:extLst>
          </p:cNvPr>
          <p:cNvSpPr>
            <a:spLocks noGrp="1" noChangeArrowheads="1"/>
          </p:cNvSpPr>
          <p:nvPr>
            <p:ph type="title"/>
          </p:nvPr>
        </p:nvSpPr>
        <p:spPr/>
        <p:txBody>
          <a:bodyPr/>
          <a:lstStyle/>
          <a:p>
            <a:r>
              <a:rPr lang="en-US" altLang="en-US"/>
              <a:t>Formal, Dramatic, and Dynamic Elements</a:t>
            </a:r>
            <a:endParaRPr lang="en-US" altLang="en-US" sz="1800"/>
          </a:p>
        </p:txBody>
      </p:sp>
      <p:sp>
        <p:nvSpPr>
          <p:cNvPr id="10244" name="Rectangle 4">
            <a:extLst>
              <a:ext uri="{FF2B5EF4-FFF2-40B4-BE49-F238E27FC236}">
                <a16:creationId xmlns:a16="http://schemas.microsoft.com/office/drawing/2014/main" id="{84CC1720-D91D-404C-A15F-031C1467F1BD}"/>
              </a:ext>
            </a:extLst>
          </p:cNvPr>
          <p:cNvSpPr>
            <a:spLocks noGrp="1" noChangeArrowheads="1"/>
          </p:cNvSpPr>
          <p:nvPr>
            <p:ph type="body" idx="1"/>
          </p:nvPr>
        </p:nvSpPr>
        <p:spPr/>
        <p:txBody>
          <a:bodyPr>
            <a:normAutofit fontScale="92500"/>
          </a:bodyPr>
          <a:lstStyle/>
          <a:p>
            <a:r>
              <a:rPr lang="en-US" altLang="en-US"/>
              <a:t>Seven formal elements of games</a:t>
            </a:r>
            <a:endParaRPr lang="en-US" altLang="en-US" b="0"/>
          </a:p>
          <a:p>
            <a:pPr marL="544513" lvl="1" indent="-203200">
              <a:spcBef>
                <a:spcPts val="900"/>
              </a:spcBef>
              <a:buFontTx/>
              <a:buChar char="–"/>
            </a:pPr>
            <a:r>
              <a:rPr lang="en-US" altLang="en-US" sz="2000">
                <a:solidFill>
                  <a:srgbClr val="000000"/>
                </a:solidFill>
              </a:rPr>
              <a:t>6. Boundaries: Where does the game end and reality begin?</a:t>
            </a:r>
            <a:endParaRPr lang="en-US" altLang="en-US" i="1"/>
          </a:p>
          <a:p>
            <a:pPr marL="544513" lvl="1" indent="-203200">
              <a:spcBef>
                <a:spcPts val="900"/>
              </a:spcBef>
              <a:buNone/>
            </a:pPr>
            <a:r>
              <a:rPr lang="en-US" altLang="en-US" sz="2000">
                <a:solidFill>
                  <a:srgbClr val="000000"/>
                </a:solidFill>
              </a:rPr>
              <a:t>"A game is a temporary world where the rules of the game apply rather than the rules of the ordinary world" – Johan Huizinga, </a:t>
            </a:r>
            <a:r>
              <a:rPr lang="en-US" altLang="en-US" sz="2000" i="1">
                <a:solidFill>
                  <a:srgbClr val="000000"/>
                </a:solidFill>
              </a:rPr>
              <a:t>Homo Ludens (1955)</a:t>
            </a:r>
            <a:endParaRPr lang="en-US" altLang="en-US" sz="2000">
              <a:solidFill>
                <a:srgbClr val="000000"/>
              </a:solidFill>
            </a:endParaRPr>
          </a:p>
          <a:p>
            <a:pPr marL="1106488" lvl="2" indent="-152400">
              <a:spcBef>
                <a:spcPts val="500"/>
              </a:spcBef>
              <a:buFontTx/>
              <a:buChar char="•"/>
            </a:pPr>
            <a:r>
              <a:rPr lang="en-US" altLang="en-US" sz="1800">
                <a:solidFill>
                  <a:srgbClr val="000000"/>
                </a:solidFill>
              </a:rPr>
              <a:t>This concept is now known as the Magic Circle</a:t>
            </a:r>
          </a:p>
          <a:p>
            <a:pPr marL="1106488" lvl="2" indent="-152400">
              <a:spcBef>
                <a:spcPts val="500"/>
              </a:spcBef>
              <a:buFontTx/>
              <a:buChar char="•"/>
            </a:pPr>
            <a:r>
              <a:rPr lang="en-US" altLang="en-US" sz="1800">
                <a:solidFill>
                  <a:srgbClr val="000000"/>
                </a:solidFill>
              </a:rPr>
              <a:t>In a sport like football or ice hockey, the magic circle is defined by the boundaries of the playing field</a:t>
            </a:r>
          </a:p>
          <a:p>
            <a:pPr marL="1106488" lvl="2" indent="-152400">
              <a:spcBef>
                <a:spcPts val="500"/>
              </a:spcBef>
              <a:buFontTx/>
              <a:buChar char="•"/>
            </a:pPr>
            <a:r>
              <a:rPr lang="en-US" altLang="en-US" sz="1800">
                <a:solidFill>
                  <a:srgbClr val="000000"/>
                </a:solidFill>
              </a:rPr>
              <a:t>In an Alternative Reality Game like </a:t>
            </a:r>
            <a:r>
              <a:rPr lang="en-US" altLang="en-US" sz="1800" i="1">
                <a:solidFill>
                  <a:srgbClr val="000000"/>
                </a:solidFill>
              </a:rPr>
              <a:t>I Love Bees</a:t>
            </a:r>
            <a:r>
              <a:rPr lang="en-US" altLang="en-US" sz="1800">
                <a:solidFill>
                  <a:srgbClr val="000000"/>
                </a:solidFill>
              </a:rPr>
              <a:t> (the ARG for </a:t>
            </a:r>
            <a:r>
              <a:rPr lang="en-US" altLang="en-US" sz="1800" i="1">
                <a:solidFill>
                  <a:srgbClr val="000000"/>
                </a:solidFill>
              </a:rPr>
              <a:t>Halo 2</a:t>
            </a:r>
            <a:r>
              <a:rPr lang="en-US" altLang="en-US" sz="1800">
                <a:solidFill>
                  <a:srgbClr val="000000"/>
                </a:solidFill>
              </a:rPr>
              <a:t>), the boundaries are more vague</a:t>
            </a:r>
          </a:p>
          <a:p>
            <a:pPr marL="544513" lvl="1" indent="-203200">
              <a:spcBef>
                <a:spcPts val="900"/>
              </a:spcBef>
              <a:buFontTx/>
              <a:buChar char="–"/>
            </a:pPr>
            <a:r>
              <a:rPr lang="en-US" altLang="en-US" sz="2000">
                <a:solidFill>
                  <a:srgbClr val="000000"/>
                </a:solidFill>
              </a:rPr>
              <a:t>7. Outcome: How did the game end?</a:t>
            </a:r>
          </a:p>
          <a:p>
            <a:pPr marL="1106488" lvl="2" indent="-152400">
              <a:spcBef>
                <a:spcPts val="500"/>
              </a:spcBef>
              <a:buFontTx/>
              <a:buChar char="•"/>
            </a:pPr>
            <a:r>
              <a:rPr lang="en-US" altLang="en-US" sz="1800">
                <a:solidFill>
                  <a:srgbClr val="000000"/>
                </a:solidFill>
              </a:rPr>
              <a:t>Both final and incremental outcomes</a:t>
            </a:r>
          </a:p>
          <a:p>
            <a:pPr marL="1106488" lvl="2" indent="-152400">
              <a:spcBef>
                <a:spcPts val="500"/>
              </a:spcBef>
              <a:buFontTx/>
              <a:buChar char="•"/>
            </a:pPr>
            <a:r>
              <a:rPr lang="en-US" altLang="en-US" sz="1800">
                <a:solidFill>
                  <a:srgbClr val="000000"/>
                </a:solidFill>
              </a:rPr>
              <a:t>In Chess, the final outcome is that one player will win, and the other will lose</a:t>
            </a:r>
          </a:p>
          <a:p>
            <a:pPr marL="1106488" lvl="2" indent="-152400">
              <a:spcBef>
                <a:spcPts val="500"/>
              </a:spcBef>
              <a:buFontTx/>
              <a:buChar char="•"/>
            </a:pPr>
            <a:r>
              <a:rPr lang="en-US" altLang="en-US" sz="1800">
                <a:solidFill>
                  <a:srgbClr val="000000"/>
                </a:solidFill>
              </a:rPr>
              <a:t>In an RPG, there are several incremental outcomes</a:t>
            </a:r>
          </a:p>
        </p:txBody>
      </p:sp>
      <p:sp>
        <p:nvSpPr>
          <p:cNvPr id="10245" name="Rectangle 5">
            <a:extLst>
              <a:ext uri="{FF2B5EF4-FFF2-40B4-BE49-F238E27FC236}">
                <a16:creationId xmlns:a16="http://schemas.microsoft.com/office/drawing/2014/main" id="{2A90C9F0-F047-434D-9043-BDC6B6AFFACE}"/>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B03C0B01-C9F7-4BAC-92B5-44021D9588DB}" type="slidenum">
              <a:rPr lang="en-US" altLang="en-US" sz="1200" b="1">
                <a:solidFill>
                  <a:srgbClr val="FFFFFF"/>
                </a:solidFill>
                <a:latin typeface="Arial Black" panose="020B0A04020102020204" pitchFamily="34" charset="0"/>
                <a:sym typeface="Arial Black" panose="020B0A04020102020204" pitchFamily="34" charset="0"/>
              </a:rPr>
              <a:pPr algn="r"/>
              <a:t>36</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24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3A0BB452-4193-4CD9-963D-5921ACAD67C7}"/>
              </a:ext>
            </a:extLst>
          </p:cNvPr>
          <p:cNvSpPr>
            <a:spLocks noGrp="1" noChangeArrowheads="1"/>
          </p:cNvSpPr>
          <p:nvPr>
            <p:ph type="title"/>
          </p:nvPr>
        </p:nvSpPr>
        <p:spPr/>
        <p:txBody>
          <a:bodyPr/>
          <a:lstStyle/>
          <a:p>
            <a:r>
              <a:rPr lang="en-US" altLang="en-US"/>
              <a:t>Formal, Dramatic, and Dynamic Elements</a:t>
            </a:r>
            <a:endParaRPr lang="en-US" altLang="en-US" sz="1800"/>
          </a:p>
        </p:txBody>
      </p:sp>
      <p:sp>
        <p:nvSpPr>
          <p:cNvPr id="11268" name="Rectangle 4">
            <a:extLst>
              <a:ext uri="{FF2B5EF4-FFF2-40B4-BE49-F238E27FC236}">
                <a16:creationId xmlns:a16="http://schemas.microsoft.com/office/drawing/2014/main" id="{D72AF32E-765E-498C-AA9A-C77001566C82}"/>
              </a:ext>
            </a:extLst>
          </p:cNvPr>
          <p:cNvSpPr>
            <a:spLocks noGrp="1" noChangeArrowheads="1"/>
          </p:cNvSpPr>
          <p:nvPr>
            <p:ph type="body" idx="1"/>
          </p:nvPr>
        </p:nvSpPr>
        <p:spPr/>
        <p:txBody>
          <a:bodyPr/>
          <a:lstStyle/>
          <a:p>
            <a:r>
              <a:rPr lang="en-US" altLang="en-US" dirty="0"/>
              <a:t>Dramatic elements of games</a:t>
            </a:r>
          </a:p>
          <a:p>
            <a:pPr marL="750888" lvl="1" indent="-254000">
              <a:spcBef>
                <a:spcPts val="900"/>
              </a:spcBef>
              <a:buFontTx/>
              <a:buChar char="–"/>
            </a:pPr>
            <a:r>
              <a:rPr lang="en-US" altLang="en-US" sz="2000" dirty="0">
                <a:solidFill>
                  <a:srgbClr val="000000"/>
                </a:solidFill>
              </a:rPr>
              <a:t>Make the rules and resources more understandable</a:t>
            </a:r>
          </a:p>
          <a:p>
            <a:pPr marL="750888" lvl="1" indent="-254000">
              <a:spcBef>
                <a:spcPts val="900"/>
              </a:spcBef>
              <a:buFontTx/>
              <a:buChar char="–"/>
            </a:pPr>
            <a:r>
              <a:rPr lang="en-US" altLang="en-US" sz="2000" dirty="0">
                <a:solidFill>
                  <a:srgbClr val="000000"/>
                </a:solidFill>
              </a:rPr>
              <a:t>Give players greater emotional investment in the game</a:t>
            </a:r>
          </a:p>
          <a:p>
            <a:r>
              <a:rPr lang="en-US" altLang="en-US" dirty="0"/>
              <a:t>Three dramatic elements of games</a:t>
            </a:r>
          </a:p>
          <a:p>
            <a:pPr marL="750888" lvl="1" indent="-254000">
              <a:spcBef>
                <a:spcPts val="900"/>
              </a:spcBef>
              <a:buFontTx/>
              <a:buChar char="–"/>
            </a:pPr>
            <a:r>
              <a:rPr lang="en-US" altLang="en-US" sz="2000" dirty="0">
                <a:solidFill>
                  <a:srgbClr val="000000"/>
                </a:solidFill>
              </a:rPr>
              <a:t>1. Premise: The basic story of the game world</a:t>
            </a:r>
          </a:p>
          <a:p>
            <a:pPr marL="1106488" lvl="2" indent="-152400">
              <a:spcBef>
                <a:spcPts val="500"/>
              </a:spcBef>
              <a:buFontTx/>
              <a:buChar char="•"/>
            </a:pPr>
            <a:r>
              <a:rPr lang="en-US" altLang="en-US" sz="1800" dirty="0">
                <a:solidFill>
                  <a:srgbClr val="000000"/>
                </a:solidFill>
              </a:rPr>
              <a:t>Monopoly: The players are real-estate developers trying to get a monopoly on corporate real estate in Atlantic City, New Jersey</a:t>
            </a:r>
          </a:p>
          <a:p>
            <a:pPr marL="1106488" lvl="2" indent="-152400">
              <a:spcBef>
                <a:spcPts val="500"/>
              </a:spcBef>
              <a:buFontTx/>
              <a:buChar char="•"/>
            </a:pPr>
            <a:r>
              <a:rPr lang="en-US" altLang="en-US" sz="1800" dirty="0">
                <a:solidFill>
                  <a:srgbClr val="000000"/>
                </a:solidFill>
              </a:rPr>
              <a:t>Donkey Kong: The player is trying to single-handedly save his girlfriend from a gorilla that has kidnapped her</a:t>
            </a:r>
          </a:p>
          <a:p>
            <a:pPr marL="1106488" lvl="2" indent="-152400">
              <a:spcBef>
                <a:spcPts val="500"/>
              </a:spcBef>
              <a:buFontTx/>
              <a:buChar char="•"/>
            </a:pPr>
            <a:r>
              <a:rPr lang="en-US" altLang="en-US" sz="1800" dirty="0">
                <a:solidFill>
                  <a:srgbClr val="000000"/>
                </a:solidFill>
              </a:rPr>
              <a:t>The premise forms the basis around which the rest of the game's narrative is built</a:t>
            </a:r>
          </a:p>
        </p:txBody>
      </p:sp>
      <p:sp>
        <p:nvSpPr>
          <p:cNvPr id="11269" name="Rectangle 5">
            <a:extLst>
              <a:ext uri="{FF2B5EF4-FFF2-40B4-BE49-F238E27FC236}">
                <a16:creationId xmlns:a16="http://schemas.microsoft.com/office/drawing/2014/main" id="{65A366F6-DEE4-4EAE-98CA-37C72D1011DE}"/>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066F18C4-493A-43FE-961B-AF1CE3801C6B}" type="slidenum">
              <a:rPr lang="en-US" altLang="en-US" sz="1200" b="1">
                <a:solidFill>
                  <a:srgbClr val="FFFFFF"/>
                </a:solidFill>
                <a:latin typeface="Arial Black" panose="020B0A04020102020204" pitchFamily="34" charset="0"/>
                <a:sym typeface="Arial Black" panose="020B0A04020102020204" pitchFamily="34" charset="0"/>
              </a:rPr>
              <a:pPr algn="r"/>
              <a:t>37</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bldLvl="5"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24F074A5-1FAF-4967-8D25-2659DD5277F7}"/>
              </a:ext>
            </a:extLst>
          </p:cNvPr>
          <p:cNvSpPr>
            <a:spLocks noGrp="1" noChangeArrowheads="1"/>
          </p:cNvSpPr>
          <p:nvPr>
            <p:ph type="title"/>
          </p:nvPr>
        </p:nvSpPr>
        <p:spPr/>
        <p:txBody>
          <a:bodyPr/>
          <a:lstStyle/>
          <a:p>
            <a:r>
              <a:rPr lang="en-US" altLang="en-US"/>
              <a:t>Formal, Dramatic, and Dynamic Elements</a:t>
            </a:r>
            <a:endParaRPr lang="en-US" altLang="en-US" sz="1800"/>
          </a:p>
        </p:txBody>
      </p:sp>
      <p:sp>
        <p:nvSpPr>
          <p:cNvPr id="12292" name="Rectangle 4">
            <a:extLst>
              <a:ext uri="{FF2B5EF4-FFF2-40B4-BE49-F238E27FC236}">
                <a16:creationId xmlns:a16="http://schemas.microsoft.com/office/drawing/2014/main" id="{329889A1-03F2-4A7A-9D49-1580554B3A5A}"/>
              </a:ext>
            </a:extLst>
          </p:cNvPr>
          <p:cNvSpPr>
            <a:spLocks noGrp="1" noChangeArrowheads="1"/>
          </p:cNvSpPr>
          <p:nvPr>
            <p:ph type="body" idx="1"/>
          </p:nvPr>
        </p:nvSpPr>
        <p:spPr>
          <a:xfrm>
            <a:off x="1097280" y="1845734"/>
            <a:ext cx="10058400" cy="4360194"/>
          </a:xfrm>
        </p:spPr>
        <p:txBody>
          <a:bodyPr>
            <a:normAutofit fontScale="92500" lnSpcReduction="20000"/>
          </a:bodyPr>
          <a:lstStyle/>
          <a:p>
            <a:r>
              <a:rPr lang="en-US" altLang="en-US" dirty="0"/>
              <a:t>Three dramatic elements of games</a:t>
            </a:r>
          </a:p>
          <a:p>
            <a:pPr marL="750888" lvl="1" indent="-254000">
              <a:spcBef>
                <a:spcPts val="900"/>
              </a:spcBef>
              <a:buFontTx/>
              <a:buChar char="–"/>
            </a:pPr>
            <a:r>
              <a:rPr lang="en-US" altLang="en-US" sz="2000" dirty="0">
                <a:solidFill>
                  <a:srgbClr val="000000"/>
                </a:solidFill>
              </a:rPr>
              <a:t>2. Character: The individuals around whom the story revolves</a:t>
            </a:r>
          </a:p>
          <a:p>
            <a:pPr marL="1106488" lvl="2" indent="-152400">
              <a:spcBef>
                <a:spcPts val="500"/>
              </a:spcBef>
              <a:buFontTx/>
              <a:buChar char="•"/>
            </a:pPr>
            <a:r>
              <a:rPr lang="en-US" altLang="en-US" sz="1800" dirty="0">
                <a:solidFill>
                  <a:srgbClr val="000000"/>
                </a:solidFill>
              </a:rPr>
              <a:t>Vary widely in depth</a:t>
            </a:r>
          </a:p>
          <a:p>
            <a:pPr marL="1614488" lvl="3" indent="-203200">
              <a:spcBef>
                <a:spcPts val="300"/>
              </a:spcBef>
              <a:buFontTx/>
              <a:buChar char="–"/>
            </a:pPr>
            <a:r>
              <a:rPr lang="en-US" altLang="en-US" sz="1600" dirty="0">
                <a:solidFill>
                  <a:srgbClr val="000000"/>
                </a:solidFill>
              </a:rPr>
              <a:t>The main character of Quake is nameless and largely undefined</a:t>
            </a:r>
          </a:p>
          <a:p>
            <a:pPr marL="1614488" lvl="3" indent="-203200">
              <a:spcBef>
                <a:spcPts val="300"/>
              </a:spcBef>
              <a:buFontTx/>
              <a:buChar char="–"/>
            </a:pPr>
            <a:r>
              <a:rPr lang="en-US" altLang="en-US" sz="1600" dirty="0">
                <a:solidFill>
                  <a:srgbClr val="000000"/>
                </a:solidFill>
              </a:rPr>
              <a:t>Nathan Drake, from the Uncharted games, is as deep and multidimensional as the lead characters in most movies</a:t>
            </a:r>
          </a:p>
          <a:p>
            <a:pPr marL="1106488" lvl="2" indent="-152400">
              <a:spcBef>
                <a:spcPts val="500"/>
              </a:spcBef>
              <a:buFontTx/>
              <a:buChar char="•"/>
            </a:pPr>
            <a:r>
              <a:rPr lang="en-US" altLang="en-US" sz="1800" dirty="0">
                <a:solidFill>
                  <a:srgbClr val="000000"/>
                </a:solidFill>
              </a:rPr>
              <a:t>In movies, the goal of the director is to encourage the audience to have empathy for the film's protagonist</a:t>
            </a:r>
          </a:p>
          <a:p>
            <a:pPr marL="1106488" lvl="2" indent="-152400">
              <a:spcBef>
                <a:spcPts val="500"/>
              </a:spcBef>
              <a:buFontTx/>
              <a:buChar char="•"/>
            </a:pPr>
            <a:r>
              <a:rPr lang="en-US" altLang="en-US" sz="1800" dirty="0">
                <a:solidFill>
                  <a:srgbClr val="000000"/>
                </a:solidFill>
              </a:rPr>
              <a:t>In games, the player actually </a:t>
            </a:r>
            <a:r>
              <a:rPr lang="en-US" altLang="en-US" sz="1800" i="1" dirty="0">
                <a:solidFill>
                  <a:srgbClr val="000000"/>
                </a:solidFill>
              </a:rPr>
              <a:t>is</a:t>
            </a:r>
            <a:r>
              <a:rPr lang="en-US" altLang="en-US" sz="1800" dirty="0">
                <a:solidFill>
                  <a:srgbClr val="000000"/>
                </a:solidFill>
              </a:rPr>
              <a:t> the protagonist character</a:t>
            </a:r>
          </a:p>
          <a:p>
            <a:pPr marL="1106488" lvl="2" indent="-152400">
              <a:spcBef>
                <a:spcPts val="500"/>
              </a:spcBef>
              <a:buFontTx/>
              <a:buChar char="•"/>
            </a:pPr>
            <a:r>
              <a:rPr lang="en-US" altLang="en-US" sz="1800" dirty="0">
                <a:solidFill>
                  <a:srgbClr val="000000"/>
                </a:solidFill>
              </a:rPr>
              <a:t>Designers must choose whether the protagonist will act as</a:t>
            </a:r>
          </a:p>
          <a:p>
            <a:pPr marL="1614488" lvl="3" indent="-203200">
              <a:spcBef>
                <a:spcPts val="300"/>
              </a:spcBef>
              <a:buFontTx/>
              <a:buChar char="–"/>
            </a:pPr>
            <a:r>
              <a:rPr lang="en-US" altLang="en-US" sz="1600" dirty="0">
                <a:solidFill>
                  <a:srgbClr val="000000"/>
                </a:solidFill>
              </a:rPr>
              <a:t>An avatar for the player</a:t>
            </a:r>
          </a:p>
          <a:p>
            <a:pPr marL="1614488" lvl="3" indent="-203200">
              <a:spcBef>
                <a:spcPts val="300"/>
              </a:spcBef>
              <a:buFontTx/>
              <a:buChar char="–"/>
            </a:pPr>
            <a:r>
              <a:rPr lang="en-US" altLang="en-US" sz="1600" dirty="0">
                <a:solidFill>
                  <a:srgbClr val="000000"/>
                </a:solidFill>
              </a:rPr>
              <a:t>A role that the player must take on</a:t>
            </a:r>
          </a:p>
          <a:p>
            <a:pPr marL="2020888" lvl="4" indent="-152400">
              <a:spcBef>
                <a:spcPts val="100"/>
              </a:spcBef>
              <a:buFontTx/>
              <a:buChar char="»"/>
            </a:pPr>
            <a:r>
              <a:rPr lang="en-US" altLang="en-US" sz="1600" dirty="0">
                <a:solidFill>
                  <a:srgbClr val="000000"/>
                </a:solidFill>
              </a:rPr>
              <a:t>Most common of the two</a:t>
            </a:r>
          </a:p>
          <a:p>
            <a:pPr marL="2020888" lvl="4" indent="-152400">
              <a:spcBef>
                <a:spcPts val="100"/>
              </a:spcBef>
              <a:buFontTx/>
              <a:buChar char="»"/>
            </a:pPr>
            <a:r>
              <a:rPr lang="en-US" altLang="en-US" sz="1600" dirty="0">
                <a:solidFill>
                  <a:srgbClr val="000000"/>
                </a:solidFill>
              </a:rPr>
              <a:t>Much simpler to implement.</a:t>
            </a:r>
          </a:p>
          <a:p>
            <a:pPr marL="750888" lvl="1" indent="-254000">
              <a:spcBef>
                <a:spcPts val="900"/>
              </a:spcBef>
              <a:buFontTx/>
              <a:buChar char="–"/>
            </a:pPr>
            <a:r>
              <a:rPr lang="en-US" altLang="en-US" sz="2000" dirty="0">
                <a:solidFill>
                  <a:srgbClr val="000000"/>
                </a:solidFill>
              </a:rPr>
              <a:t>3. Story: The plot of the game</a:t>
            </a:r>
          </a:p>
          <a:p>
            <a:pPr marL="1106488" lvl="2" indent="-152400">
              <a:spcBef>
                <a:spcPts val="500"/>
              </a:spcBef>
              <a:buFontTx/>
              <a:buChar char="•"/>
            </a:pPr>
            <a:r>
              <a:rPr lang="en-US" altLang="en-US" sz="1800" dirty="0">
                <a:solidFill>
                  <a:srgbClr val="000000"/>
                </a:solidFill>
              </a:rPr>
              <a:t>The narrative that takes place through the course of the game</a:t>
            </a:r>
          </a:p>
        </p:txBody>
      </p:sp>
      <p:sp>
        <p:nvSpPr>
          <p:cNvPr id="12293" name="Rectangle 5">
            <a:extLst>
              <a:ext uri="{FF2B5EF4-FFF2-40B4-BE49-F238E27FC236}">
                <a16:creationId xmlns:a16="http://schemas.microsoft.com/office/drawing/2014/main" id="{71F9947B-05A9-4597-8871-0EB870CC2898}"/>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1C1C05CE-5CB4-4D74-9B40-C11B14E067C9}" type="slidenum">
              <a:rPr lang="en-US" altLang="en-US" sz="1200" b="1">
                <a:solidFill>
                  <a:srgbClr val="FFFFFF"/>
                </a:solidFill>
                <a:latin typeface="Arial Black" panose="020B0A04020102020204" pitchFamily="34" charset="0"/>
                <a:sym typeface="Arial Black" panose="020B0A04020102020204" pitchFamily="34" charset="0"/>
              </a:rPr>
              <a:pPr algn="r"/>
              <a:t>38</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29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29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29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292">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292">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229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2C7AA56-105F-4670-9B0C-5AD434B3A9C1}"/>
              </a:ext>
            </a:extLst>
          </p:cNvPr>
          <p:cNvSpPr>
            <a:spLocks noGrp="1" noChangeArrowheads="1"/>
          </p:cNvSpPr>
          <p:nvPr>
            <p:ph type="title"/>
          </p:nvPr>
        </p:nvSpPr>
        <p:spPr/>
        <p:txBody>
          <a:bodyPr/>
          <a:lstStyle/>
          <a:p>
            <a:r>
              <a:rPr lang="en-US" altLang="en-US"/>
              <a:t>Formal, Dramatic, and Dynamic Elements</a:t>
            </a:r>
            <a:endParaRPr lang="en-US" altLang="en-US" sz="1800"/>
          </a:p>
        </p:txBody>
      </p:sp>
      <p:sp>
        <p:nvSpPr>
          <p:cNvPr id="13316" name="Rectangle 4">
            <a:extLst>
              <a:ext uri="{FF2B5EF4-FFF2-40B4-BE49-F238E27FC236}">
                <a16:creationId xmlns:a16="http://schemas.microsoft.com/office/drawing/2014/main" id="{57A48E23-8E9C-4DDE-8D5E-C7DBE81B6A21}"/>
              </a:ext>
            </a:extLst>
          </p:cNvPr>
          <p:cNvSpPr>
            <a:spLocks noGrp="1" noChangeArrowheads="1"/>
          </p:cNvSpPr>
          <p:nvPr>
            <p:ph type="body" idx="1"/>
          </p:nvPr>
        </p:nvSpPr>
        <p:spPr>
          <a:xfrm>
            <a:off x="1097279" y="1873770"/>
            <a:ext cx="10058399" cy="4412730"/>
          </a:xfrm>
        </p:spPr>
        <p:txBody>
          <a:bodyPr>
            <a:normAutofit fontScale="92500" lnSpcReduction="10000"/>
          </a:bodyPr>
          <a:lstStyle/>
          <a:p>
            <a:r>
              <a:rPr lang="en-US" altLang="en-US" dirty="0"/>
              <a:t>Dynamic elements of games</a:t>
            </a:r>
          </a:p>
          <a:p>
            <a:pPr marL="750888" lvl="1" indent="-254000">
              <a:spcBef>
                <a:spcPts val="900"/>
              </a:spcBef>
              <a:buFontTx/>
              <a:buChar char="–"/>
            </a:pPr>
            <a:r>
              <a:rPr lang="en-US" altLang="en-US" sz="2000" dirty="0">
                <a:solidFill>
                  <a:srgbClr val="000000"/>
                </a:solidFill>
              </a:rPr>
              <a:t>Occur only when the game is being played</a:t>
            </a:r>
          </a:p>
          <a:p>
            <a:r>
              <a:rPr lang="en-US" altLang="en-US" dirty="0"/>
              <a:t>Core concepts of dynamic elements</a:t>
            </a:r>
          </a:p>
          <a:p>
            <a:pPr marL="750888" lvl="1" indent="-254000">
              <a:spcBef>
                <a:spcPts val="900"/>
              </a:spcBef>
              <a:buFontTx/>
              <a:buChar char="–"/>
            </a:pPr>
            <a:r>
              <a:rPr lang="en-US" altLang="en-US" sz="2000" dirty="0">
                <a:solidFill>
                  <a:srgbClr val="000000"/>
                </a:solidFill>
              </a:rPr>
              <a:t>Emergence</a:t>
            </a:r>
          </a:p>
          <a:p>
            <a:pPr marL="1106488" lvl="2" indent="-152400">
              <a:spcBef>
                <a:spcPts val="500"/>
              </a:spcBef>
              <a:buFontTx/>
              <a:buChar char="•"/>
            </a:pPr>
            <a:r>
              <a:rPr lang="en-US" altLang="en-US" sz="1800" dirty="0">
                <a:solidFill>
                  <a:srgbClr val="000000"/>
                </a:solidFill>
              </a:rPr>
              <a:t>Simple rules lead to complex and unpredictable behavior</a:t>
            </a:r>
          </a:p>
          <a:p>
            <a:pPr marL="1106488" lvl="2" indent="-152400">
              <a:spcBef>
                <a:spcPts val="500"/>
              </a:spcBef>
              <a:buFontTx/>
              <a:buChar char="•"/>
            </a:pPr>
            <a:r>
              <a:rPr lang="en-US" altLang="en-US" sz="1800" dirty="0">
                <a:solidFill>
                  <a:srgbClr val="000000"/>
                </a:solidFill>
              </a:rPr>
              <a:t>One of a game designer's most important jobs is to attempt to understand the emergent implications of the rules in a game.</a:t>
            </a:r>
          </a:p>
          <a:p>
            <a:pPr marL="750888" lvl="1" indent="-254000">
              <a:spcBef>
                <a:spcPts val="900"/>
              </a:spcBef>
              <a:buFontTx/>
              <a:buChar char="–"/>
            </a:pPr>
            <a:r>
              <a:rPr lang="en-US" altLang="en-US" sz="2000" dirty="0">
                <a:solidFill>
                  <a:srgbClr val="000000"/>
                </a:solidFill>
              </a:rPr>
              <a:t>Emergent narrative</a:t>
            </a:r>
          </a:p>
          <a:p>
            <a:pPr marL="1106488" lvl="2" indent="-152400">
              <a:spcBef>
                <a:spcPts val="500"/>
              </a:spcBef>
              <a:buFontTx/>
              <a:buChar char="•"/>
            </a:pPr>
            <a:r>
              <a:rPr lang="en-US" altLang="en-US" sz="1800" dirty="0">
                <a:solidFill>
                  <a:srgbClr val="000000"/>
                </a:solidFill>
              </a:rPr>
              <a:t>Narrative can also be dynamic</a:t>
            </a:r>
          </a:p>
          <a:p>
            <a:pPr marL="1106488" lvl="2" indent="-152400">
              <a:spcBef>
                <a:spcPts val="500"/>
              </a:spcBef>
              <a:buFontTx/>
              <a:buChar char="•"/>
            </a:pPr>
            <a:r>
              <a:rPr lang="en-US" altLang="en-US" sz="1800" dirty="0">
                <a:solidFill>
                  <a:srgbClr val="000000"/>
                </a:solidFill>
              </a:rPr>
              <a:t>Narratives can emerge from the gameplay itself</a:t>
            </a:r>
          </a:p>
          <a:p>
            <a:pPr marL="1106488" lvl="2" indent="-152400">
              <a:spcBef>
                <a:spcPts val="500"/>
              </a:spcBef>
              <a:buFontTx/>
              <a:buChar char="•"/>
            </a:pPr>
            <a:r>
              <a:rPr lang="en-US" altLang="en-US" sz="1800" dirty="0">
                <a:solidFill>
                  <a:srgbClr val="000000"/>
                </a:solidFill>
              </a:rPr>
              <a:t>One of the central appeals of RPGs like Dungeons &amp; Dragons</a:t>
            </a:r>
          </a:p>
          <a:p>
            <a:pPr marL="1106488" lvl="2" indent="-152400">
              <a:spcBef>
                <a:spcPts val="500"/>
              </a:spcBef>
              <a:buFontTx/>
              <a:buChar char="•"/>
            </a:pPr>
            <a:r>
              <a:rPr lang="en-US" altLang="en-US" sz="1800" dirty="0">
                <a:solidFill>
                  <a:srgbClr val="000000"/>
                </a:solidFill>
              </a:rPr>
              <a:t>Different from the narrative embedded in cut scenes and plot</a:t>
            </a:r>
          </a:p>
          <a:p>
            <a:pPr marL="1106488" lvl="2" indent="-152400">
              <a:spcBef>
                <a:spcPts val="500"/>
              </a:spcBef>
              <a:buFontTx/>
              <a:buChar char="•"/>
            </a:pPr>
            <a:r>
              <a:rPr lang="en-US" altLang="en-US" sz="1800" dirty="0">
                <a:solidFill>
                  <a:srgbClr val="000000"/>
                </a:solidFill>
              </a:rPr>
              <a:t>Unique to interactive experiences.</a:t>
            </a:r>
          </a:p>
        </p:txBody>
      </p:sp>
      <p:sp>
        <p:nvSpPr>
          <p:cNvPr id="13317" name="Rectangle 5">
            <a:extLst>
              <a:ext uri="{FF2B5EF4-FFF2-40B4-BE49-F238E27FC236}">
                <a16:creationId xmlns:a16="http://schemas.microsoft.com/office/drawing/2014/main" id="{D868AA3F-82D3-4F51-94B3-D1B90417177D}"/>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B0E25C05-DE30-44DA-8C52-78744D716D03}" type="slidenum">
              <a:rPr lang="en-US" altLang="en-US" sz="1200" b="1">
                <a:solidFill>
                  <a:srgbClr val="FFFFFF"/>
                </a:solidFill>
                <a:latin typeface="Arial Black" panose="020B0A04020102020204" pitchFamily="34" charset="0"/>
                <a:sym typeface="Arial Black" panose="020B0A04020102020204" pitchFamily="34" charset="0"/>
              </a:rPr>
              <a:pPr algn="r"/>
              <a:t>39</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1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16">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316">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3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MDA Framework</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8254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AB601C7F-D2FE-4262-B5FE-6FA76B31A9D5}"/>
              </a:ext>
            </a:extLst>
          </p:cNvPr>
          <p:cNvSpPr>
            <a:spLocks noGrp="1" noChangeArrowheads="1"/>
          </p:cNvSpPr>
          <p:nvPr>
            <p:ph type="title"/>
          </p:nvPr>
        </p:nvSpPr>
        <p:spPr/>
        <p:txBody>
          <a:bodyPr/>
          <a:lstStyle/>
          <a:p>
            <a:r>
              <a:rPr lang="en-US" altLang="en-US" dirty="0"/>
              <a:t>Formal, Dramatic, and Dynamic Elements</a:t>
            </a:r>
            <a:endParaRPr lang="en-US" altLang="en-US" sz="1800" dirty="0"/>
          </a:p>
        </p:txBody>
      </p:sp>
      <p:sp>
        <p:nvSpPr>
          <p:cNvPr id="14340" name="Rectangle 4">
            <a:extLst>
              <a:ext uri="{FF2B5EF4-FFF2-40B4-BE49-F238E27FC236}">
                <a16:creationId xmlns:a16="http://schemas.microsoft.com/office/drawing/2014/main" id="{BBC3393F-C5D6-4984-957E-2C653C08A9E2}"/>
              </a:ext>
            </a:extLst>
          </p:cNvPr>
          <p:cNvSpPr>
            <a:spLocks noGrp="1" noChangeArrowheads="1"/>
          </p:cNvSpPr>
          <p:nvPr>
            <p:ph type="body" idx="1"/>
          </p:nvPr>
        </p:nvSpPr>
        <p:spPr/>
        <p:txBody>
          <a:bodyPr/>
          <a:lstStyle/>
          <a:p>
            <a:r>
              <a:rPr lang="en-US" altLang="en-US"/>
              <a:t>Core concepts of dynamic elements</a:t>
            </a:r>
          </a:p>
          <a:p>
            <a:pPr marL="750888" lvl="1" indent="-254000">
              <a:spcBef>
                <a:spcPts val="900"/>
              </a:spcBef>
              <a:buFontTx/>
              <a:buChar char="–"/>
            </a:pPr>
            <a:r>
              <a:rPr lang="en-US" altLang="en-US" sz="2000">
                <a:solidFill>
                  <a:srgbClr val="000000"/>
                </a:solidFill>
              </a:rPr>
              <a:t>Playtesting is the </a:t>
            </a:r>
            <a:r>
              <a:rPr lang="en-US" altLang="en-US" sz="2000" i="1">
                <a:solidFill>
                  <a:srgbClr val="000000"/>
                </a:solidFill>
              </a:rPr>
              <a:t>only</a:t>
            </a:r>
            <a:r>
              <a:rPr lang="en-US" altLang="en-US" sz="2000">
                <a:solidFill>
                  <a:srgbClr val="000000"/>
                </a:solidFill>
              </a:rPr>
              <a:t> way to understand dynamics</a:t>
            </a:r>
          </a:p>
          <a:p>
            <a:pPr marL="1106488" lvl="2" indent="-152400">
              <a:spcBef>
                <a:spcPts val="500"/>
              </a:spcBef>
              <a:buFontTx/>
              <a:buChar char="•"/>
            </a:pPr>
            <a:r>
              <a:rPr lang="en-US" altLang="en-US" sz="1800">
                <a:solidFill>
                  <a:srgbClr val="000000"/>
                </a:solidFill>
              </a:rPr>
              <a:t>Game systems are unpredictable</a:t>
            </a:r>
          </a:p>
          <a:p>
            <a:pPr marL="1106488" lvl="2" indent="-152400">
              <a:spcBef>
                <a:spcPts val="500"/>
              </a:spcBef>
              <a:buFontTx/>
              <a:buChar char="•"/>
            </a:pPr>
            <a:r>
              <a:rPr lang="en-US" altLang="en-US" sz="1800">
                <a:solidFill>
                  <a:srgbClr val="000000"/>
                </a:solidFill>
              </a:rPr>
              <a:t>Experienced game designers can make better guesses</a:t>
            </a:r>
          </a:p>
          <a:p>
            <a:pPr marL="1106488" lvl="2" indent="-152400">
              <a:spcBef>
                <a:spcPts val="500"/>
              </a:spcBef>
              <a:buFontTx/>
              <a:buChar char="•"/>
            </a:pPr>
            <a:r>
              <a:rPr lang="en-US" altLang="en-US" sz="1800">
                <a:solidFill>
                  <a:srgbClr val="000000"/>
                </a:solidFill>
              </a:rPr>
              <a:t>But, everyone must playtest to understand a game</a:t>
            </a:r>
          </a:p>
        </p:txBody>
      </p:sp>
      <p:sp>
        <p:nvSpPr>
          <p:cNvPr id="14341" name="Rectangle 5">
            <a:extLst>
              <a:ext uri="{FF2B5EF4-FFF2-40B4-BE49-F238E27FC236}">
                <a16:creationId xmlns:a16="http://schemas.microsoft.com/office/drawing/2014/main" id="{0BE48F09-9E3B-409C-8D44-8A9465C9D4CF}"/>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C39126FA-164D-42C3-BFF8-57C0FB56F070}" type="slidenum">
              <a:rPr lang="en-US" altLang="en-US" sz="1200" b="1">
                <a:solidFill>
                  <a:srgbClr val="FFFFFF"/>
                </a:solidFill>
                <a:latin typeface="Arial Black" panose="020B0A04020102020204" pitchFamily="34" charset="0"/>
                <a:sym typeface="Arial Black" panose="020B0A04020102020204" pitchFamily="34" charset="0"/>
              </a:rPr>
              <a:pPr algn="r"/>
              <a:t>40</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bldLvl="5"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3310-738A-4544-A962-04435B961DA9}"/>
              </a:ext>
            </a:extLst>
          </p:cNvPr>
          <p:cNvSpPr>
            <a:spLocks noGrp="1"/>
          </p:cNvSpPr>
          <p:nvPr>
            <p:ph type="title"/>
          </p:nvPr>
        </p:nvSpPr>
        <p:spPr/>
        <p:txBody>
          <a:bodyPr/>
          <a:lstStyle/>
          <a:p>
            <a:r>
              <a:rPr lang="en-US" altLang="en-US" dirty="0"/>
              <a:t>Formal, Dramatic, and Dynamic Elements</a:t>
            </a:r>
            <a:endParaRPr lang="en-US" dirty="0"/>
          </a:p>
        </p:txBody>
      </p:sp>
      <p:sp>
        <p:nvSpPr>
          <p:cNvPr id="3" name="Content Placeholder 2">
            <a:extLst>
              <a:ext uri="{FF2B5EF4-FFF2-40B4-BE49-F238E27FC236}">
                <a16:creationId xmlns:a16="http://schemas.microsoft.com/office/drawing/2014/main" id="{CB686F0E-2BAF-4E8B-ABCA-19F6E169CB1F}"/>
              </a:ext>
            </a:extLst>
          </p:cNvPr>
          <p:cNvSpPr>
            <a:spLocks noGrp="1"/>
          </p:cNvSpPr>
          <p:nvPr>
            <p:ph idx="1"/>
          </p:nvPr>
        </p:nvSpPr>
        <p:spPr/>
        <p:txBody>
          <a:bodyPr/>
          <a:lstStyle/>
          <a:p>
            <a:r>
              <a:rPr lang="en-US" dirty="0"/>
              <a:t>Using Tracey Fullerton’s framework helps give designers tools to make better games.</a:t>
            </a:r>
          </a:p>
          <a:p>
            <a:r>
              <a:rPr lang="en-US" dirty="0"/>
              <a:t>We will be utilizing primarily this framework in our next unit when we undergo more game design exercises.</a:t>
            </a:r>
          </a:p>
        </p:txBody>
      </p:sp>
    </p:spTree>
    <p:extLst>
      <p:ext uri="{BB962C8B-B14F-4D97-AF65-F5344CB8AC3E}">
        <p14:creationId xmlns:p14="http://schemas.microsoft.com/office/powerpoint/2010/main" val="2495739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explain the strengths of the Formal, Dramatic, &amp; Dynamic framework and what it focuses on</a:t>
            </a:r>
          </a:p>
        </p:txBody>
      </p:sp>
    </p:spTree>
    <p:extLst>
      <p:ext uri="{BB962C8B-B14F-4D97-AF65-F5344CB8AC3E}">
        <p14:creationId xmlns:p14="http://schemas.microsoft.com/office/powerpoint/2010/main" val="2886345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Other Frameworks: Elemental Tetrad</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r>
              <a:rPr lang="en-US" dirty="0"/>
              <a:t>Taken from bond</a:t>
            </a:r>
          </a:p>
        </p:txBody>
      </p:sp>
    </p:spTree>
    <p:extLst>
      <p:ext uri="{BB962C8B-B14F-4D97-AF65-F5344CB8AC3E}">
        <p14:creationId xmlns:p14="http://schemas.microsoft.com/office/powerpoint/2010/main" val="3775413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explain the portions of the Elemental Tetrad and its strengths</a:t>
            </a:r>
          </a:p>
        </p:txBody>
      </p:sp>
    </p:spTree>
    <p:extLst>
      <p:ext uri="{BB962C8B-B14F-4D97-AF65-F5344CB8AC3E}">
        <p14:creationId xmlns:p14="http://schemas.microsoft.com/office/powerpoint/2010/main" val="4100726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bg bwMode="auto">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3" name="Rectangle 3">
            <a:extLst>
              <a:ext uri="{FF2B5EF4-FFF2-40B4-BE49-F238E27FC236}">
                <a16:creationId xmlns:a16="http://schemas.microsoft.com/office/drawing/2014/main" id="{12BDAB53-93FD-4201-A4E2-155C03F79A75}"/>
              </a:ext>
            </a:extLst>
          </p:cNvPr>
          <p:cNvSpPr>
            <a:spLocks noGrp="1" noChangeArrowheads="1"/>
          </p:cNvSpPr>
          <p:nvPr>
            <p:ph type="title"/>
          </p:nvPr>
        </p:nvSpPr>
        <p:spPr>
          <a:xfrm>
            <a:off x="6411685" y="634946"/>
            <a:ext cx="5127171" cy="1450757"/>
          </a:xfrm>
        </p:spPr>
        <p:txBody>
          <a:bodyPr>
            <a:normAutofit/>
          </a:bodyPr>
          <a:lstStyle/>
          <a:p>
            <a:r>
              <a:rPr lang="en-US" altLang="en-US"/>
              <a:t>The Elemental Tetrad</a:t>
            </a:r>
          </a:p>
        </p:txBody>
      </p:sp>
      <p:pic>
        <p:nvPicPr>
          <p:cNvPr id="15366" name="Picture 6">
            <a:extLst>
              <a:ext uri="{FF2B5EF4-FFF2-40B4-BE49-F238E27FC236}">
                <a16:creationId xmlns:a16="http://schemas.microsoft.com/office/drawing/2014/main" id="{C868C760-23E9-4C65-B166-859563204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5132" y="645106"/>
            <a:ext cx="5247747" cy="52477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7" name="Straight Connector 7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5364" name="Rectangle 4">
            <a:extLst>
              <a:ext uri="{FF2B5EF4-FFF2-40B4-BE49-F238E27FC236}">
                <a16:creationId xmlns:a16="http://schemas.microsoft.com/office/drawing/2014/main" id="{A3448807-EFB7-421B-BAD4-035DDB9CD22D}"/>
              </a:ext>
            </a:extLst>
          </p:cNvPr>
          <p:cNvSpPr>
            <a:spLocks noGrp="1" noChangeArrowheads="1"/>
          </p:cNvSpPr>
          <p:nvPr>
            <p:ph type="body" idx="1"/>
          </p:nvPr>
        </p:nvSpPr>
        <p:spPr>
          <a:xfrm>
            <a:off x="6411684" y="2198914"/>
            <a:ext cx="5127172" cy="3670180"/>
          </a:xfrm>
        </p:spPr>
        <p:txBody>
          <a:bodyPr>
            <a:normAutofit/>
          </a:bodyPr>
          <a:lstStyle/>
          <a:p>
            <a:r>
              <a:rPr lang="en-US" altLang="en-US"/>
              <a:t>From </a:t>
            </a:r>
            <a:r>
              <a:rPr lang="en-US" altLang="en-US" i="1"/>
              <a:t>The Art of Game Design: A Book of Lenses</a:t>
            </a:r>
            <a:r>
              <a:rPr lang="en-US" altLang="en-US" b="0" i="1"/>
              <a:t> </a:t>
            </a:r>
            <a:r>
              <a:rPr lang="en-US" altLang="en-US"/>
              <a:t>by Jesse Schell</a:t>
            </a:r>
          </a:p>
          <a:p>
            <a:r>
              <a:rPr lang="en-US" altLang="en-US"/>
              <a:t>A tetrad of elements</a:t>
            </a:r>
          </a:p>
        </p:txBody>
      </p:sp>
      <p:sp>
        <p:nvSpPr>
          <p:cNvPr id="79" name="Rectangle 7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65" name="Rectangle 5">
            <a:extLst>
              <a:ext uri="{FF2B5EF4-FFF2-40B4-BE49-F238E27FC236}">
                <a16:creationId xmlns:a16="http://schemas.microsoft.com/office/drawing/2014/main" id="{FC19D084-74B9-4585-9524-BDC2254C4589}"/>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spcAft>
                <a:spcPts val="600"/>
              </a:spcAft>
            </a:pPr>
            <a:fld id="{088054F8-DF6E-48CF-8241-0AF7BEFC9850}" type="slidenum">
              <a:rPr lang="en-US" altLang="en-US" sz="1200" b="1">
                <a:solidFill>
                  <a:srgbClr val="FFFFFF"/>
                </a:solidFill>
                <a:latin typeface="Arial Black" panose="020B0A04020102020204" pitchFamily="34" charset="0"/>
                <a:sym typeface="Arial Black" panose="020B0A04020102020204" pitchFamily="34" charset="0"/>
              </a:rPr>
              <a:pPr algn="r">
                <a:spcAft>
                  <a:spcPts val="600"/>
                </a:spcAft>
              </a:pPr>
              <a:t>45</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bldLvl="5"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B174C61D-6280-4806-AFFA-963FE5AE9CB4}"/>
              </a:ext>
            </a:extLst>
          </p:cNvPr>
          <p:cNvSpPr>
            <a:spLocks noGrp="1" noChangeArrowheads="1"/>
          </p:cNvSpPr>
          <p:nvPr>
            <p:ph type="title"/>
          </p:nvPr>
        </p:nvSpPr>
        <p:spPr/>
        <p:txBody>
          <a:bodyPr/>
          <a:lstStyle/>
          <a:p>
            <a:r>
              <a:rPr lang="en-US" altLang="en-US"/>
              <a:t>The Elemental Tetrad</a:t>
            </a:r>
            <a:endParaRPr lang="en-US" altLang="en-US" sz="1800"/>
          </a:p>
        </p:txBody>
      </p:sp>
      <p:sp>
        <p:nvSpPr>
          <p:cNvPr id="16388" name="Rectangle 4">
            <a:extLst>
              <a:ext uri="{FF2B5EF4-FFF2-40B4-BE49-F238E27FC236}">
                <a16:creationId xmlns:a16="http://schemas.microsoft.com/office/drawing/2014/main" id="{EEC2733E-3730-42BA-8968-137A81489DF5}"/>
              </a:ext>
            </a:extLst>
          </p:cNvPr>
          <p:cNvSpPr>
            <a:spLocks noGrp="1" noChangeArrowheads="1"/>
          </p:cNvSpPr>
          <p:nvPr>
            <p:ph type="body" idx="1"/>
          </p:nvPr>
        </p:nvSpPr>
        <p:spPr/>
        <p:txBody>
          <a:bodyPr/>
          <a:lstStyle/>
          <a:p>
            <a:r>
              <a:rPr lang="en-US" altLang="en-US"/>
              <a:t>Mechanics</a:t>
            </a:r>
          </a:p>
          <a:p>
            <a:pPr marL="750888" lvl="1" indent="-254000">
              <a:spcBef>
                <a:spcPts val="900"/>
              </a:spcBef>
              <a:buFontTx/>
              <a:buChar char="–"/>
            </a:pPr>
            <a:r>
              <a:rPr lang="en-US" altLang="en-US" sz="2000">
                <a:solidFill>
                  <a:srgbClr val="000000"/>
                </a:solidFill>
              </a:rPr>
              <a:t>Rules for interaction between the player and the game</a:t>
            </a:r>
          </a:p>
          <a:p>
            <a:pPr marL="750888" lvl="1" indent="-254000">
              <a:spcBef>
                <a:spcPts val="900"/>
              </a:spcBef>
              <a:buFontTx/>
              <a:buChar char="–"/>
            </a:pPr>
            <a:r>
              <a:rPr lang="en-US" altLang="en-US" sz="2000">
                <a:solidFill>
                  <a:srgbClr val="000000"/>
                </a:solidFill>
              </a:rPr>
              <a:t>Differentiate games from other non-interactive media</a:t>
            </a:r>
          </a:p>
          <a:p>
            <a:pPr marL="750888" lvl="1" indent="-254000">
              <a:spcBef>
                <a:spcPts val="900"/>
              </a:spcBef>
              <a:buFontTx/>
              <a:buChar char="–"/>
            </a:pPr>
            <a:r>
              <a:rPr lang="en-US" altLang="en-US" sz="2000">
                <a:solidFill>
                  <a:srgbClr val="000000"/>
                </a:solidFill>
              </a:rPr>
              <a:t>Contain</a:t>
            </a:r>
          </a:p>
          <a:p>
            <a:pPr marL="1106488" lvl="2" indent="-152400">
              <a:spcBef>
                <a:spcPts val="500"/>
              </a:spcBef>
              <a:buFontTx/>
              <a:buChar char="•"/>
            </a:pPr>
            <a:r>
              <a:rPr lang="en-US" altLang="en-US" sz="1800">
                <a:solidFill>
                  <a:srgbClr val="000000"/>
                </a:solidFill>
              </a:rPr>
              <a:t>Rules</a:t>
            </a:r>
          </a:p>
          <a:p>
            <a:pPr marL="1106488" lvl="2" indent="-152400">
              <a:spcBef>
                <a:spcPts val="500"/>
              </a:spcBef>
              <a:buFontTx/>
              <a:buChar char="•"/>
            </a:pPr>
            <a:r>
              <a:rPr lang="en-US" altLang="en-US" sz="1800">
                <a:solidFill>
                  <a:srgbClr val="000000"/>
                </a:solidFill>
              </a:rPr>
              <a:t>Objectives</a:t>
            </a:r>
          </a:p>
          <a:p>
            <a:pPr marL="1106488" lvl="2" indent="-152400">
              <a:spcBef>
                <a:spcPts val="500"/>
              </a:spcBef>
              <a:buFontTx/>
              <a:buChar char="•"/>
            </a:pPr>
            <a:r>
              <a:rPr lang="en-US" altLang="en-US" sz="1800">
                <a:solidFill>
                  <a:srgbClr val="000000"/>
                </a:solidFill>
              </a:rPr>
              <a:t>Other Formal elements</a:t>
            </a:r>
          </a:p>
          <a:p>
            <a:pPr marL="750888" lvl="1" indent="-254000">
              <a:spcBef>
                <a:spcPts val="900"/>
              </a:spcBef>
              <a:buFontTx/>
              <a:buChar char="–"/>
            </a:pPr>
            <a:r>
              <a:rPr lang="en-US" altLang="en-US" sz="2000">
                <a:solidFill>
                  <a:srgbClr val="000000"/>
                </a:solidFill>
              </a:rPr>
              <a:t>Different from </a:t>
            </a:r>
            <a:r>
              <a:rPr lang="en-US" altLang="en-US" sz="2000" i="1">
                <a:solidFill>
                  <a:srgbClr val="000000"/>
                </a:solidFill>
              </a:rPr>
              <a:t>mechanics</a:t>
            </a:r>
            <a:r>
              <a:rPr lang="en-US" altLang="en-US" sz="2000">
                <a:solidFill>
                  <a:srgbClr val="000000"/>
                </a:solidFill>
              </a:rPr>
              <a:t> in MDA</a:t>
            </a:r>
          </a:p>
          <a:p>
            <a:pPr marL="1106488" lvl="2" indent="-152400">
              <a:spcBef>
                <a:spcPts val="500"/>
              </a:spcBef>
              <a:buFontTx/>
              <a:buChar char="•"/>
            </a:pPr>
            <a:r>
              <a:rPr lang="en-US" altLang="en-US" sz="1800">
                <a:solidFill>
                  <a:srgbClr val="000000"/>
                </a:solidFill>
              </a:rPr>
              <a:t>Schell differentiates between mechanics and technology</a:t>
            </a:r>
          </a:p>
        </p:txBody>
      </p:sp>
      <p:sp>
        <p:nvSpPr>
          <p:cNvPr id="16389" name="Rectangle 5">
            <a:extLst>
              <a:ext uri="{FF2B5EF4-FFF2-40B4-BE49-F238E27FC236}">
                <a16:creationId xmlns:a16="http://schemas.microsoft.com/office/drawing/2014/main" id="{E661392F-BB09-4674-8307-11D0AD136CBA}"/>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684B31EC-C890-4CBE-B049-62EE4E312545}" type="slidenum">
              <a:rPr lang="en-US" altLang="en-US" sz="1200" b="1">
                <a:solidFill>
                  <a:srgbClr val="FFFFFF"/>
                </a:solidFill>
                <a:latin typeface="Arial Black" panose="020B0A04020102020204" pitchFamily="34" charset="0"/>
                <a:sym typeface="Arial Black" panose="020B0A04020102020204" pitchFamily="34" charset="0"/>
              </a:rPr>
              <a:pPr algn="r"/>
              <a:t>46</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8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8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8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4583B6E-A800-462D-AA75-D47E78FEE9A3}"/>
              </a:ext>
            </a:extLst>
          </p:cNvPr>
          <p:cNvSpPr>
            <a:spLocks noGrp="1" noChangeArrowheads="1"/>
          </p:cNvSpPr>
          <p:nvPr>
            <p:ph type="title"/>
          </p:nvPr>
        </p:nvSpPr>
        <p:spPr/>
        <p:txBody>
          <a:bodyPr/>
          <a:lstStyle/>
          <a:p>
            <a:r>
              <a:rPr lang="en-US" altLang="en-US"/>
              <a:t>The Elemental Tetrad</a:t>
            </a:r>
            <a:endParaRPr lang="en-US" altLang="en-US" sz="1800"/>
          </a:p>
        </p:txBody>
      </p:sp>
      <p:sp>
        <p:nvSpPr>
          <p:cNvPr id="17412" name="Rectangle 4">
            <a:extLst>
              <a:ext uri="{FF2B5EF4-FFF2-40B4-BE49-F238E27FC236}">
                <a16:creationId xmlns:a16="http://schemas.microsoft.com/office/drawing/2014/main" id="{F7EBF290-6C37-4D1D-8723-6C294DF8EBD6}"/>
              </a:ext>
            </a:extLst>
          </p:cNvPr>
          <p:cNvSpPr>
            <a:spLocks noGrp="1" noChangeArrowheads="1"/>
          </p:cNvSpPr>
          <p:nvPr>
            <p:ph type="body" idx="1"/>
          </p:nvPr>
        </p:nvSpPr>
        <p:spPr/>
        <p:txBody>
          <a:bodyPr>
            <a:normAutofit fontScale="77500" lnSpcReduction="20000"/>
          </a:bodyPr>
          <a:lstStyle/>
          <a:p>
            <a:r>
              <a:rPr lang="en-US" altLang="en-US"/>
              <a:t>Aesthetics</a:t>
            </a:r>
          </a:p>
          <a:p>
            <a:pPr marL="750888" lvl="1" indent="-254000">
              <a:spcBef>
                <a:spcPts val="900"/>
              </a:spcBef>
              <a:buFontTx/>
              <a:buChar char="–"/>
            </a:pPr>
            <a:r>
              <a:rPr lang="en-US" altLang="en-US" sz="2000">
                <a:solidFill>
                  <a:srgbClr val="000000"/>
                </a:solidFill>
              </a:rPr>
              <a:t>Describe how the game is perceived by the five senses</a:t>
            </a:r>
          </a:p>
          <a:p>
            <a:pPr marL="1106488" lvl="2" indent="-152400">
              <a:spcBef>
                <a:spcPts val="500"/>
              </a:spcBef>
              <a:buFontTx/>
              <a:buChar char="•"/>
            </a:pPr>
            <a:r>
              <a:rPr lang="en-US" altLang="en-US" sz="1800">
                <a:solidFill>
                  <a:srgbClr val="000000"/>
                </a:solidFill>
              </a:rPr>
              <a:t>Vision</a:t>
            </a:r>
          </a:p>
          <a:p>
            <a:pPr marL="1106488" lvl="2" indent="-152400">
              <a:spcBef>
                <a:spcPts val="500"/>
              </a:spcBef>
              <a:buFontTx/>
              <a:buChar char="•"/>
            </a:pPr>
            <a:r>
              <a:rPr lang="en-US" altLang="en-US" sz="1800">
                <a:solidFill>
                  <a:srgbClr val="000000"/>
                </a:solidFill>
              </a:rPr>
              <a:t>Sound</a:t>
            </a:r>
          </a:p>
          <a:p>
            <a:pPr marL="1106488" lvl="2" indent="-152400">
              <a:spcBef>
                <a:spcPts val="500"/>
              </a:spcBef>
              <a:buFontTx/>
              <a:buChar char="•"/>
            </a:pPr>
            <a:r>
              <a:rPr lang="en-US" altLang="en-US" sz="1800">
                <a:solidFill>
                  <a:srgbClr val="000000"/>
                </a:solidFill>
              </a:rPr>
              <a:t>Smell</a:t>
            </a:r>
          </a:p>
          <a:p>
            <a:pPr marL="1106488" lvl="2" indent="-152400">
              <a:spcBef>
                <a:spcPts val="500"/>
              </a:spcBef>
              <a:buFontTx/>
              <a:buChar char="•"/>
            </a:pPr>
            <a:r>
              <a:rPr lang="en-US" altLang="en-US" sz="1800">
                <a:solidFill>
                  <a:srgbClr val="000000"/>
                </a:solidFill>
              </a:rPr>
              <a:t>Taste</a:t>
            </a:r>
          </a:p>
          <a:p>
            <a:pPr marL="1106488" lvl="2" indent="-152400">
              <a:spcBef>
                <a:spcPts val="500"/>
              </a:spcBef>
              <a:buFontTx/>
              <a:buChar char="•"/>
            </a:pPr>
            <a:r>
              <a:rPr lang="en-US" altLang="en-US" sz="1800">
                <a:solidFill>
                  <a:srgbClr val="000000"/>
                </a:solidFill>
              </a:rPr>
              <a:t>Touch</a:t>
            </a:r>
          </a:p>
          <a:p>
            <a:pPr marL="750888" lvl="1" indent="-254000">
              <a:spcBef>
                <a:spcPts val="900"/>
              </a:spcBef>
              <a:buFontTx/>
              <a:buChar char="–"/>
            </a:pPr>
            <a:r>
              <a:rPr lang="en-US" altLang="en-US" sz="2000">
                <a:solidFill>
                  <a:srgbClr val="000000"/>
                </a:solidFill>
              </a:rPr>
              <a:t>Many different aspects of aesthetics</a:t>
            </a:r>
          </a:p>
          <a:p>
            <a:pPr marL="1106488" lvl="2" indent="-152400">
              <a:spcBef>
                <a:spcPts val="500"/>
              </a:spcBef>
              <a:buFontTx/>
              <a:buChar char="•"/>
            </a:pPr>
            <a:r>
              <a:rPr lang="en-US" altLang="en-US" sz="1800">
                <a:solidFill>
                  <a:srgbClr val="000000"/>
                </a:solidFill>
              </a:rPr>
              <a:t>Soundtrack</a:t>
            </a:r>
          </a:p>
          <a:p>
            <a:pPr marL="1106488" lvl="2" indent="-152400">
              <a:spcBef>
                <a:spcPts val="500"/>
              </a:spcBef>
              <a:buFontTx/>
              <a:buChar char="•"/>
            </a:pPr>
            <a:r>
              <a:rPr lang="en-US" altLang="en-US" sz="1800">
                <a:solidFill>
                  <a:srgbClr val="000000"/>
                </a:solidFill>
              </a:rPr>
              <a:t>3D graphics and animation</a:t>
            </a:r>
          </a:p>
          <a:p>
            <a:pPr marL="1106488" lvl="2" indent="-152400">
              <a:spcBef>
                <a:spcPts val="500"/>
              </a:spcBef>
              <a:buFontTx/>
              <a:buChar char="•"/>
            </a:pPr>
            <a:r>
              <a:rPr lang="en-US" altLang="en-US" sz="1800">
                <a:solidFill>
                  <a:srgbClr val="000000"/>
                </a:solidFill>
              </a:rPr>
              <a:t>Packaging and cover art</a:t>
            </a:r>
          </a:p>
          <a:p>
            <a:pPr marL="750888" lvl="1" indent="-254000">
              <a:spcBef>
                <a:spcPts val="900"/>
              </a:spcBef>
              <a:buFontTx/>
              <a:buChar char="–"/>
            </a:pPr>
            <a:r>
              <a:rPr lang="en-US" altLang="en-US" sz="2000">
                <a:solidFill>
                  <a:srgbClr val="000000"/>
                </a:solidFill>
              </a:rPr>
              <a:t>Different from </a:t>
            </a:r>
            <a:r>
              <a:rPr lang="en-US" altLang="en-US" sz="2000" i="1">
                <a:solidFill>
                  <a:srgbClr val="000000"/>
                </a:solidFill>
              </a:rPr>
              <a:t>aesthetics</a:t>
            </a:r>
            <a:r>
              <a:rPr lang="en-US" altLang="en-US" sz="2000">
                <a:solidFill>
                  <a:srgbClr val="000000"/>
                </a:solidFill>
              </a:rPr>
              <a:t> in MDA</a:t>
            </a:r>
          </a:p>
          <a:p>
            <a:pPr marL="1106488" lvl="2" indent="-152400">
              <a:spcBef>
                <a:spcPts val="500"/>
              </a:spcBef>
              <a:buFontTx/>
              <a:buChar char="•"/>
            </a:pPr>
            <a:r>
              <a:rPr lang="en-US" altLang="en-US" sz="1800">
                <a:solidFill>
                  <a:srgbClr val="000000"/>
                </a:solidFill>
              </a:rPr>
              <a:t>MDA aesthetics describes the emotional response to the game</a:t>
            </a:r>
          </a:p>
          <a:p>
            <a:pPr marL="1106488" lvl="2" indent="-152400">
              <a:spcBef>
                <a:spcPts val="500"/>
              </a:spcBef>
              <a:buFontTx/>
              <a:buChar char="•"/>
            </a:pPr>
            <a:r>
              <a:rPr lang="en-US" altLang="en-US" sz="1800">
                <a:solidFill>
                  <a:srgbClr val="000000"/>
                </a:solidFill>
              </a:rPr>
              <a:t>Schell's aesthetics describe the five senses</a:t>
            </a:r>
          </a:p>
        </p:txBody>
      </p:sp>
      <p:sp>
        <p:nvSpPr>
          <p:cNvPr id="17413" name="Rectangle 5">
            <a:extLst>
              <a:ext uri="{FF2B5EF4-FFF2-40B4-BE49-F238E27FC236}">
                <a16:creationId xmlns:a16="http://schemas.microsoft.com/office/drawing/2014/main" id="{42361F90-C301-41CB-A69F-3691B68B1A0E}"/>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709A8347-1486-4B55-912B-83ED5FCE843F}" type="slidenum">
              <a:rPr lang="en-US" altLang="en-US" sz="1200" b="1">
                <a:solidFill>
                  <a:srgbClr val="FFFFFF"/>
                </a:solidFill>
                <a:latin typeface="Arial Black" panose="020B0A04020102020204" pitchFamily="34" charset="0"/>
                <a:sym typeface="Arial Black" panose="020B0A04020102020204" pitchFamily="34" charset="0"/>
              </a:rPr>
              <a:pPr algn="r"/>
              <a:t>47</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1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41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41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412">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412">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74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74CC1879-F39B-41FB-B0A2-B0AA9B6A6C08}"/>
              </a:ext>
            </a:extLst>
          </p:cNvPr>
          <p:cNvSpPr>
            <a:spLocks noGrp="1" noChangeArrowheads="1"/>
          </p:cNvSpPr>
          <p:nvPr>
            <p:ph type="title"/>
          </p:nvPr>
        </p:nvSpPr>
        <p:spPr/>
        <p:txBody>
          <a:bodyPr/>
          <a:lstStyle/>
          <a:p>
            <a:r>
              <a:rPr lang="en-US" altLang="en-US"/>
              <a:t>The Elemental Tetrad</a:t>
            </a:r>
            <a:endParaRPr lang="en-US" altLang="en-US" sz="1800"/>
          </a:p>
        </p:txBody>
      </p:sp>
      <p:sp>
        <p:nvSpPr>
          <p:cNvPr id="18436" name="Rectangle 4">
            <a:extLst>
              <a:ext uri="{FF2B5EF4-FFF2-40B4-BE49-F238E27FC236}">
                <a16:creationId xmlns:a16="http://schemas.microsoft.com/office/drawing/2014/main" id="{DDED062C-C1BD-441A-8407-07EC9A4491DF}"/>
              </a:ext>
            </a:extLst>
          </p:cNvPr>
          <p:cNvSpPr>
            <a:spLocks noGrp="1" noChangeArrowheads="1"/>
          </p:cNvSpPr>
          <p:nvPr>
            <p:ph type="body" idx="1"/>
          </p:nvPr>
        </p:nvSpPr>
        <p:spPr/>
        <p:txBody>
          <a:bodyPr/>
          <a:lstStyle/>
          <a:p>
            <a:r>
              <a:rPr lang="en-US" altLang="en-US"/>
              <a:t>Technology</a:t>
            </a:r>
          </a:p>
          <a:p>
            <a:pPr marL="750888" lvl="1" indent="-254000">
              <a:spcBef>
                <a:spcPts val="900"/>
              </a:spcBef>
              <a:buFontTx/>
              <a:buChar char="–"/>
            </a:pPr>
            <a:r>
              <a:rPr lang="en-US" altLang="en-US" sz="2000">
                <a:solidFill>
                  <a:srgbClr val="000000"/>
                </a:solidFill>
              </a:rPr>
              <a:t>The underlying technology that makes the game work</a:t>
            </a:r>
          </a:p>
          <a:p>
            <a:pPr marL="750888" lvl="1" indent="-254000">
              <a:spcBef>
                <a:spcPts val="900"/>
              </a:spcBef>
              <a:buFontTx/>
              <a:buChar char="–"/>
            </a:pPr>
            <a:r>
              <a:rPr lang="en-US" altLang="en-US" sz="2000">
                <a:solidFill>
                  <a:srgbClr val="000000"/>
                </a:solidFill>
              </a:rPr>
              <a:t>Digital technologies</a:t>
            </a:r>
          </a:p>
          <a:p>
            <a:pPr marL="1106488" lvl="2" indent="-152400">
              <a:spcBef>
                <a:spcPts val="500"/>
              </a:spcBef>
              <a:buFontTx/>
              <a:buChar char="•"/>
            </a:pPr>
            <a:r>
              <a:rPr lang="en-US" altLang="en-US" sz="1800">
                <a:solidFill>
                  <a:srgbClr val="000000"/>
                </a:solidFill>
              </a:rPr>
              <a:t>Computer and console hardware</a:t>
            </a:r>
          </a:p>
          <a:p>
            <a:pPr marL="1106488" lvl="2" indent="-152400">
              <a:spcBef>
                <a:spcPts val="500"/>
              </a:spcBef>
              <a:buFontTx/>
              <a:buChar char="•"/>
            </a:pPr>
            <a:r>
              <a:rPr lang="en-US" altLang="en-US" sz="1800">
                <a:solidFill>
                  <a:srgbClr val="000000"/>
                </a:solidFill>
              </a:rPr>
              <a:t>Software and programming</a:t>
            </a:r>
          </a:p>
          <a:p>
            <a:pPr marL="1106488" lvl="2" indent="-152400">
              <a:spcBef>
                <a:spcPts val="500"/>
              </a:spcBef>
              <a:buFontTx/>
              <a:buChar char="•"/>
            </a:pPr>
            <a:r>
              <a:rPr lang="en-US" altLang="en-US" sz="1800">
                <a:solidFill>
                  <a:srgbClr val="000000"/>
                </a:solidFill>
              </a:rPr>
              <a:t>Rendering software and pipelines</a:t>
            </a:r>
          </a:p>
          <a:p>
            <a:pPr marL="750888" lvl="1" indent="-254000">
              <a:spcBef>
                <a:spcPts val="900"/>
              </a:spcBef>
              <a:buFontTx/>
              <a:buChar char="–"/>
            </a:pPr>
            <a:r>
              <a:rPr lang="en-US" altLang="en-US" sz="2000">
                <a:solidFill>
                  <a:srgbClr val="000000"/>
                </a:solidFill>
              </a:rPr>
              <a:t>Paper technologies</a:t>
            </a:r>
          </a:p>
          <a:p>
            <a:pPr marL="1106488" lvl="2" indent="-152400">
              <a:spcBef>
                <a:spcPts val="500"/>
              </a:spcBef>
              <a:buFontTx/>
              <a:buChar char="•"/>
            </a:pPr>
            <a:r>
              <a:rPr lang="en-US" altLang="en-US" sz="1800">
                <a:solidFill>
                  <a:srgbClr val="000000"/>
                </a:solidFill>
              </a:rPr>
              <a:t>Dice and other randomizers</a:t>
            </a:r>
          </a:p>
          <a:p>
            <a:pPr marL="1106488" lvl="2" indent="-152400">
              <a:spcBef>
                <a:spcPts val="500"/>
              </a:spcBef>
              <a:buFontTx/>
              <a:buChar char="•"/>
            </a:pPr>
            <a:r>
              <a:rPr lang="en-US" altLang="en-US" sz="1800">
                <a:solidFill>
                  <a:srgbClr val="000000"/>
                </a:solidFill>
              </a:rPr>
              <a:t>Statistics tables</a:t>
            </a:r>
          </a:p>
        </p:txBody>
      </p:sp>
      <p:sp>
        <p:nvSpPr>
          <p:cNvPr id="18437" name="Rectangle 5">
            <a:extLst>
              <a:ext uri="{FF2B5EF4-FFF2-40B4-BE49-F238E27FC236}">
                <a16:creationId xmlns:a16="http://schemas.microsoft.com/office/drawing/2014/main" id="{FD4156C8-452C-4F67-9B4F-7998239F0032}"/>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86112FBB-EFD6-44CC-BCF8-418B419ABA23}" type="slidenum">
              <a:rPr lang="en-US" altLang="en-US" sz="1200" b="1">
                <a:solidFill>
                  <a:srgbClr val="FFFFFF"/>
                </a:solidFill>
                <a:latin typeface="Arial Black" panose="020B0A04020102020204" pitchFamily="34" charset="0"/>
                <a:sym typeface="Arial Black" panose="020B0A04020102020204" pitchFamily="34" charset="0"/>
              </a:rPr>
              <a:pPr algn="r"/>
              <a:t>48</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bldLvl="5"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869E372D-BF5F-4E78-8BCF-3023DB4A46BC}"/>
              </a:ext>
            </a:extLst>
          </p:cNvPr>
          <p:cNvSpPr>
            <a:spLocks noGrp="1" noChangeArrowheads="1"/>
          </p:cNvSpPr>
          <p:nvPr>
            <p:ph type="title"/>
          </p:nvPr>
        </p:nvSpPr>
        <p:spPr/>
        <p:txBody>
          <a:bodyPr/>
          <a:lstStyle/>
          <a:p>
            <a:r>
              <a:rPr lang="en-US" altLang="en-US"/>
              <a:t>The Elemental Tetrad</a:t>
            </a:r>
            <a:endParaRPr lang="en-US" altLang="en-US" sz="1800"/>
          </a:p>
        </p:txBody>
      </p:sp>
      <p:sp>
        <p:nvSpPr>
          <p:cNvPr id="19460" name="Rectangle 4">
            <a:extLst>
              <a:ext uri="{FF2B5EF4-FFF2-40B4-BE49-F238E27FC236}">
                <a16:creationId xmlns:a16="http://schemas.microsoft.com/office/drawing/2014/main" id="{1B1CB993-512D-4C26-84C9-8AA4504B07B8}"/>
              </a:ext>
            </a:extLst>
          </p:cNvPr>
          <p:cNvSpPr>
            <a:spLocks noGrp="1" noChangeArrowheads="1"/>
          </p:cNvSpPr>
          <p:nvPr>
            <p:ph type="body" idx="1"/>
          </p:nvPr>
        </p:nvSpPr>
        <p:spPr/>
        <p:txBody>
          <a:bodyPr/>
          <a:lstStyle/>
          <a:p>
            <a:r>
              <a:rPr lang="en-US" altLang="en-US"/>
              <a:t>Story</a:t>
            </a:r>
          </a:p>
          <a:p>
            <a:pPr marL="750888" lvl="1" indent="-254000">
              <a:spcBef>
                <a:spcPts val="900"/>
              </a:spcBef>
              <a:buFontTx/>
              <a:buChar char="–"/>
            </a:pPr>
            <a:r>
              <a:rPr lang="en-US" altLang="en-US" sz="2000">
                <a:solidFill>
                  <a:srgbClr val="000000"/>
                </a:solidFill>
              </a:rPr>
              <a:t>Everything included in Fullerton's Dramatic Elements</a:t>
            </a:r>
          </a:p>
          <a:p>
            <a:pPr marL="750888" lvl="1" indent="-254000">
              <a:spcBef>
                <a:spcPts val="900"/>
              </a:spcBef>
              <a:buFontTx/>
              <a:buChar char="–"/>
            </a:pPr>
            <a:r>
              <a:rPr lang="en-US" altLang="en-US" sz="2000">
                <a:solidFill>
                  <a:srgbClr val="000000"/>
                </a:solidFill>
              </a:rPr>
              <a:t>Differs from Fullerton's Dramatic Elements because it is broader than what she terms </a:t>
            </a:r>
            <a:r>
              <a:rPr lang="en-US" altLang="en-US" sz="2000" i="1">
                <a:solidFill>
                  <a:srgbClr val="000000"/>
                </a:solidFill>
              </a:rPr>
              <a:t>story</a:t>
            </a:r>
            <a:r>
              <a:rPr lang="en-US" altLang="en-US" sz="2000">
                <a:solidFill>
                  <a:srgbClr val="000000"/>
                </a:solidFill>
              </a:rPr>
              <a:t>.</a:t>
            </a:r>
          </a:p>
          <a:p>
            <a:pPr marL="1106488" lvl="2" indent="-152400">
              <a:spcBef>
                <a:spcPts val="500"/>
              </a:spcBef>
              <a:buFontTx/>
              <a:buChar char="•"/>
            </a:pPr>
            <a:r>
              <a:rPr lang="en-US" altLang="en-US" sz="1800">
                <a:solidFill>
                  <a:srgbClr val="000000"/>
                </a:solidFill>
              </a:rPr>
              <a:t>Schell's story includes premise and character as well</a:t>
            </a:r>
          </a:p>
        </p:txBody>
      </p:sp>
      <p:sp>
        <p:nvSpPr>
          <p:cNvPr id="19461" name="Rectangle 5">
            <a:extLst>
              <a:ext uri="{FF2B5EF4-FFF2-40B4-BE49-F238E27FC236}">
                <a16:creationId xmlns:a16="http://schemas.microsoft.com/office/drawing/2014/main" id="{F797250C-28A4-4A59-AC81-CEAB21DAFD80}"/>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92104433-6A5B-4135-AB05-DDE133907F50}" type="slidenum">
              <a:rPr lang="en-US" altLang="en-US" sz="1200" b="1">
                <a:solidFill>
                  <a:srgbClr val="FFFFFF"/>
                </a:solidFill>
                <a:latin typeface="Arial Black" panose="020B0A04020102020204" pitchFamily="34" charset="0"/>
                <a:sym typeface="Arial Black" panose="020B0A04020102020204" pitchFamily="34" charset="0"/>
              </a:rPr>
              <a:pPr algn="r"/>
              <a:t>49</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know what a framework is and why we are using one to analyze games</a:t>
            </a:r>
          </a:p>
          <a:p>
            <a:r>
              <a:rPr lang="en-US" dirty="0"/>
              <a:t>I can explain what comprises the MDA framework and give examples of what constitutes each one</a:t>
            </a:r>
          </a:p>
          <a:p>
            <a:pPr lvl="1"/>
            <a:r>
              <a:rPr lang="en-US" dirty="0"/>
              <a:t>Mechanics</a:t>
            </a:r>
          </a:p>
          <a:p>
            <a:pPr lvl="1"/>
            <a:r>
              <a:rPr lang="en-US" dirty="0"/>
              <a:t>Dynamics</a:t>
            </a:r>
          </a:p>
          <a:p>
            <a:pPr lvl="1"/>
            <a:r>
              <a:rPr lang="en-US" dirty="0"/>
              <a:t>Aesthetics</a:t>
            </a:r>
          </a:p>
          <a:p>
            <a:pPr lvl="1"/>
            <a:endParaRPr lang="en-US" dirty="0"/>
          </a:p>
        </p:txBody>
      </p:sp>
    </p:spTree>
    <p:extLst>
      <p:ext uri="{BB962C8B-B14F-4D97-AF65-F5344CB8AC3E}">
        <p14:creationId xmlns:p14="http://schemas.microsoft.com/office/powerpoint/2010/main" val="2423389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bg bwMode="auto">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3">
            <a:extLst>
              <a:ext uri="{FF2B5EF4-FFF2-40B4-BE49-F238E27FC236}">
                <a16:creationId xmlns:a16="http://schemas.microsoft.com/office/drawing/2014/main" id="{B200A2EA-ADB6-49AA-8CC2-44A5E8C55E3B}"/>
              </a:ext>
            </a:extLst>
          </p:cNvPr>
          <p:cNvSpPr>
            <a:spLocks noGrp="1" noChangeArrowheads="1"/>
          </p:cNvSpPr>
          <p:nvPr>
            <p:ph type="title"/>
          </p:nvPr>
        </p:nvSpPr>
        <p:spPr>
          <a:xfrm>
            <a:off x="6411685" y="634946"/>
            <a:ext cx="5127171" cy="1450757"/>
          </a:xfrm>
        </p:spPr>
        <p:txBody>
          <a:bodyPr>
            <a:normAutofit/>
          </a:bodyPr>
          <a:lstStyle/>
          <a:p>
            <a:r>
              <a:rPr lang="en-US" altLang="en-US"/>
              <a:t>The Elemental Tetrad</a:t>
            </a:r>
          </a:p>
        </p:txBody>
      </p:sp>
      <p:pic>
        <p:nvPicPr>
          <p:cNvPr id="20486" name="Picture 6">
            <a:extLst>
              <a:ext uri="{FF2B5EF4-FFF2-40B4-BE49-F238E27FC236}">
                <a16:creationId xmlns:a16="http://schemas.microsoft.com/office/drawing/2014/main" id="{93F27FFD-C257-4241-B711-30D389C5E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45132" y="645106"/>
            <a:ext cx="5247747" cy="52477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7" name="Straight Connector 7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0484" name="Rectangle 4">
            <a:extLst>
              <a:ext uri="{FF2B5EF4-FFF2-40B4-BE49-F238E27FC236}">
                <a16:creationId xmlns:a16="http://schemas.microsoft.com/office/drawing/2014/main" id="{39FD0AA0-C58D-4AE0-8D92-093B9E748ADF}"/>
              </a:ext>
            </a:extLst>
          </p:cNvPr>
          <p:cNvSpPr>
            <a:spLocks noGrp="1" noChangeArrowheads="1"/>
          </p:cNvSpPr>
          <p:nvPr>
            <p:ph type="body" idx="1"/>
          </p:nvPr>
        </p:nvSpPr>
        <p:spPr>
          <a:xfrm>
            <a:off x="6411684" y="2198914"/>
            <a:ext cx="5127172" cy="3670180"/>
          </a:xfrm>
        </p:spPr>
        <p:txBody>
          <a:bodyPr>
            <a:normAutofit/>
          </a:bodyPr>
          <a:lstStyle/>
          <a:p>
            <a:r>
              <a:rPr lang="en-US" altLang="en-US" dirty="0"/>
              <a:t>Schell arranges the elements in a tetrad</a:t>
            </a:r>
          </a:p>
          <a:p>
            <a:pPr marL="750888" lvl="1" indent="-254000">
              <a:spcBef>
                <a:spcPts val="900"/>
              </a:spcBef>
              <a:buFontTx/>
              <a:buChar char="–"/>
            </a:pPr>
            <a:r>
              <a:rPr lang="en-US" altLang="en-US" dirty="0"/>
              <a:t>Four elements also represent four groups in a game studio</a:t>
            </a:r>
          </a:p>
          <a:p>
            <a:pPr marL="750888" lvl="1" indent="-254000">
              <a:spcBef>
                <a:spcPts val="900"/>
              </a:spcBef>
              <a:buFontTx/>
              <a:buChar char="–"/>
            </a:pPr>
            <a:r>
              <a:rPr lang="en-US" altLang="en-US" dirty="0"/>
              <a:t>Arranged from most to least visible</a:t>
            </a:r>
          </a:p>
        </p:txBody>
      </p:sp>
      <p:sp>
        <p:nvSpPr>
          <p:cNvPr id="79" name="Rectangle 7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85" name="Rectangle 5">
            <a:extLst>
              <a:ext uri="{FF2B5EF4-FFF2-40B4-BE49-F238E27FC236}">
                <a16:creationId xmlns:a16="http://schemas.microsoft.com/office/drawing/2014/main" id="{D806505F-B5FB-4452-A4C9-628E9659CE90}"/>
              </a:ext>
            </a:extLst>
          </p:cNvPr>
          <p:cNvSpPr>
            <a:spLocks/>
          </p:cNvSpPr>
          <p:nvPr/>
        </p:nvSpPr>
        <p:spPr bwMode="auto">
          <a:xfrm>
            <a:off x="9999266" y="6461125"/>
            <a:ext cx="205184"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spcAft>
                <a:spcPts val="600"/>
              </a:spcAft>
            </a:pPr>
            <a:fld id="{76180127-E03E-4706-9934-F96311556F50}" type="slidenum">
              <a:rPr lang="en-US" altLang="en-US" sz="1200" b="1">
                <a:solidFill>
                  <a:srgbClr val="FFFFFF"/>
                </a:solidFill>
                <a:latin typeface="Arial Black" panose="020B0A04020102020204" pitchFamily="34" charset="0"/>
                <a:sym typeface="Arial Black" panose="020B0A04020102020204" pitchFamily="34" charset="0"/>
              </a:rPr>
              <a:pPr algn="r">
                <a:spcAft>
                  <a:spcPts val="600"/>
                </a:spcAft>
              </a:pPr>
              <a:t>50</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bldLvl="5"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1930-CAED-4E31-85D5-26DB0BA81F5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450DA7F-9367-4E3B-A136-9325B79814A2}"/>
              </a:ext>
            </a:extLst>
          </p:cNvPr>
          <p:cNvSpPr>
            <a:spLocks noGrp="1"/>
          </p:cNvSpPr>
          <p:nvPr>
            <p:ph idx="1"/>
          </p:nvPr>
        </p:nvSpPr>
        <p:spPr/>
        <p:txBody>
          <a:bodyPr/>
          <a:lstStyle/>
          <a:p>
            <a:r>
              <a:rPr lang="en-US" altLang="en-US" dirty="0"/>
              <a:t>Each framework has a different perspective</a:t>
            </a:r>
          </a:p>
          <a:p>
            <a:pPr marL="750888" lvl="1" indent="-254000">
              <a:spcBef>
                <a:spcPts val="900"/>
              </a:spcBef>
              <a:buFontTx/>
              <a:buChar char="–"/>
            </a:pPr>
            <a:r>
              <a:rPr lang="en-US" altLang="en-US" sz="2000" dirty="0">
                <a:solidFill>
                  <a:srgbClr val="000000"/>
                </a:solidFill>
              </a:rPr>
              <a:t>MDA demonstrates that gamers and designers approach games from different directions</a:t>
            </a:r>
          </a:p>
          <a:p>
            <a:pPr marL="1106488" lvl="2" indent="-152400">
              <a:spcBef>
                <a:spcPts val="500"/>
              </a:spcBef>
              <a:buFontTx/>
              <a:buChar char="•"/>
            </a:pPr>
            <a:r>
              <a:rPr lang="en-US" altLang="en-US" sz="1800" b="0" dirty="0">
                <a:solidFill>
                  <a:srgbClr val="000000"/>
                </a:solidFill>
              </a:rPr>
              <a:t>Encourages designers to see games from the perspective of players</a:t>
            </a:r>
          </a:p>
          <a:p>
            <a:pPr marL="750888" lvl="1" indent="-254000">
              <a:spcBef>
                <a:spcPts val="900"/>
              </a:spcBef>
              <a:buFontTx/>
              <a:buChar char="–"/>
            </a:pPr>
            <a:r>
              <a:rPr lang="en-US" altLang="en-US" sz="2000" dirty="0">
                <a:solidFill>
                  <a:srgbClr val="000000"/>
                </a:solidFill>
              </a:rPr>
              <a:t>Formal, Dramatic, &amp; Dynamic breaks games down into specific components that can be isolated, tweaked, and improved</a:t>
            </a:r>
          </a:p>
          <a:p>
            <a:pPr marL="750888" lvl="1" indent="-254000">
              <a:spcBef>
                <a:spcPts val="900"/>
              </a:spcBef>
              <a:buFontTx/>
              <a:buChar char="–"/>
            </a:pPr>
            <a:r>
              <a:rPr lang="en-US" altLang="en-US" sz="2000" dirty="0">
                <a:solidFill>
                  <a:srgbClr val="000000"/>
                </a:solidFill>
              </a:rPr>
              <a:t>Elemental Tetrad views games from the perspective of a development studio</a:t>
            </a:r>
          </a:p>
          <a:p>
            <a:endParaRPr lang="en-US" dirty="0"/>
          </a:p>
        </p:txBody>
      </p:sp>
    </p:spTree>
    <p:extLst>
      <p:ext uri="{BB962C8B-B14F-4D97-AF65-F5344CB8AC3E}">
        <p14:creationId xmlns:p14="http://schemas.microsoft.com/office/powerpoint/2010/main" val="3421862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explain the portions of the Elemental Tetrad and its strengths</a:t>
            </a:r>
          </a:p>
        </p:txBody>
      </p:sp>
    </p:spTree>
    <p:extLst>
      <p:ext uri="{BB962C8B-B14F-4D97-AF65-F5344CB8AC3E}">
        <p14:creationId xmlns:p14="http://schemas.microsoft.com/office/powerpoint/2010/main" val="42621292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Other Frameworks: Layered Tetrad</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r>
              <a:rPr lang="en-US" dirty="0"/>
              <a:t>Taken from bond</a:t>
            </a:r>
          </a:p>
        </p:txBody>
      </p:sp>
    </p:spTree>
    <p:extLst>
      <p:ext uri="{BB962C8B-B14F-4D97-AF65-F5344CB8AC3E}">
        <p14:creationId xmlns:p14="http://schemas.microsoft.com/office/powerpoint/2010/main" val="1714858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explain what The Layered Tetrad framework is and what it is comprised of</a:t>
            </a:r>
          </a:p>
        </p:txBody>
      </p:sp>
    </p:spTree>
    <p:extLst>
      <p:ext uri="{BB962C8B-B14F-4D97-AF65-F5344CB8AC3E}">
        <p14:creationId xmlns:p14="http://schemas.microsoft.com/office/powerpoint/2010/main" val="792562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7B40F33-3092-4CCC-9DCE-8427F6A4DEB9}"/>
              </a:ext>
            </a:extLst>
          </p:cNvPr>
          <p:cNvSpPr>
            <a:spLocks noGrp="1" noChangeArrowheads="1"/>
          </p:cNvSpPr>
          <p:nvPr>
            <p:ph type="title"/>
          </p:nvPr>
        </p:nvSpPr>
        <p:spPr/>
        <p:txBody>
          <a:bodyPr/>
          <a:lstStyle/>
          <a:p>
            <a:r>
              <a:rPr lang="en-US" altLang="en-US"/>
              <a:t>The Layered Tetrad</a:t>
            </a:r>
            <a:endParaRPr lang="en-US" altLang="en-US" sz="1800"/>
          </a:p>
        </p:txBody>
      </p:sp>
      <p:sp>
        <p:nvSpPr>
          <p:cNvPr id="5124" name="Rectangle 4">
            <a:extLst>
              <a:ext uri="{FF2B5EF4-FFF2-40B4-BE49-F238E27FC236}">
                <a16:creationId xmlns:a16="http://schemas.microsoft.com/office/drawing/2014/main" id="{16D1C8AE-1F90-4285-AD13-616CCB5E2B72}"/>
              </a:ext>
            </a:extLst>
          </p:cNvPr>
          <p:cNvSpPr>
            <a:spLocks noGrp="1" noChangeArrowheads="1"/>
          </p:cNvSpPr>
          <p:nvPr>
            <p:ph type="body" idx="1"/>
          </p:nvPr>
        </p:nvSpPr>
        <p:spPr/>
        <p:txBody>
          <a:bodyPr>
            <a:normAutofit lnSpcReduction="10000"/>
          </a:bodyPr>
          <a:lstStyle/>
          <a:p>
            <a:r>
              <a:rPr lang="en-US" altLang="en-US" dirty="0"/>
              <a:t>The last chapter presented several frameworks</a:t>
            </a:r>
          </a:p>
          <a:p>
            <a:r>
              <a:rPr lang="en-US" altLang="en-US" dirty="0"/>
              <a:t>This Layered Tetrad is the framework of this class</a:t>
            </a:r>
          </a:p>
          <a:p>
            <a:pPr marL="750888" lvl="1" indent="-254000">
              <a:spcBef>
                <a:spcPts val="900"/>
              </a:spcBef>
              <a:buFontTx/>
              <a:buChar char="–"/>
            </a:pPr>
            <a:r>
              <a:rPr lang="en-US" altLang="en-US" sz="2000" dirty="0">
                <a:solidFill>
                  <a:srgbClr val="000000"/>
                </a:solidFill>
              </a:rPr>
              <a:t>Expands upon those that came before it</a:t>
            </a:r>
          </a:p>
          <a:p>
            <a:pPr marL="750888" lvl="1" indent="-254000">
              <a:spcBef>
                <a:spcPts val="900"/>
              </a:spcBef>
              <a:buFontTx/>
              <a:buChar char="–"/>
            </a:pPr>
            <a:r>
              <a:rPr lang="en-US" altLang="en-US" sz="2000" dirty="0">
                <a:solidFill>
                  <a:srgbClr val="000000"/>
                </a:solidFill>
              </a:rPr>
              <a:t>Considers the cultural significance and impact of games</a:t>
            </a:r>
          </a:p>
          <a:p>
            <a:r>
              <a:rPr lang="en-US" altLang="en-US" dirty="0"/>
              <a:t>Does not define what a game is</a:t>
            </a:r>
          </a:p>
          <a:p>
            <a:pPr marL="750888" lvl="1" indent="-254000">
              <a:spcBef>
                <a:spcPts val="900"/>
              </a:spcBef>
              <a:buFontTx/>
              <a:buChar char="–"/>
            </a:pPr>
            <a:r>
              <a:rPr lang="en-US" altLang="en-US" sz="2000" dirty="0">
                <a:solidFill>
                  <a:srgbClr val="000000"/>
                </a:solidFill>
              </a:rPr>
              <a:t>Instead helps you understand and analyze</a:t>
            </a:r>
          </a:p>
          <a:p>
            <a:pPr marL="1106488" lvl="2" indent="-152400">
              <a:spcBef>
                <a:spcPts val="500"/>
              </a:spcBef>
              <a:buFontTx/>
              <a:buChar char="•"/>
            </a:pPr>
            <a:r>
              <a:rPr lang="en-US" altLang="en-US" sz="1800" dirty="0">
                <a:solidFill>
                  <a:srgbClr val="000000"/>
                </a:solidFill>
              </a:rPr>
              <a:t>The elements that are needed to make a game</a:t>
            </a:r>
          </a:p>
          <a:p>
            <a:pPr marL="1106488" lvl="2" indent="-152400">
              <a:spcBef>
                <a:spcPts val="500"/>
              </a:spcBef>
              <a:buFontTx/>
              <a:buChar char="•"/>
            </a:pPr>
            <a:r>
              <a:rPr lang="en-US" altLang="en-US" sz="1800" dirty="0">
                <a:solidFill>
                  <a:srgbClr val="000000"/>
                </a:solidFill>
              </a:rPr>
              <a:t>The dynamic behavior of those elements during play</a:t>
            </a:r>
          </a:p>
          <a:p>
            <a:pPr marL="1106488" lvl="2" indent="-152400">
              <a:spcBef>
                <a:spcPts val="500"/>
              </a:spcBef>
              <a:buFontTx/>
              <a:buChar char="•"/>
            </a:pPr>
            <a:r>
              <a:rPr lang="en-US" altLang="en-US" sz="1800" dirty="0">
                <a:solidFill>
                  <a:srgbClr val="000000"/>
                </a:solidFill>
              </a:rPr>
              <a:t>Both the impact of the game on culture and the affect of culture on the game</a:t>
            </a:r>
          </a:p>
          <a:p>
            <a:r>
              <a:rPr lang="en-US" altLang="en-US" dirty="0"/>
              <a:t>We use the term </a:t>
            </a:r>
            <a:r>
              <a:rPr lang="en-US" altLang="en-US" i="1" dirty="0"/>
              <a:t>game</a:t>
            </a:r>
            <a:r>
              <a:rPr lang="en-US" altLang="en-US" dirty="0"/>
              <a:t>, but this is applicable to any form of interactive media or experience</a:t>
            </a:r>
            <a:endParaRPr lang="en-US" altLang="en-US" sz="1800" dirty="0">
              <a:solidFill>
                <a:srgbClr val="000000"/>
              </a:solidFill>
            </a:endParaRPr>
          </a:p>
        </p:txBody>
      </p:sp>
      <p:sp>
        <p:nvSpPr>
          <p:cNvPr id="5125" name="Rectangle 5">
            <a:extLst>
              <a:ext uri="{FF2B5EF4-FFF2-40B4-BE49-F238E27FC236}">
                <a16:creationId xmlns:a16="http://schemas.microsoft.com/office/drawing/2014/main" id="{E91A2689-219E-47E0-8568-352D9883A51D}"/>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60CC5438-759A-40D3-B3DD-40E075F49119}" type="slidenum">
              <a:rPr lang="en-US" altLang="en-US" sz="1200" b="1">
                <a:solidFill>
                  <a:srgbClr val="FFFFFF"/>
                </a:solidFill>
                <a:latin typeface="Arial Black" panose="020B0A04020102020204" pitchFamily="34" charset="0"/>
                <a:sym typeface="Arial Black" panose="020B0A04020102020204" pitchFamily="34" charset="0"/>
              </a:rPr>
              <a:pPr algn="r"/>
              <a:t>55</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bldLvl="5"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2BF8DC07-4624-4414-B8C9-233684012835}"/>
              </a:ext>
            </a:extLst>
          </p:cNvPr>
          <p:cNvSpPr>
            <a:spLocks noGrp="1" noChangeArrowheads="1"/>
          </p:cNvSpPr>
          <p:nvPr>
            <p:ph type="title"/>
          </p:nvPr>
        </p:nvSpPr>
        <p:spPr/>
        <p:txBody>
          <a:bodyPr/>
          <a:lstStyle/>
          <a:p>
            <a:r>
              <a:rPr lang="en-US" altLang="en-US"/>
              <a:t>The Layered Tetrad</a:t>
            </a:r>
            <a:endParaRPr lang="en-US" altLang="en-US" sz="1800"/>
          </a:p>
        </p:txBody>
      </p:sp>
      <p:sp>
        <p:nvSpPr>
          <p:cNvPr id="6148" name="Rectangle 4">
            <a:extLst>
              <a:ext uri="{FF2B5EF4-FFF2-40B4-BE49-F238E27FC236}">
                <a16:creationId xmlns:a16="http://schemas.microsoft.com/office/drawing/2014/main" id="{7A4DCE84-E362-4AAD-AFCE-5FD47EAF0894}"/>
              </a:ext>
            </a:extLst>
          </p:cNvPr>
          <p:cNvSpPr>
            <a:spLocks noGrp="1" noChangeArrowheads="1"/>
          </p:cNvSpPr>
          <p:nvPr>
            <p:ph type="body" idx="1"/>
          </p:nvPr>
        </p:nvSpPr>
        <p:spPr/>
        <p:txBody>
          <a:bodyPr>
            <a:normAutofit fontScale="92500" lnSpcReduction="20000"/>
          </a:bodyPr>
          <a:lstStyle/>
          <a:p>
            <a:r>
              <a:rPr lang="en-US" altLang="en-US"/>
              <a:t>Presented in a tetrad (based on Schell's)</a:t>
            </a:r>
          </a:p>
          <a:p>
            <a:pPr marL="750888" lvl="1" indent="-254000">
              <a:spcBef>
                <a:spcPts val="900"/>
              </a:spcBef>
              <a:buFontTx/>
              <a:buChar char="–"/>
            </a:pPr>
            <a:r>
              <a:rPr lang="en-US" altLang="en-US" sz="2000">
                <a:solidFill>
                  <a:srgbClr val="000000"/>
                </a:solidFill>
              </a:rPr>
              <a:t>Mechanics: The systems that define how the game will react to play. The elements that separate games from other media </a:t>
            </a:r>
          </a:p>
          <a:p>
            <a:pPr marL="750888" lvl="1" indent="-254000">
              <a:spcBef>
                <a:spcPts val="900"/>
              </a:spcBef>
              <a:buFontTx/>
              <a:buChar char="–"/>
            </a:pPr>
            <a:r>
              <a:rPr lang="en-US" altLang="en-US" sz="2000">
                <a:solidFill>
                  <a:srgbClr val="000000"/>
                </a:solidFill>
              </a:rPr>
              <a:t>Aesthetics: The looks, sounds, smells, tastes, and tactile sensations of the game. Game art, sound, and more.</a:t>
            </a:r>
          </a:p>
          <a:p>
            <a:pPr marL="750888" lvl="1" indent="-254000">
              <a:spcBef>
                <a:spcPts val="900"/>
              </a:spcBef>
              <a:buFontTx/>
              <a:buChar char="–"/>
            </a:pPr>
            <a:r>
              <a:rPr lang="en-US" altLang="en-US" sz="2000">
                <a:solidFill>
                  <a:srgbClr val="000000"/>
                </a:solidFill>
              </a:rPr>
              <a:t>Technology: The underlying tech that makes the game work.</a:t>
            </a:r>
          </a:p>
          <a:p>
            <a:pPr marL="750888" lvl="1" indent="-254000">
              <a:spcBef>
                <a:spcPts val="900"/>
              </a:spcBef>
              <a:buFontTx/>
              <a:buChar char="–"/>
            </a:pPr>
            <a:r>
              <a:rPr lang="en-US" altLang="en-US" sz="2000">
                <a:solidFill>
                  <a:srgbClr val="000000"/>
                </a:solidFill>
              </a:rPr>
              <a:t>Narrative: The story, premise, characters, etc. of the game. Renamed from Schell's to show its breadth.</a:t>
            </a:r>
          </a:p>
          <a:p>
            <a:r>
              <a:rPr lang="en-US" altLang="en-US"/>
              <a:t>Presented in three layers</a:t>
            </a:r>
          </a:p>
          <a:p>
            <a:pPr marL="750888" lvl="1" indent="-254000">
              <a:spcBef>
                <a:spcPts val="900"/>
              </a:spcBef>
              <a:buFontTx/>
              <a:buChar char="–"/>
            </a:pPr>
            <a:r>
              <a:rPr lang="en-US" altLang="en-US" sz="2000">
                <a:solidFill>
                  <a:srgbClr val="000000"/>
                </a:solidFill>
              </a:rPr>
              <a:t>Inscribed: The game as created and encoded by the developers</a:t>
            </a:r>
          </a:p>
          <a:p>
            <a:pPr marL="750888" lvl="1" indent="-254000">
              <a:spcBef>
                <a:spcPts val="900"/>
              </a:spcBef>
              <a:buFontTx/>
              <a:buChar char="–"/>
            </a:pPr>
            <a:r>
              <a:rPr lang="en-US" altLang="en-US" sz="2000">
                <a:solidFill>
                  <a:srgbClr val="000000"/>
                </a:solidFill>
              </a:rPr>
              <a:t>Dynamic: The game's behavior during play</a:t>
            </a:r>
          </a:p>
          <a:p>
            <a:pPr marL="750888" lvl="1" indent="-254000">
              <a:spcBef>
                <a:spcPts val="900"/>
              </a:spcBef>
              <a:buFontTx/>
              <a:buChar char="–"/>
            </a:pPr>
            <a:r>
              <a:rPr lang="en-US" altLang="en-US" sz="2000">
                <a:solidFill>
                  <a:srgbClr val="000000"/>
                </a:solidFill>
              </a:rPr>
              <a:t>Cultural: The game's relationship to society</a:t>
            </a:r>
            <a:endParaRPr lang="en-US" altLang="en-US">
              <a:solidFill>
                <a:srgbClr val="000000"/>
              </a:solidFill>
            </a:endParaRPr>
          </a:p>
        </p:txBody>
      </p:sp>
      <p:sp>
        <p:nvSpPr>
          <p:cNvPr id="6149" name="Rectangle 5">
            <a:extLst>
              <a:ext uri="{FF2B5EF4-FFF2-40B4-BE49-F238E27FC236}">
                <a16:creationId xmlns:a16="http://schemas.microsoft.com/office/drawing/2014/main" id="{D7B2DC07-6E94-4629-B3CF-298E78B64ADC}"/>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2D01BF60-5DA7-44F6-A828-1CAF920B1299}" type="slidenum">
              <a:rPr lang="en-US" altLang="en-US" sz="1200" b="1">
                <a:solidFill>
                  <a:srgbClr val="FFFFFF"/>
                </a:solidFill>
                <a:latin typeface="Arial Black" panose="020B0A04020102020204" pitchFamily="34" charset="0"/>
                <a:sym typeface="Arial Black" panose="020B0A04020102020204" pitchFamily="34" charset="0"/>
              </a:rPr>
              <a:pPr algn="r"/>
              <a:t>56</a:t>
            </a:fld>
            <a:endParaRPr lang="en-US" altLang="en-US">
              <a:latin typeface="Arial Black" panose="020B0A04020102020204" pitchFamily="34" charset="0"/>
              <a:sym typeface="Arial Black" panose="020B0A040201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4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1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bldLvl="5"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7D6E572B-8AC3-41DD-B9E0-B3176426F82A}"/>
              </a:ext>
            </a:extLst>
          </p:cNvPr>
          <p:cNvSpPr>
            <a:spLocks noGrp="1" noChangeArrowheads="1"/>
          </p:cNvSpPr>
          <p:nvPr>
            <p:ph type="title"/>
          </p:nvPr>
        </p:nvSpPr>
        <p:spPr/>
        <p:txBody>
          <a:bodyPr/>
          <a:lstStyle/>
          <a:p>
            <a:r>
              <a:rPr lang="en-US" altLang="en-US"/>
              <a:t>The Inscribed Layer</a:t>
            </a:r>
            <a:endParaRPr lang="en-US" altLang="en-US" sz="1800"/>
          </a:p>
        </p:txBody>
      </p:sp>
      <p:sp>
        <p:nvSpPr>
          <p:cNvPr id="7172" name="Rectangle 4">
            <a:extLst>
              <a:ext uri="{FF2B5EF4-FFF2-40B4-BE49-F238E27FC236}">
                <a16:creationId xmlns:a16="http://schemas.microsoft.com/office/drawing/2014/main" id="{470DB1E6-6CBE-4A68-99CD-26E775BB8F64}"/>
              </a:ext>
            </a:extLst>
          </p:cNvPr>
          <p:cNvSpPr>
            <a:spLocks noGrp="1" noChangeArrowheads="1"/>
          </p:cNvSpPr>
          <p:nvPr>
            <p:ph type="body" idx="1"/>
          </p:nvPr>
        </p:nvSpPr>
        <p:spPr/>
        <p:txBody>
          <a:bodyPr/>
          <a:lstStyle/>
          <a:p>
            <a:r>
              <a:rPr lang="en-US" altLang="en-US"/>
              <a:t>Game as created and encoded by developers</a:t>
            </a:r>
          </a:p>
          <a:p>
            <a:r>
              <a:rPr lang="en-US" altLang="en-US"/>
              <a:t>Similar to Schell's Elemental Tetrad</a:t>
            </a:r>
          </a:p>
          <a:p>
            <a:r>
              <a:rPr lang="en-US" altLang="en-US"/>
              <a:t>Limited to elements that exist when the game is not being played</a:t>
            </a:r>
            <a:endParaRPr lang="en-US" altLang="en-US" sz="1800">
              <a:solidFill>
                <a:srgbClr val="000000"/>
              </a:solidFill>
            </a:endParaRPr>
          </a:p>
        </p:txBody>
      </p:sp>
      <p:sp>
        <p:nvSpPr>
          <p:cNvPr id="7173" name="Rectangle 5">
            <a:extLst>
              <a:ext uri="{FF2B5EF4-FFF2-40B4-BE49-F238E27FC236}">
                <a16:creationId xmlns:a16="http://schemas.microsoft.com/office/drawing/2014/main" id="{F452A9F8-CB10-4A63-87D8-D4074FD9E05F}"/>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1E4A8CD1-0645-46E9-BBA8-C3B59430455E}" type="slidenum">
              <a:rPr lang="en-US" altLang="en-US" sz="1200" b="1">
                <a:solidFill>
                  <a:srgbClr val="FFFFFF"/>
                </a:solidFill>
                <a:latin typeface="Arial Black" panose="020B0A04020102020204" pitchFamily="34" charset="0"/>
                <a:sym typeface="Arial Black" panose="020B0A04020102020204" pitchFamily="34" charset="0"/>
              </a:rPr>
              <a:pPr algn="r"/>
              <a:t>57</a:t>
            </a:fld>
            <a:endParaRPr lang="en-US" altLang="en-US">
              <a:latin typeface="Arial Black" panose="020B0A04020102020204" pitchFamily="34" charset="0"/>
              <a:sym typeface="Arial Black" panose="020B0A04020102020204" pitchFamily="34" charset="0"/>
            </a:endParaRPr>
          </a:p>
        </p:txBody>
      </p:sp>
      <p:pic>
        <p:nvPicPr>
          <p:cNvPr id="7174" name="Picture 6">
            <a:extLst>
              <a:ext uri="{FF2B5EF4-FFF2-40B4-BE49-F238E27FC236}">
                <a16:creationId xmlns:a16="http://schemas.microsoft.com/office/drawing/2014/main" id="{9FA38D62-8FAD-4F27-BC36-DECCCDA487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3445" y="3161200"/>
            <a:ext cx="6348413" cy="317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5"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A72AF347-9F9C-4EC4-BA3E-41165BCB622A}"/>
              </a:ext>
            </a:extLst>
          </p:cNvPr>
          <p:cNvSpPr>
            <a:spLocks noGrp="1" noChangeArrowheads="1"/>
          </p:cNvSpPr>
          <p:nvPr>
            <p:ph type="title"/>
          </p:nvPr>
        </p:nvSpPr>
        <p:spPr/>
        <p:txBody>
          <a:bodyPr/>
          <a:lstStyle/>
          <a:p>
            <a:r>
              <a:rPr lang="en-US" altLang="en-US"/>
              <a:t>The Inscribed Layer</a:t>
            </a:r>
            <a:endParaRPr lang="en-US" altLang="en-US" sz="1800"/>
          </a:p>
        </p:txBody>
      </p:sp>
      <p:sp>
        <p:nvSpPr>
          <p:cNvPr id="8196" name="Rectangle 4">
            <a:extLst>
              <a:ext uri="{FF2B5EF4-FFF2-40B4-BE49-F238E27FC236}">
                <a16:creationId xmlns:a16="http://schemas.microsoft.com/office/drawing/2014/main" id="{A963A507-AA5C-483B-86A2-EC06A5FCC7C0}"/>
              </a:ext>
            </a:extLst>
          </p:cNvPr>
          <p:cNvSpPr>
            <a:spLocks/>
          </p:cNvSpPr>
          <p:nvPr/>
        </p:nvSpPr>
        <p:spPr bwMode="auto">
          <a:xfrm>
            <a:off x="10101858" y="6461125"/>
            <a:ext cx="102592"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fld id="{CD9CF4B5-5BC0-4FD7-A789-2625FB2AC861}" type="slidenum">
              <a:rPr lang="en-US" altLang="en-US" sz="1200" b="1">
                <a:solidFill>
                  <a:srgbClr val="FFFFFF"/>
                </a:solidFill>
                <a:latin typeface="Arial Black" panose="020B0A04020102020204" pitchFamily="34" charset="0"/>
                <a:sym typeface="Arial Black" panose="020B0A04020102020204" pitchFamily="34" charset="0"/>
              </a:rPr>
              <a:pPr algn="r"/>
              <a:t>58</a:t>
            </a:fld>
            <a:endParaRPr lang="en-US" altLang="en-US">
              <a:latin typeface="Arial Black" panose="020B0A04020102020204" pitchFamily="34" charset="0"/>
              <a:sym typeface="Arial Black" panose="020B0A04020102020204" pitchFamily="34" charset="0"/>
            </a:endParaRPr>
          </a:p>
        </p:txBody>
      </p:sp>
      <p:sp>
        <p:nvSpPr>
          <p:cNvPr id="8197" name="Rectangle 5">
            <a:extLst>
              <a:ext uri="{FF2B5EF4-FFF2-40B4-BE49-F238E27FC236}">
                <a16:creationId xmlns:a16="http://schemas.microsoft.com/office/drawing/2014/main" id="{E9EDC4E5-1979-41BD-9D15-0636177567B0}"/>
              </a:ext>
            </a:extLst>
          </p:cNvPr>
          <p:cNvSpPr>
            <a:spLocks noGrp="1" noChangeArrowheads="1"/>
          </p:cNvSpPr>
          <p:nvPr>
            <p:ph type="body" idx="1"/>
          </p:nvPr>
        </p:nvSpPr>
        <p:spPr/>
        <p:txBody>
          <a:bodyPr/>
          <a:lstStyle/>
          <a:p>
            <a:r>
              <a:rPr lang="en-US" altLang="en-US"/>
              <a:t>Mechanics</a:t>
            </a:r>
          </a:p>
          <a:p>
            <a:pPr marL="750888" lvl="1" indent="-254000">
              <a:spcBef>
                <a:spcPts val="900"/>
              </a:spcBef>
              <a:buFontTx/>
              <a:buChar char="–"/>
            </a:pPr>
            <a:r>
              <a:rPr lang="en-US" altLang="en-US" sz="2000">
                <a:solidFill>
                  <a:srgbClr val="000000"/>
                </a:solidFill>
              </a:rPr>
              <a:t>Systems that define how the player and game will interact</a:t>
            </a:r>
          </a:p>
          <a:p>
            <a:pPr marL="750888" lvl="1" indent="-254000">
              <a:spcBef>
                <a:spcPts val="900"/>
              </a:spcBef>
              <a:buFontTx/>
              <a:buChar char="–"/>
            </a:pPr>
            <a:r>
              <a:rPr lang="en-US" altLang="en-US" sz="2000">
                <a:solidFill>
                  <a:srgbClr val="000000"/>
                </a:solidFill>
              </a:rPr>
              <a:t>Includes: Player interaction pattern, Objective, Rules, Resources, Boundaries</a:t>
            </a:r>
          </a:p>
          <a:p>
            <a:r>
              <a:rPr lang="en-US" altLang="en-US"/>
              <a:t>Aesthetics</a:t>
            </a:r>
          </a:p>
          <a:p>
            <a:pPr marL="750888" lvl="1" indent="-254000">
              <a:spcBef>
                <a:spcPts val="900"/>
              </a:spcBef>
              <a:buFontTx/>
              <a:buChar char="–"/>
            </a:pPr>
            <a:r>
              <a:rPr lang="en-US" altLang="en-US" sz="2000">
                <a:solidFill>
                  <a:srgbClr val="000000"/>
                </a:solidFill>
              </a:rPr>
              <a:t>How the game looks, sounds, smells, tastes, and feels</a:t>
            </a:r>
          </a:p>
          <a:p>
            <a:r>
              <a:rPr lang="en-US" altLang="en-US"/>
              <a:t>Technology</a:t>
            </a:r>
          </a:p>
          <a:p>
            <a:pPr marL="750888" lvl="1" indent="-254000">
              <a:spcBef>
                <a:spcPts val="900"/>
              </a:spcBef>
              <a:buFontTx/>
              <a:buChar char="–"/>
            </a:pPr>
            <a:r>
              <a:rPr lang="en-US" altLang="en-US" sz="2000">
                <a:solidFill>
                  <a:srgbClr val="000000"/>
                </a:solidFill>
              </a:rPr>
              <a:t>Paper and digital technology that enable gameplay</a:t>
            </a:r>
          </a:p>
          <a:p>
            <a:r>
              <a:rPr lang="en-US" altLang="en-US"/>
              <a:t>Narrative</a:t>
            </a:r>
          </a:p>
          <a:p>
            <a:pPr marL="750888" lvl="1" indent="-254000">
              <a:spcBef>
                <a:spcPts val="900"/>
              </a:spcBef>
              <a:buFontTx/>
              <a:buChar char="–"/>
            </a:pPr>
            <a:r>
              <a:rPr lang="en-US" altLang="en-US" sz="2000">
                <a:solidFill>
                  <a:srgbClr val="000000"/>
                </a:solidFill>
              </a:rPr>
              <a:t>Authored premise, characters, and plot</a:t>
            </a:r>
            <a:endParaRPr lang="en-US" alt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bldLvl="5"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C914FE48-959F-493C-BD7A-B56A9D3065EE}"/>
              </a:ext>
            </a:extLst>
          </p:cNvPr>
          <p:cNvSpPr>
            <a:spLocks noGrp="1" noChangeArrowheads="1"/>
          </p:cNvSpPr>
          <p:nvPr>
            <p:ph type="title"/>
          </p:nvPr>
        </p:nvSpPr>
        <p:spPr/>
        <p:txBody>
          <a:bodyPr/>
          <a:lstStyle/>
          <a:p>
            <a:r>
              <a:rPr lang="en-US" altLang="en-US"/>
              <a:t>The Dynamic Layer</a:t>
            </a:r>
            <a:endParaRPr lang="en-US" altLang="en-US" sz="1800"/>
          </a:p>
        </p:txBody>
      </p:sp>
      <p:sp>
        <p:nvSpPr>
          <p:cNvPr id="9220" name="Rectangle 4">
            <a:extLst>
              <a:ext uri="{FF2B5EF4-FFF2-40B4-BE49-F238E27FC236}">
                <a16:creationId xmlns:a16="http://schemas.microsoft.com/office/drawing/2014/main" id="{14CD358E-C736-4151-BDD4-BA3700CAA0A2}"/>
              </a:ext>
            </a:extLst>
          </p:cNvPr>
          <p:cNvSpPr>
            <a:spLocks noGrp="1" noChangeArrowheads="1"/>
          </p:cNvSpPr>
          <p:nvPr>
            <p:ph type="body" idx="1"/>
          </p:nvPr>
        </p:nvSpPr>
        <p:spPr/>
        <p:txBody>
          <a:bodyPr/>
          <a:lstStyle/>
          <a:p>
            <a:r>
              <a:rPr lang="en-US" altLang="en-US" dirty="0"/>
              <a:t>The game as it is being played</a:t>
            </a:r>
          </a:p>
          <a:p>
            <a:r>
              <a:rPr lang="en-US" altLang="en-US" dirty="0"/>
              <a:t>Players move the game into the dynamic layer</a:t>
            </a:r>
            <a:endParaRPr lang="en-US" altLang="en-US" sz="1800" dirty="0">
              <a:solidFill>
                <a:srgbClr val="000000"/>
              </a:solidFill>
            </a:endParaRPr>
          </a:p>
        </p:txBody>
      </p:sp>
      <p:sp>
        <p:nvSpPr>
          <p:cNvPr id="9221" name="Rectangle 5">
            <a:extLst>
              <a:ext uri="{FF2B5EF4-FFF2-40B4-BE49-F238E27FC236}">
                <a16:creationId xmlns:a16="http://schemas.microsoft.com/office/drawing/2014/main" id="{BC2ECFAD-3C1E-4753-A145-DF35C95B3FD9}"/>
              </a:ext>
            </a:extLst>
          </p:cNvPr>
          <p:cNvSpPr>
            <a:spLocks/>
          </p:cNvSpPr>
          <p:nvPr/>
        </p:nvSpPr>
        <p:spPr bwMode="auto">
          <a:xfrm>
            <a:off x="10204385" y="6461125"/>
            <a:ext cx="65"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584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584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endParaRPr lang="en-US" altLang="en-US" dirty="0">
              <a:latin typeface="Arial Black" panose="020B0A04020102020204" pitchFamily="34" charset="0"/>
              <a:sym typeface="Arial Black" panose="020B0A04020102020204" pitchFamily="34" charset="0"/>
            </a:endParaRPr>
          </a:p>
        </p:txBody>
      </p:sp>
      <p:pic>
        <p:nvPicPr>
          <p:cNvPr id="9222" name="Picture 6">
            <a:extLst>
              <a:ext uri="{FF2B5EF4-FFF2-40B4-BE49-F238E27FC236}">
                <a16:creationId xmlns:a16="http://schemas.microsoft.com/office/drawing/2014/main" id="{81150C0D-ACD2-450F-A2CD-A254C99EB7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7678" y="3134679"/>
            <a:ext cx="6348413" cy="317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7">
            <a:extLst>
              <a:ext uri="{FF2B5EF4-FFF2-40B4-BE49-F238E27FC236}">
                <a16:creationId xmlns:a16="http://schemas.microsoft.com/office/drawing/2014/main" id="{81247FFD-A5AB-46B0-BF4F-5C0E30702B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878" y="1944053"/>
            <a:ext cx="6348413" cy="317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224" name="Group 8">
            <a:extLst>
              <a:ext uri="{FF2B5EF4-FFF2-40B4-BE49-F238E27FC236}">
                <a16:creationId xmlns:a16="http://schemas.microsoft.com/office/drawing/2014/main" id="{D9B13E41-57DF-49CB-A48C-09CFE6FEA51D}"/>
              </a:ext>
            </a:extLst>
          </p:cNvPr>
          <p:cNvGrpSpPr>
            <a:grpSpLocks/>
          </p:cNvGrpSpPr>
          <p:nvPr/>
        </p:nvGrpSpPr>
        <p:grpSpPr bwMode="auto">
          <a:xfrm>
            <a:off x="10706878" y="3518854"/>
            <a:ext cx="1311275" cy="1177925"/>
            <a:chOff x="0" y="0"/>
            <a:chExt cx="1312677" cy="1178168"/>
          </a:xfrm>
        </p:grpSpPr>
        <p:sp>
          <p:nvSpPr>
            <p:cNvPr id="9225" name="Line 9">
              <a:extLst>
                <a:ext uri="{FF2B5EF4-FFF2-40B4-BE49-F238E27FC236}">
                  <a16:creationId xmlns:a16="http://schemas.microsoft.com/office/drawing/2014/main" id="{22926781-596D-4830-8F34-3B9CB9722DBE}"/>
                </a:ext>
              </a:extLst>
            </p:cNvPr>
            <p:cNvSpPr>
              <a:spLocks noChangeShapeType="1"/>
            </p:cNvSpPr>
            <p:nvPr/>
          </p:nvSpPr>
          <p:spPr bwMode="auto">
            <a:xfrm>
              <a:off x="0" y="0"/>
              <a:ext cx="1312677" cy="1178168"/>
            </a:xfrm>
            <a:prstGeom prst="line">
              <a:avLst/>
            </a:prstGeom>
            <a:noFill/>
            <a:ln w="25400" cap="flat" cmpd="sng">
              <a:solidFill>
                <a:srgbClr val="000000"/>
              </a:solidFill>
              <a:prstDash val="solid"/>
              <a:round/>
              <a:headEnd type="stealth"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sz="1200">
                <a:latin typeface="Helvetica" panose="020B0604020202020204" pitchFamily="34" charset="0"/>
                <a:sym typeface="Helvetica" panose="020B0604020202020204" pitchFamily="34" charset="0"/>
              </a:endParaRPr>
            </a:p>
          </p:txBody>
        </p:sp>
        <p:sp>
          <p:nvSpPr>
            <p:cNvPr id="9226" name="Rectangle 10">
              <a:extLst>
                <a:ext uri="{FF2B5EF4-FFF2-40B4-BE49-F238E27FC236}">
                  <a16:creationId xmlns:a16="http://schemas.microsoft.com/office/drawing/2014/main" id="{AAEF5AF0-B51C-446B-A16A-D0C6D8D12FA2}"/>
                </a:ext>
              </a:extLst>
            </p:cNvPr>
            <p:cNvSpPr>
              <a:spLocks/>
            </p:cNvSpPr>
            <p:nvPr/>
          </p:nvSpPr>
          <p:spPr bwMode="auto">
            <a:xfrm rot="2535236">
              <a:off x="401869" y="328779"/>
              <a:ext cx="682068" cy="277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r>
                <a:rPr lang="en-US" altLang="en-US" b="1"/>
                <a:t>Players</a:t>
              </a:r>
              <a:endParaRPr lang="en-US"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2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a:t>
            </a:r>
          </a:p>
        </p:txBody>
      </p:sp>
      <p:sp>
        <p:nvSpPr>
          <p:cNvPr id="3" name="Content Placeholder 2">
            <a:extLst>
              <a:ext uri="{FF2B5EF4-FFF2-40B4-BE49-F238E27FC236}">
                <a16:creationId xmlns:a16="http://schemas.microsoft.com/office/drawing/2014/main" id="{51927E68-7C14-454F-A187-4E9A28E72F85}"/>
              </a:ext>
            </a:extLst>
          </p:cNvPr>
          <p:cNvSpPr>
            <a:spLocks noGrp="1"/>
          </p:cNvSpPr>
          <p:nvPr>
            <p:ph idx="1"/>
          </p:nvPr>
        </p:nvSpPr>
        <p:spPr/>
        <p:txBody>
          <a:bodyPr>
            <a:noAutofit/>
          </a:bodyPr>
          <a:lstStyle/>
          <a:p>
            <a:r>
              <a:rPr lang="en-US" dirty="0"/>
              <a:t>What is a framework?</a:t>
            </a:r>
          </a:p>
          <a:p>
            <a:pPr lvl="1"/>
            <a:r>
              <a:rPr lang="en-US" dirty="0"/>
              <a:t>“A basic structure underlying a system, concept, or text.”</a:t>
            </a:r>
          </a:p>
          <a:p>
            <a:r>
              <a:rPr lang="en-US" dirty="0"/>
              <a:t>We use frameworks every day to help us understand something better:</a:t>
            </a:r>
          </a:p>
          <a:p>
            <a:pPr lvl="1"/>
            <a:r>
              <a:rPr lang="en-US" dirty="0"/>
              <a:t>Classical Physics vs Quantum </a:t>
            </a:r>
          </a:p>
          <a:p>
            <a:pPr lvl="1"/>
            <a:r>
              <a:rPr lang="en-US" dirty="0"/>
              <a:t>Euclidean Geometry vs Hyperbolic/Spherical</a:t>
            </a:r>
          </a:p>
          <a:p>
            <a:r>
              <a:rPr lang="en-US" dirty="0"/>
              <a:t>What do you learn/use in K-12 school?</a:t>
            </a:r>
          </a:p>
          <a:p>
            <a:endParaRPr lang="en-US" dirty="0"/>
          </a:p>
          <a:p>
            <a:endParaRPr lang="en-US" dirty="0"/>
          </a:p>
          <a:p>
            <a:r>
              <a:rPr lang="en-US" dirty="0"/>
              <a:t>*</a:t>
            </a:r>
            <a:r>
              <a:rPr lang="en-US" sz="1600" dirty="0"/>
              <a:t>Please note these are arbitrary breakdowns and I am definitely not qualified to make such distinctions. I feel however these analogies will help students better understand 1) the idea of what a framework is and 2) some frameworks are easier to start with than others.	</a:t>
            </a:r>
          </a:p>
        </p:txBody>
      </p:sp>
    </p:spTree>
    <p:extLst>
      <p:ext uri="{BB962C8B-B14F-4D97-AF65-F5344CB8AC3E}">
        <p14:creationId xmlns:p14="http://schemas.microsoft.com/office/powerpoint/2010/main" val="35886978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AE9C570F-6C3B-44E4-8FB3-A691551E79CD}"/>
              </a:ext>
            </a:extLst>
          </p:cNvPr>
          <p:cNvSpPr>
            <a:spLocks noGrp="1" noChangeArrowheads="1"/>
          </p:cNvSpPr>
          <p:nvPr>
            <p:ph type="title"/>
          </p:nvPr>
        </p:nvSpPr>
        <p:spPr/>
        <p:txBody>
          <a:bodyPr/>
          <a:lstStyle/>
          <a:p>
            <a:r>
              <a:rPr lang="en-US" altLang="en-US"/>
              <a:t>The Dynamic Layer</a:t>
            </a:r>
            <a:endParaRPr lang="en-US" altLang="en-US" sz="1800"/>
          </a:p>
        </p:txBody>
      </p:sp>
      <p:sp>
        <p:nvSpPr>
          <p:cNvPr id="10245" name="Rectangle 5">
            <a:extLst>
              <a:ext uri="{FF2B5EF4-FFF2-40B4-BE49-F238E27FC236}">
                <a16:creationId xmlns:a16="http://schemas.microsoft.com/office/drawing/2014/main" id="{CBEEF52C-E9ED-49FE-BA8A-FF06DF4C637F}"/>
              </a:ext>
            </a:extLst>
          </p:cNvPr>
          <p:cNvSpPr>
            <a:spLocks noGrp="1" noChangeArrowheads="1"/>
          </p:cNvSpPr>
          <p:nvPr>
            <p:ph type="body" idx="1"/>
          </p:nvPr>
        </p:nvSpPr>
        <p:spPr/>
        <p:txBody>
          <a:bodyPr>
            <a:normAutofit fontScale="92500" lnSpcReduction="10000"/>
          </a:bodyPr>
          <a:lstStyle/>
          <a:p>
            <a:r>
              <a:rPr lang="en-US" altLang="en-US"/>
              <a:t>Mechanics</a:t>
            </a:r>
          </a:p>
          <a:p>
            <a:pPr marL="750888" lvl="1" indent="-254000">
              <a:spcBef>
                <a:spcPts val="900"/>
              </a:spcBef>
              <a:buFontTx/>
              <a:buChar char="–"/>
            </a:pPr>
            <a:r>
              <a:rPr lang="en-US" altLang="en-US" sz="2000">
                <a:solidFill>
                  <a:srgbClr val="000000"/>
                </a:solidFill>
              </a:rPr>
              <a:t>Players' interactions with inscribed mechanics</a:t>
            </a:r>
          </a:p>
          <a:p>
            <a:pPr marL="750888" lvl="1" indent="-254000">
              <a:spcBef>
                <a:spcPts val="900"/>
              </a:spcBef>
              <a:buFontTx/>
              <a:buChar char="–"/>
            </a:pPr>
            <a:r>
              <a:rPr lang="en-US" altLang="en-US" sz="2000">
                <a:solidFill>
                  <a:srgbClr val="000000"/>
                </a:solidFill>
              </a:rPr>
              <a:t>Includes: Procedures, Strategies, Emergent game behavior, Outcome</a:t>
            </a:r>
          </a:p>
          <a:p>
            <a:r>
              <a:rPr lang="en-US" altLang="en-US"/>
              <a:t>Aesthetics</a:t>
            </a:r>
          </a:p>
          <a:p>
            <a:pPr marL="750888" lvl="1" indent="-254000">
              <a:spcBef>
                <a:spcPts val="900"/>
              </a:spcBef>
              <a:buFontTx/>
              <a:buChar char="–"/>
            </a:pPr>
            <a:r>
              <a:rPr lang="en-US" altLang="en-US" sz="2000">
                <a:solidFill>
                  <a:srgbClr val="000000"/>
                </a:solidFill>
              </a:rPr>
              <a:t>Aesthetics that are generated during play</a:t>
            </a:r>
          </a:p>
          <a:p>
            <a:pPr marL="750888" lvl="1" indent="-254000">
              <a:spcBef>
                <a:spcPts val="900"/>
              </a:spcBef>
              <a:buFontTx/>
              <a:buChar char="–"/>
            </a:pPr>
            <a:r>
              <a:rPr lang="en-US" altLang="en-US" sz="2000">
                <a:solidFill>
                  <a:srgbClr val="000000"/>
                </a:solidFill>
              </a:rPr>
              <a:t>Play environment</a:t>
            </a:r>
          </a:p>
          <a:p>
            <a:r>
              <a:rPr lang="en-US" altLang="en-US"/>
              <a:t>Technology</a:t>
            </a:r>
          </a:p>
          <a:p>
            <a:pPr marL="750888" lvl="1" indent="-254000">
              <a:spcBef>
                <a:spcPts val="900"/>
              </a:spcBef>
              <a:buFontTx/>
              <a:buChar char="–"/>
            </a:pPr>
            <a:r>
              <a:rPr lang="en-US" altLang="en-US" sz="2000">
                <a:solidFill>
                  <a:srgbClr val="000000"/>
                </a:solidFill>
              </a:rPr>
              <a:t>Execution of inscribed technology and code</a:t>
            </a:r>
          </a:p>
          <a:p>
            <a:r>
              <a:rPr lang="en-US" altLang="en-US"/>
              <a:t>Narrative</a:t>
            </a:r>
          </a:p>
          <a:p>
            <a:pPr marL="750888" lvl="1" indent="-254000">
              <a:spcBef>
                <a:spcPts val="900"/>
              </a:spcBef>
              <a:buFontTx/>
              <a:buChar char="–"/>
            </a:pPr>
            <a:r>
              <a:rPr lang="en-US" altLang="en-US" sz="2000">
                <a:solidFill>
                  <a:srgbClr val="000000"/>
                </a:solidFill>
              </a:rPr>
              <a:t>Narrative created as a part or result of gameplay</a:t>
            </a:r>
            <a:endParaRPr lang="en-US" alt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24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5"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2BC29356-5B61-4F38-AC58-79026877DE04}"/>
              </a:ext>
            </a:extLst>
          </p:cNvPr>
          <p:cNvSpPr>
            <a:spLocks noGrp="1" noChangeArrowheads="1"/>
          </p:cNvSpPr>
          <p:nvPr>
            <p:ph type="title"/>
          </p:nvPr>
        </p:nvSpPr>
        <p:spPr/>
        <p:txBody>
          <a:bodyPr/>
          <a:lstStyle/>
          <a:p>
            <a:r>
              <a:rPr lang="en-US" altLang="en-US"/>
              <a:t>The Cultural Layer</a:t>
            </a:r>
            <a:endParaRPr lang="en-US" altLang="en-US" sz="1800"/>
          </a:p>
        </p:txBody>
      </p:sp>
      <p:sp>
        <p:nvSpPr>
          <p:cNvPr id="11268" name="Rectangle 4">
            <a:extLst>
              <a:ext uri="{FF2B5EF4-FFF2-40B4-BE49-F238E27FC236}">
                <a16:creationId xmlns:a16="http://schemas.microsoft.com/office/drawing/2014/main" id="{5B097EE2-088C-4B4C-9D93-57F8D1D4E836}"/>
              </a:ext>
            </a:extLst>
          </p:cNvPr>
          <p:cNvSpPr>
            <a:spLocks noGrp="1" noChangeArrowheads="1"/>
          </p:cNvSpPr>
          <p:nvPr>
            <p:ph type="body" idx="1"/>
          </p:nvPr>
        </p:nvSpPr>
        <p:spPr/>
        <p:txBody>
          <a:bodyPr/>
          <a:lstStyle/>
          <a:p>
            <a:r>
              <a:rPr lang="en-US" altLang="en-US"/>
              <a:t>The game beyond play</a:t>
            </a:r>
          </a:p>
          <a:p>
            <a:r>
              <a:rPr lang="en-US" altLang="en-US"/>
              <a:t>Intersection of game community and society</a:t>
            </a:r>
            <a:endParaRPr lang="en-US" altLang="en-US" sz="1800">
              <a:solidFill>
                <a:srgbClr val="000000"/>
              </a:solidFill>
            </a:endParaRPr>
          </a:p>
        </p:txBody>
      </p:sp>
      <p:grpSp>
        <p:nvGrpSpPr>
          <p:cNvPr id="11270" name="Group 6">
            <a:extLst>
              <a:ext uri="{FF2B5EF4-FFF2-40B4-BE49-F238E27FC236}">
                <a16:creationId xmlns:a16="http://schemas.microsoft.com/office/drawing/2014/main" id="{2583956B-D0C4-47D8-8988-AF3FBB7B2A07}"/>
              </a:ext>
            </a:extLst>
          </p:cNvPr>
          <p:cNvGrpSpPr>
            <a:grpSpLocks/>
          </p:cNvGrpSpPr>
          <p:nvPr/>
        </p:nvGrpSpPr>
        <p:grpSpPr bwMode="auto">
          <a:xfrm>
            <a:off x="5734957" y="2910244"/>
            <a:ext cx="5919788" cy="3371850"/>
            <a:chOff x="0" y="-1"/>
            <a:chExt cx="5919480" cy="3371361"/>
          </a:xfrm>
        </p:grpSpPr>
        <p:pic>
          <p:nvPicPr>
            <p:cNvPr id="11271" name="Picture 7">
              <a:extLst>
                <a:ext uri="{FF2B5EF4-FFF2-40B4-BE49-F238E27FC236}">
                  <a16:creationId xmlns:a16="http://schemas.microsoft.com/office/drawing/2014/main" id="{F28AAB11-7269-478B-9078-D77F1B8E31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9247" y="918972"/>
              <a:ext cx="4900233" cy="245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2" name="Picture 8">
              <a:extLst>
                <a:ext uri="{FF2B5EF4-FFF2-40B4-BE49-F238E27FC236}">
                  <a16:creationId xmlns:a16="http://schemas.microsoft.com/office/drawing/2014/main" id="{166FD645-0B36-45C7-B38E-259D2403AB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900233" cy="245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1273" name="Group 9">
              <a:extLst>
                <a:ext uri="{FF2B5EF4-FFF2-40B4-BE49-F238E27FC236}">
                  <a16:creationId xmlns:a16="http://schemas.microsoft.com/office/drawing/2014/main" id="{6C973E36-2CEE-4D59-BA84-6BC417F79C2A}"/>
                </a:ext>
              </a:extLst>
            </p:cNvPr>
            <p:cNvGrpSpPr>
              <a:grpSpLocks/>
            </p:cNvGrpSpPr>
            <p:nvPr/>
          </p:nvGrpSpPr>
          <p:grpSpPr bwMode="auto">
            <a:xfrm>
              <a:off x="4900228" y="1215256"/>
              <a:ext cx="1012979" cy="909181"/>
              <a:chOff x="0" y="0"/>
              <a:chExt cx="1012979" cy="909180"/>
            </a:xfrm>
          </p:grpSpPr>
          <p:sp>
            <p:nvSpPr>
              <p:cNvPr id="11274" name="Line 10">
                <a:extLst>
                  <a:ext uri="{FF2B5EF4-FFF2-40B4-BE49-F238E27FC236}">
                    <a16:creationId xmlns:a16="http://schemas.microsoft.com/office/drawing/2014/main" id="{F7D3A42A-CD11-461D-A11D-40A5C76518FA}"/>
                  </a:ext>
                </a:extLst>
              </p:cNvPr>
              <p:cNvSpPr>
                <a:spLocks noChangeShapeType="1"/>
              </p:cNvSpPr>
              <p:nvPr/>
            </p:nvSpPr>
            <p:spPr bwMode="auto">
              <a:xfrm>
                <a:off x="0" y="0"/>
                <a:ext cx="1012979" cy="909180"/>
              </a:xfrm>
              <a:prstGeom prst="line">
                <a:avLst/>
              </a:prstGeom>
              <a:noFill/>
              <a:ln w="25400" cap="flat" cmpd="sng">
                <a:solidFill>
                  <a:srgbClr val="000000"/>
                </a:solidFill>
                <a:prstDash val="solid"/>
                <a:round/>
                <a:headEnd type="stealth"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sz="1200">
                  <a:latin typeface="Helvetica" panose="020B0604020202020204" pitchFamily="34" charset="0"/>
                  <a:sym typeface="Helvetica" panose="020B0604020202020204" pitchFamily="34" charset="0"/>
                </a:endParaRPr>
              </a:p>
            </p:txBody>
          </p:sp>
          <p:sp>
            <p:nvSpPr>
              <p:cNvPr id="11275" name="Rectangle 11">
                <a:extLst>
                  <a:ext uri="{FF2B5EF4-FFF2-40B4-BE49-F238E27FC236}">
                    <a16:creationId xmlns:a16="http://schemas.microsoft.com/office/drawing/2014/main" id="{A38303B0-C203-4B29-94EA-997FB15870DA}"/>
                  </a:ext>
                </a:extLst>
              </p:cNvPr>
              <p:cNvSpPr>
                <a:spLocks/>
              </p:cNvSpPr>
              <p:nvPr/>
            </p:nvSpPr>
            <p:spPr bwMode="auto">
              <a:xfrm rot="2535236">
                <a:off x="200980" y="221918"/>
                <a:ext cx="747332" cy="274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1200" b="1"/>
                  <a:t>Players</a:t>
                </a:r>
                <a:endParaRPr lang="en-US" altLang="en-US"/>
              </a:p>
            </p:txBody>
          </p:sp>
        </p:grpSp>
      </p:grpSp>
      <p:pic>
        <p:nvPicPr>
          <p:cNvPr id="11276" name="Picture 12">
            <a:extLst>
              <a:ext uri="{FF2B5EF4-FFF2-40B4-BE49-F238E27FC236}">
                <a16:creationId xmlns:a16="http://schemas.microsoft.com/office/drawing/2014/main" id="{57F71F5C-217A-4E9F-8A18-8E22BCA802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5783" y="1989494"/>
            <a:ext cx="4900613" cy="245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1277" name="Group 13">
            <a:extLst>
              <a:ext uri="{FF2B5EF4-FFF2-40B4-BE49-F238E27FC236}">
                <a16:creationId xmlns:a16="http://schemas.microsoft.com/office/drawing/2014/main" id="{752DF59A-A733-44BA-AFD9-C059E403ED22}"/>
              </a:ext>
            </a:extLst>
          </p:cNvPr>
          <p:cNvGrpSpPr>
            <a:grpSpLocks/>
          </p:cNvGrpSpPr>
          <p:nvPr/>
        </p:nvGrpSpPr>
        <p:grpSpPr bwMode="auto">
          <a:xfrm>
            <a:off x="9616395" y="3048357"/>
            <a:ext cx="1141412" cy="1065212"/>
            <a:chOff x="0" y="-1"/>
            <a:chExt cx="1141100" cy="1064185"/>
          </a:xfrm>
        </p:grpSpPr>
        <p:sp>
          <p:nvSpPr>
            <p:cNvPr id="11278" name="Line 14">
              <a:extLst>
                <a:ext uri="{FF2B5EF4-FFF2-40B4-BE49-F238E27FC236}">
                  <a16:creationId xmlns:a16="http://schemas.microsoft.com/office/drawing/2014/main" id="{D9A67E70-D0A3-4890-9070-68A5889A8699}"/>
                </a:ext>
              </a:extLst>
            </p:cNvPr>
            <p:cNvSpPr>
              <a:spLocks noChangeShapeType="1"/>
            </p:cNvSpPr>
            <p:nvPr/>
          </p:nvSpPr>
          <p:spPr bwMode="auto">
            <a:xfrm>
              <a:off x="0" y="155003"/>
              <a:ext cx="1012979" cy="909181"/>
            </a:xfrm>
            <a:prstGeom prst="line">
              <a:avLst/>
            </a:prstGeom>
            <a:noFill/>
            <a:ln w="25400" cap="flat" cmpd="sng">
              <a:solidFill>
                <a:srgbClr val="000000"/>
              </a:solidFill>
              <a:prstDash val="solid"/>
              <a:round/>
              <a:headEnd type="stealth"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sz="1200">
                <a:latin typeface="Helvetica" panose="020B0604020202020204" pitchFamily="34" charset="0"/>
                <a:sym typeface="Helvetica" panose="020B0604020202020204" pitchFamily="34" charset="0"/>
              </a:endParaRPr>
            </a:p>
          </p:txBody>
        </p:sp>
        <p:sp>
          <p:nvSpPr>
            <p:cNvPr id="11279" name="Rectangle 15">
              <a:extLst>
                <a:ext uri="{FF2B5EF4-FFF2-40B4-BE49-F238E27FC236}">
                  <a16:creationId xmlns:a16="http://schemas.microsoft.com/office/drawing/2014/main" id="{08A767F7-4803-4798-ADBD-EA5229AD213E}"/>
                </a:ext>
              </a:extLst>
            </p:cNvPr>
            <p:cNvSpPr>
              <a:spLocks/>
            </p:cNvSpPr>
            <p:nvPr/>
          </p:nvSpPr>
          <p:spPr bwMode="auto">
            <a:xfrm rot="2535236">
              <a:off x="-27398" y="380217"/>
              <a:ext cx="1236933" cy="274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1200" b="1"/>
                <a:t>Communities</a:t>
              </a:r>
              <a:endParaRPr lang="en-US" altLang="en-US"/>
            </a:p>
          </p:txBody>
        </p:sp>
      </p:grpSp>
      <p:grpSp>
        <p:nvGrpSpPr>
          <p:cNvPr id="11280" name="Group 16">
            <a:extLst>
              <a:ext uri="{FF2B5EF4-FFF2-40B4-BE49-F238E27FC236}">
                <a16:creationId xmlns:a16="http://schemas.microsoft.com/office/drawing/2014/main" id="{7782E8E0-8434-4448-A80B-B8C3AACFC833}"/>
              </a:ext>
            </a:extLst>
          </p:cNvPr>
          <p:cNvGrpSpPr>
            <a:grpSpLocks/>
          </p:cNvGrpSpPr>
          <p:nvPr/>
        </p:nvGrpSpPr>
        <p:grpSpPr bwMode="auto">
          <a:xfrm>
            <a:off x="8597221" y="2283182"/>
            <a:ext cx="1012825" cy="908050"/>
            <a:chOff x="0" y="0"/>
            <a:chExt cx="1012979" cy="909180"/>
          </a:xfrm>
        </p:grpSpPr>
        <p:sp>
          <p:nvSpPr>
            <p:cNvPr id="11281" name="Line 17">
              <a:extLst>
                <a:ext uri="{FF2B5EF4-FFF2-40B4-BE49-F238E27FC236}">
                  <a16:creationId xmlns:a16="http://schemas.microsoft.com/office/drawing/2014/main" id="{0F3A4681-EEAA-4D4B-905E-225C87392095}"/>
                </a:ext>
              </a:extLst>
            </p:cNvPr>
            <p:cNvSpPr>
              <a:spLocks noChangeShapeType="1"/>
            </p:cNvSpPr>
            <p:nvPr/>
          </p:nvSpPr>
          <p:spPr bwMode="auto">
            <a:xfrm>
              <a:off x="0" y="0"/>
              <a:ext cx="1012979" cy="909180"/>
            </a:xfrm>
            <a:prstGeom prst="line">
              <a:avLst/>
            </a:prstGeom>
            <a:noFill/>
            <a:ln w="2540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968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540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4112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68488" indent="1371600" defTabSz="45720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sz="1200">
                <a:latin typeface="Helvetica" panose="020B0604020202020204" pitchFamily="34" charset="0"/>
                <a:sym typeface="Helvetica" panose="020B0604020202020204" pitchFamily="34" charset="0"/>
              </a:endParaRPr>
            </a:p>
          </p:txBody>
        </p:sp>
        <p:sp>
          <p:nvSpPr>
            <p:cNvPr id="11282" name="Rectangle 18">
              <a:extLst>
                <a:ext uri="{FF2B5EF4-FFF2-40B4-BE49-F238E27FC236}">
                  <a16:creationId xmlns:a16="http://schemas.microsoft.com/office/drawing/2014/main" id="{3B77468B-3003-43B5-818C-6217A1D6D5B1}"/>
                </a:ext>
              </a:extLst>
            </p:cNvPr>
            <p:cNvSpPr>
              <a:spLocks/>
            </p:cNvSpPr>
            <p:nvPr/>
          </p:nvSpPr>
          <p:spPr bwMode="auto">
            <a:xfrm rot="2535236">
              <a:off x="226959" y="236333"/>
              <a:ext cx="747073" cy="274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1200" b="1"/>
                <a:t>Society</a:t>
              </a:r>
              <a:endParaRPr lang="en-US"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2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bldLvl="5"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6204731D-9D64-4964-8350-7005F32612B2}"/>
              </a:ext>
            </a:extLst>
          </p:cNvPr>
          <p:cNvSpPr>
            <a:spLocks noGrp="1" noChangeArrowheads="1"/>
          </p:cNvSpPr>
          <p:nvPr>
            <p:ph type="title"/>
          </p:nvPr>
        </p:nvSpPr>
        <p:spPr/>
        <p:txBody>
          <a:bodyPr/>
          <a:lstStyle/>
          <a:p>
            <a:r>
              <a:rPr lang="en-US" altLang="en-US"/>
              <a:t>The Cultural Layer</a:t>
            </a:r>
            <a:endParaRPr lang="en-US" altLang="en-US" sz="1800"/>
          </a:p>
        </p:txBody>
      </p:sp>
      <p:sp>
        <p:nvSpPr>
          <p:cNvPr id="12293" name="Rectangle 5">
            <a:extLst>
              <a:ext uri="{FF2B5EF4-FFF2-40B4-BE49-F238E27FC236}">
                <a16:creationId xmlns:a16="http://schemas.microsoft.com/office/drawing/2014/main" id="{46B74840-6B2E-40BD-A505-9C15C8B8D6E3}"/>
              </a:ext>
            </a:extLst>
          </p:cNvPr>
          <p:cNvSpPr>
            <a:spLocks noGrp="1" noChangeArrowheads="1"/>
          </p:cNvSpPr>
          <p:nvPr>
            <p:ph type="body" idx="1"/>
          </p:nvPr>
        </p:nvSpPr>
        <p:spPr/>
        <p:txBody>
          <a:bodyPr>
            <a:normAutofit fontScale="92500" lnSpcReduction="20000"/>
          </a:bodyPr>
          <a:lstStyle/>
          <a:p>
            <a:r>
              <a:rPr lang="en-US" altLang="en-US"/>
              <a:t>Mechanics</a:t>
            </a:r>
          </a:p>
          <a:p>
            <a:pPr marL="750888" lvl="1" indent="-254000">
              <a:spcBef>
                <a:spcPts val="900"/>
              </a:spcBef>
              <a:buFontTx/>
              <a:buChar char="–"/>
            </a:pPr>
            <a:r>
              <a:rPr lang="en-US" altLang="en-US" sz="2000">
                <a:solidFill>
                  <a:srgbClr val="000000"/>
                </a:solidFill>
              </a:rPr>
              <a:t>Game mods created by players that alter the Inscribed Layer</a:t>
            </a:r>
          </a:p>
          <a:p>
            <a:pPr marL="750888" lvl="1" indent="-254000">
              <a:spcBef>
                <a:spcPts val="900"/>
              </a:spcBef>
              <a:buFontTx/>
              <a:buChar char="–"/>
            </a:pPr>
            <a:r>
              <a:rPr lang="en-US" altLang="en-US" sz="2000">
                <a:solidFill>
                  <a:srgbClr val="000000"/>
                </a:solidFill>
              </a:rPr>
              <a:t>Impact of emergent play on society</a:t>
            </a:r>
          </a:p>
          <a:p>
            <a:r>
              <a:rPr lang="en-US" altLang="en-US"/>
              <a:t>Aesthetics</a:t>
            </a:r>
          </a:p>
          <a:p>
            <a:pPr marL="750888" lvl="1" indent="-254000">
              <a:spcBef>
                <a:spcPts val="900"/>
              </a:spcBef>
              <a:buFontTx/>
              <a:buChar char="–"/>
            </a:pPr>
            <a:r>
              <a:rPr lang="en-US" altLang="en-US" sz="2000">
                <a:solidFill>
                  <a:srgbClr val="000000"/>
                </a:solidFill>
              </a:rPr>
              <a:t>Fan art, remixes, cosplay</a:t>
            </a:r>
          </a:p>
          <a:p>
            <a:pPr marL="750888" lvl="1" indent="-254000">
              <a:spcBef>
                <a:spcPts val="900"/>
              </a:spcBef>
              <a:buFontTx/>
              <a:buChar char="–"/>
            </a:pPr>
            <a:r>
              <a:rPr lang="en-US" altLang="en-US" sz="2000">
                <a:solidFill>
                  <a:srgbClr val="000000"/>
                </a:solidFill>
              </a:rPr>
              <a:t>Does not include authorized transmedia</a:t>
            </a:r>
          </a:p>
          <a:p>
            <a:r>
              <a:rPr lang="en-US" altLang="en-US"/>
              <a:t>Technology</a:t>
            </a:r>
          </a:p>
          <a:p>
            <a:pPr marL="750888" lvl="1" indent="-254000">
              <a:spcBef>
                <a:spcPts val="900"/>
              </a:spcBef>
              <a:buFontTx/>
              <a:buChar char="–"/>
            </a:pPr>
            <a:r>
              <a:rPr lang="en-US" altLang="en-US" sz="2000">
                <a:solidFill>
                  <a:srgbClr val="000000"/>
                </a:solidFill>
              </a:rPr>
              <a:t>Game tech used for non-game purposes</a:t>
            </a:r>
          </a:p>
          <a:p>
            <a:pPr marL="750888" lvl="1" indent="-254000">
              <a:spcBef>
                <a:spcPts val="900"/>
              </a:spcBef>
              <a:buFontTx/>
              <a:buChar char="–"/>
            </a:pPr>
            <a:r>
              <a:rPr lang="en-US" altLang="en-US" sz="2000">
                <a:solidFill>
                  <a:srgbClr val="000000"/>
                </a:solidFill>
              </a:rPr>
              <a:t>Effect of external cheating technology on game</a:t>
            </a:r>
          </a:p>
          <a:p>
            <a:r>
              <a:rPr lang="en-US" altLang="en-US"/>
              <a:t>Narrative</a:t>
            </a:r>
          </a:p>
          <a:p>
            <a:pPr marL="750888" lvl="1" indent="-254000">
              <a:spcBef>
                <a:spcPts val="900"/>
              </a:spcBef>
              <a:buFontTx/>
              <a:buChar char="–"/>
            </a:pPr>
            <a:r>
              <a:rPr lang="en-US" altLang="en-US" sz="2000">
                <a:solidFill>
                  <a:srgbClr val="000000"/>
                </a:solidFill>
              </a:rPr>
              <a:t>Fan-made narratives</a:t>
            </a:r>
            <a:endParaRPr lang="en-US" alt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29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29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5"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30116D27-464D-4CA9-9AC2-519DDB7C07D0}"/>
              </a:ext>
            </a:extLst>
          </p:cNvPr>
          <p:cNvSpPr>
            <a:spLocks noGrp="1" noChangeArrowheads="1"/>
          </p:cNvSpPr>
          <p:nvPr>
            <p:ph type="title"/>
          </p:nvPr>
        </p:nvSpPr>
        <p:spPr/>
        <p:txBody>
          <a:bodyPr/>
          <a:lstStyle/>
          <a:p>
            <a:r>
              <a:rPr lang="en-US" altLang="en-US"/>
              <a:t>The Cultural Layer</a:t>
            </a:r>
            <a:endParaRPr lang="en-US" altLang="en-US" sz="1800"/>
          </a:p>
        </p:txBody>
      </p:sp>
      <p:sp>
        <p:nvSpPr>
          <p:cNvPr id="13317" name="Rectangle 5">
            <a:extLst>
              <a:ext uri="{FF2B5EF4-FFF2-40B4-BE49-F238E27FC236}">
                <a16:creationId xmlns:a16="http://schemas.microsoft.com/office/drawing/2014/main" id="{EFBC628F-263A-49E2-92BF-1B76C2D88797}"/>
              </a:ext>
            </a:extLst>
          </p:cNvPr>
          <p:cNvSpPr>
            <a:spLocks noGrp="1" noChangeArrowheads="1"/>
          </p:cNvSpPr>
          <p:nvPr>
            <p:ph type="body" idx="1"/>
          </p:nvPr>
        </p:nvSpPr>
        <p:spPr/>
        <p:txBody>
          <a:bodyPr/>
          <a:lstStyle/>
          <a:p>
            <a:r>
              <a:rPr lang="en-US" altLang="en-US"/>
              <a:t>The divisions between the four elements are less crisp in the Cultural Layer</a:t>
            </a:r>
          </a:p>
          <a:p>
            <a:pPr marL="750888" lvl="1" indent="-254000">
              <a:spcBef>
                <a:spcPts val="900"/>
              </a:spcBef>
              <a:buFontTx/>
              <a:buChar char="–"/>
            </a:pPr>
            <a:r>
              <a:rPr lang="en-US" altLang="en-US" sz="2000">
                <a:solidFill>
                  <a:srgbClr val="000000"/>
                </a:solidFill>
              </a:rPr>
              <a:t>The four elements intermingle in several of the examples from the last slide</a:t>
            </a:r>
          </a:p>
          <a:p>
            <a:r>
              <a:rPr lang="en-US" altLang="en-US"/>
              <a:t>The Cultural Layer is also the only layer of a game that non-players will ever see</a:t>
            </a:r>
          </a:p>
          <a:p>
            <a:pPr marL="750888" lvl="1" indent="-254000">
              <a:spcBef>
                <a:spcPts val="900"/>
              </a:spcBef>
              <a:buFontTx/>
              <a:buChar char="–"/>
            </a:pPr>
            <a:r>
              <a:rPr lang="en-US" altLang="en-US" sz="2000">
                <a:solidFill>
                  <a:srgbClr val="000000"/>
                </a:solidFill>
              </a:rPr>
              <a:t>People who don't play a game experience it through the stories told by those who have</a:t>
            </a:r>
          </a:p>
          <a:p>
            <a:pPr marL="750888" lvl="1" indent="-254000">
              <a:spcBef>
                <a:spcPts val="900"/>
              </a:spcBef>
              <a:buFontTx/>
              <a:buChar char="–"/>
            </a:pPr>
            <a:r>
              <a:rPr lang="en-US" altLang="en-US" sz="2000">
                <a:solidFill>
                  <a:srgbClr val="000000"/>
                </a:solidFill>
              </a:rPr>
              <a:t>The collision of the community of players and larger society</a:t>
            </a:r>
          </a:p>
          <a:p>
            <a:r>
              <a:rPr lang="en-US" altLang="en-US"/>
              <a:t>What messages are our games sending into society?</a:t>
            </a:r>
            <a:endParaRPr lang="en-US" altLang="en-US" sz="18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bldLvl="5"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E6F3B198-A4AE-4A36-9F54-D87B6FD11C3A}"/>
              </a:ext>
            </a:extLst>
          </p:cNvPr>
          <p:cNvSpPr>
            <a:spLocks noGrp="1" noChangeArrowheads="1"/>
          </p:cNvSpPr>
          <p:nvPr>
            <p:ph type="title"/>
          </p:nvPr>
        </p:nvSpPr>
        <p:spPr/>
        <p:txBody>
          <a:bodyPr/>
          <a:lstStyle/>
          <a:p>
            <a:r>
              <a:rPr lang="en-US" altLang="en-US"/>
              <a:t>The Responsibility of the Designer</a:t>
            </a:r>
            <a:endParaRPr lang="en-US" altLang="en-US" sz="1800"/>
          </a:p>
        </p:txBody>
      </p:sp>
      <p:sp>
        <p:nvSpPr>
          <p:cNvPr id="14341" name="Rectangle 5">
            <a:extLst>
              <a:ext uri="{FF2B5EF4-FFF2-40B4-BE49-F238E27FC236}">
                <a16:creationId xmlns:a16="http://schemas.microsoft.com/office/drawing/2014/main" id="{446A85BA-380A-4FF0-96E1-9032E87A885B}"/>
              </a:ext>
            </a:extLst>
          </p:cNvPr>
          <p:cNvSpPr>
            <a:spLocks noGrp="1" noChangeArrowheads="1"/>
          </p:cNvSpPr>
          <p:nvPr>
            <p:ph type="body" idx="1"/>
          </p:nvPr>
        </p:nvSpPr>
        <p:spPr/>
        <p:txBody>
          <a:bodyPr>
            <a:normAutofit fontScale="92500" lnSpcReduction="20000"/>
          </a:bodyPr>
          <a:lstStyle/>
          <a:p>
            <a:r>
              <a:rPr lang="en-US" altLang="en-US"/>
              <a:t>All designers understand their responsibility for the Inscribed Layer</a:t>
            </a:r>
          </a:p>
          <a:p>
            <a:pPr marL="750888" lvl="1" indent="-254000">
              <a:spcBef>
                <a:spcPts val="900"/>
              </a:spcBef>
              <a:buFontTx/>
              <a:buChar char="–"/>
            </a:pPr>
            <a:r>
              <a:rPr lang="en-US" altLang="en-US" sz="2000">
                <a:solidFill>
                  <a:srgbClr val="000000"/>
                </a:solidFill>
              </a:rPr>
              <a:t>Most understand their responsibility for the Dynamic Layer</a:t>
            </a:r>
          </a:p>
          <a:p>
            <a:pPr marL="1106488" lvl="2" indent="-152400">
              <a:spcBef>
                <a:spcPts val="500"/>
              </a:spcBef>
              <a:buFontTx/>
              <a:buChar char="•"/>
            </a:pPr>
            <a:r>
              <a:rPr lang="en-US" altLang="en-US" sz="1800">
                <a:solidFill>
                  <a:srgbClr val="000000"/>
                </a:solidFill>
              </a:rPr>
              <a:t>Example of Team Fortress 2 hat behavior</a:t>
            </a:r>
          </a:p>
          <a:p>
            <a:r>
              <a:rPr lang="en-US" altLang="en-US"/>
              <a:t>Responsibility at the Cultural Layer?</a:t>
            </a:r>
          </a:p>
          <a:p>
            <a:pPr marL="750888" lvl="1" indent="-254000">
              <a:spcBef>
                <a:spcPts val="900"/>
              </a:spcBef>
              <a:buFontTx/>
              <a:buChar char="–"/>
            </a:pPr>
            <a:r>
              <a:rPr lang="en-US" altLang="en-US" sz="2000">
                <a:solidFill>
                  <a:srgbClr val="000000"/>
                </a:solidFill>
              </a:rPr>
              <a:t>The common perception of games</a:t>
            </a:r>
          </a:p>
          <a:p>
            <a:pPr marL="1106488" lvl="2" indent="-152400">
              <a:spcBef>
                <a:spcPts val="500"/>
              </a:spcBef>
              <a:buFontTx/>
              <a:buChar char="•"/>
            </a:pPr>
            <a:r>
              <a:rPr lang="en-US" altLang="en-US" sz="1800">
                <a:solidFill>
                  <a:srgbClr val="000000"/>
                </a:solidFill>
              </a:rPr>
              <a:t>Puerile, Vulgar, Violent, Misogynistic</a:t>
            </a:r>
          </a:p>
          <a:p>
            <a:pPr marL="750888" lvl="1" indent="-254000">
              <a:spcBef>
                <a:spcPts val="900"/>
              </a:spcBef>
              <a:buFontTx/>
              <a:buChar char="–"/>
            </a:pPr>
            <a:r>
              <a:rPr lang="en-US" altLang="en-US" sz="2000">
                <a:solidFill>
                  <a:srgbClr val="000000"/>
                </a:solidFill>
              </a:rPr>
              <a:t>Does it have to be this way?</a:t>
            </a:r>
          </a:p>
          <a:p>
            <a:pPr marL="750888" lvl="1" indent="-254000">
              <a:spcBef>
                <a:spcPts val="900"/>
              </a:spcBef>
              <a:buFontTx/>
              <a:buChar char="–"/>
            </a:pPr>
            <a:r>
              <a:rPr lang="en-US" altLang="en-US" sz="2000">
                <a:solidFill>
                  <a:srgbClr val="000000"/>
                </a:solidFill>
              </a:rPr>
              <a:t>Games can be…</a:t>
            </a:r>
          </a:p>
          <a:p>
            <a:pPr marL="1106488" lvl="2" indent="-152400">
              <a:spcBef>
                <a:spcPts val="500"/>
              </a:spcBef>
              <a:buFontTx/>
              <a:buChar char="•"/>
            </a:pPr>
            <a:r>
              <a:rPr lang="en-US" altLang="en-US" sz="1800">
                <a:solidFill>
                  <a:srgbClr val="000000"/>
                </a:solidFill>
              </a:rPr>
              <a:t>Prosocial</a:t>
            </a:r>
          </a:p>
          <a:p>
            <a:pPr marL="1106488" lvl="2" indent="-152400">
              <a:spcBef>
                <a:spcPts val="500"/>
              </a:spcBef>
              <a:buFontTx/>
              <a:buChar char="•"/>
            </a:pPr>
            <a:r>
              <a:rPr lang="en-US" altLang="en-US" sz="1800">
                <a:solidFill>
                  <a:srgbClr val="000000"/>
                </a:solidFill>
              </a:rPr>
              <a:t>Educational</a:t>
            </a:r>
          </a:p>
          <a:p>
            <a:pPr marL="1106488" lvl="2" indent="-152400">
              <a:spcBef>
                <a:spcPts val="500"/>
              </a:spcBef>
              <a:buFontTx/>
              <a:buChar char="•"/>
            </a:pPr>
            <a:r>
              <a:rPr lang="en-US" altLang="en-US" sz="1800">
                <a:solidFill>
                  <a:srgbClr val="000000"/>
                </a:solidFill>
              </a:rPr>
              <a:t>Meaningful</a:t>
            </a:r>
          </a:p>
          <a:p>
            <a:pPr marL="1106488" lvl="2" indent="-152400">
              <a:spcBef>
                <a:spcPts val="500"/>
              </a:spcBef>
              <a:buFontTx/>
              <a:buChar char="•"/>
            </a:pPr>
            <a:r>
              <a:rPr lang="en-US" altLang="en-US" sz="1800">
                <a:solidFill>
                  <a:srgbClr val="000000"/>
                </a:solidFill>
              </a:rPr>
              <a:t>What else?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4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34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34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34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34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34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4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EDB3F6C6-BF01-4EBC-B378-528897F6811B}"/>
              </a:ext>
            </a:extLst>
          </p:cNvPr>
          <p:cNvSpPr>
            <a:spLocks noGrp="1" noChangeArrowheads="1"/>
          </p:cNvSpPr>
          <p:nvPr>
            <p:ph type="title"/>
          </p:nvPr>
        </p:nvSpPr>
        <p:spPr/>
        <p:txBody>
          <a:bodyPr/>
          <a:lstStyle/>
          <a:p>
            <a:r>
              <a:rPr lang="en-US" altLang="en-US"/>
              <a:t>The Responsibility of the Designer</a:t>
            </a:r>
            <a:endParaRPr lang="en-US" altLang="en-US" sz="1800"/>
          </a:p>
        </p:txBody>
      </p:sp>
      <p:sp>
        <p:nvSpPr>
          <p:cNvPr id="15365" name="Rectangle 5">
            <a:extLst>
              <a:ext uri="{FF2B5EF4-FFF2-40B4-BE49-F238E27FC236}">
                <a16:creationId xmlns:a16="http://schemas.microsoft.com/office/drawing/2014/main" id="{5BB5ACA2-F6E4-42E9-84CD-F99C9D6D61B5}"/>
              </a:ext>
            </a:extLst>
          </p:cNvPr>
          <p:cNvSpPr>
            <a:spLocks noGrp="1" noChangeArrowheads="1"/>
          </p:cNvSpPr>
          <p:nvPr>
            <p:ph type="body" idx="1"/>
          </p:nvPr>
        </p:nvSpPr>
        <p:spPr/>
        <p:txBody>
          <a:bodyPr/>
          <a:lstStyle/>
          <a:p>
            <a:r>
              <a:rPr lang="en-US" altLang="en-US"/>
              <a:t>What can interactive media become?</a:t>
            </a:r>
          </a:p>
          <a:p>
            <a:pPr marL="750888" lvl="1" indent="-254000">
              <a:spcBef>
                <a:spcPts val="900"/>
              </a:spcBef>
              <a:buFontTx/>
              <a:buChar char="–"/>
            </a:pPr>
            <a:r>
              <a:rPr lang="en-US" altLang="en-US" sz="2000">
                <a:solidFill>
                  <a:srgbClr val="000000"/>
                </a:solidFill>
              </a:rPr>
              <a:t>How can you as designers push the term </a:t>
            </a:r>
            <a:r>
              <a:rPr lang="en-US" altLang="en-US" sz="2000" i="1">
                <a:solidFill>
                  <a:srgbClr val="000000"/>
                </a:solidFill>
              </a:rPr>
              <a:t>game</a:t>
            </a:r>
            <a:r>
              <a:rPr lang="en-US" altLang="en-US" sz="2000">
                <a:solidFill>
                  <a:srgbClr val="000000"/>
                </a:solidFill>
              </a:rPr>
              <a:t> beyond what it means now?</a:t>
            </a:r>
          </a:p>
          <a:p>
            <a:pPr marL="750888" lvl="1" indent="-254000">
              <a:spcBef>
                <a:spcPts val="900"/>
              </a:spcBef>
              <a:buFontTx/>
              <a:buChar char="–"/>
            </a:pPr>
            <a:r>
              <a:rPr lang="en-US" altLang="en-US" sz="2000">
                <a:solidFill>
                  <a:srgbClr val="000000"/>
                </a:solidFill>
              </a:rPr>
              <a:t>How can you make your families and friends proud that you're entering this industry?</a:t>
            </a:r>
          </a:p>
          <a:p>
            <a:pPr marL="750888" lvl="1" indent="-254000">
              <a:spcBef>
                <a:spcPts val="900"/>
              </a:spcBef>
              <a:buFontTx/>
              <a:buChar char="–"/>
            </a:pPr>
            <a:r>
              <a:rPr lang="en-US" altLang="en-US" sz="2000">
                <a:solidFill>
                  <a:srgbClr val="000000"/>
                </a:solidFill>
              </a:rPr>
              <a:t>How can you respect your players and treat them well?</a:t>
            </a:r>
          </a:p>
          <a:p>
            <a:r>
              <a:rPr lang="en-US" altLang="en-US"/>
              <a:t>I believe that it is our responsibility as designers to</a:t>
            </a:r>
          </a:p>
          <a:p>
            <a:pPr marL="750888" lvl="1" indent="-254000">
              <a:spcBef>
                <a:spcPts val="900"/>
              </a:spcBef>
              <a:buFontTx/>
              <a:buChar char="–"/>
            </a:pPr>
            <a:r>
              <a:rPr lang="en-US" altLang="en-US" sz="2000">
                <a:solidFill>
                  <a:srgbClr val="000000"/>
                </a:solidFill>
              </a:rPr>
              <a:t>Promote pro-social, thoughtful behavior through our games</a:t>
            </a:r>
          </a:p>
          <a:p>
            <a:pPr marL="750888" lvl="1" indent="-254000">
              <a:spcBef>
                <a:spcPts val="900"/>
              </a:spcBef>
              <a:buFontTx/>
              <a:buChar char="–"/>
            </a:pPr>
            <a:r>
              <a:rPr lang="en-US" altLang="en-US" sz="2000">
                <a:solidFill>
                  <a:srgbClr val="000000"/>
                </a:solidFill>
              </a:rPr>
              <a:t>Respect our players and the time that they dedicate to experiencing what we create.</a:t>
            </a:r>
            <a:endParaRPr lang="en-US" alt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5"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5325B5B6-EEF1-4548-A0F9-754863E85300}"/>
              </a:ext>
            </a:extLst>
          </p:cNvPr>
          <p:cNvSpPr>
            <a:spLocks noGrp="1" noChangeArrowheads="1"/>
          </p:cNvSpPr>
          <p:nvPr>
            <p:ph type="title"/>
          </p:nvPr>
        </p:nvSpPr>
        <p:spPr/>
        <p:txBody>
          <a:bodyPr/>
          <a:lstStyle/>
          <a:p>
            <a:r>
              <a:rPr lang="en-US" altLang="en-US" dirty="0"/>
              <a:t>Summary</a:t>
            </a:r>
            <a:endParaRPr lang="en-US" altLang="en-US" sz="1800" dirty="0"/>
          </a:p>
        </p:txBody>
      </p:sp>
      <p:sp>
        <p:nvSpPr>
          <p:cNvPr id="16389" name="Rectangle 5">
            <a:extLst>
              <a:ext uri="{FF2B5EF4-FFF2-40B4-BE49-F238E27FC236}">
                <a16:creationId xmlns:a16="http://schemas.microsoft.com/office/drawing/2014/main" id="{012C2739-09B8-43C0-985F-2966A9A4BEC1}"/>
              </a:ext>
            </a:extLst>
          </p:cNvPr>
          <p:cNvSpPr>
            <a:spLocks noGrp="1" noChangeArrowheads="1"/>
          </p:cNvSpPr>
          <p:nvPr>
            <p:ph type="body" idx="1"/>
          </p:nvPr>
        </p:nvSpPr>
        <p:spPr/>
        <p:txBody>
          <a:bodyPr/>
          <a:lstStyle/>
          <a:p>
            <a:r>
              <a:rPr lang="en-US" altLang="en-US" dirty="0"/>
              <a:t>The three layers represent a transition of agency from the developers to the players of a game</a:t>
            </a:r>
          </a:p>
          <a:p>
            <a:pPr marL="750888" lvl="1" indent="-254000">
              <a:spcBef>
                <a:spcPts val="900"/>
              </a:spcBef>
              <a:buFontTx/>
              <a:buChar char="–"/>
            </a:pPr>
            <a:r>
              <a:rPr lang="en-US" altLang="en-US" sz="2000" dirty="0">
                <a:solidFill>
                  <a:srgbClr val="000000"/>
                </a:solidFill>
              </a:rPr>
              <a:t>The Inscribed Layer is entirely controlled by developers</a:t>
            </a:r>
          </a:p>
          <a:p>
            <a:pPr marL="750888" lvl="1" indent="-254000">
              <a:spcBef>
                <a:spcPts val="900"/>
              </a:spcBef>
              <a:buFontTx/>
              <a:buChar char="–"/>
            </a:pPr>
            <a:r>
              <a:rPr lang="en-US" altLang="en-US" sz="2000" dirty="0">
                <a:solidFill>
                  <a:srgbClr val="000000"/>
                </a:solidFill>
              </a:rPr>
              <a:t>The Dynamic Layer is controlled by both developers and players</a:t>
            </a:r>
          </a:p>
          <a:p>
            <a:pPr marL="750888" lvl="1" indent="-254000">
              <a:spcBef>
                <a:spcPts val="900"/>
              </a:spcBef>
              <a:buFontTx/>
              <a:buChar char="–"/>
            </a:pPr>
            <a:r>
              <a:rPr lang="en-US" altLang="en-US" sz="2000" dirty="0">
                <a:solidFill>
                  <a:srgbClr val="000000"/>
                </a:solidFill>
              </a:rPr>
              <a:t>The Cultural Layer is influenced by developers but ultimately controlled by players and society at large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5"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E0C0-825F-411B-986C-A3E72A8F571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B7CA743-FACB-4936-AA66-DED263787BD1}"/>
              </a:ext>
            </a:extLst>
          </p:cNvPr>
          <p:cNvSpPr>
            <a:spLocks noGrp="1"/>
          </p:cNvSpPr>
          <p:nvPr>
            <p:ph idx="1"/>
          </p:nvPr>
        </p:nvSpPr>
        <p:spPr/>
        <p:txBody>
          <a:bodyPr/>
          <a:lstStyle/>
          <a:p>
            <a:r>
              <a:rPr lang="en-US" dirty="0"/>
              <a:t>I can explain what The Layered Tetrad framework is and what it </a:t>
            </a:r>
            <a:r>
              <a:rPr lang="en-US"/>
              <a:t>is comprised of</a:t>
            </a:r>
            <a:endParaRPr lang="en-US" dirty="0"/>
          </a:p>
        </p:txBody>
      </p:sp>
    </p:spTree>
    <p:extLst>
      <p:ext uri="{BB962C8B-B14F-4D97-AF65-F5344CB8AC3E}">
        <p14:creationId xmlns:p14="http://schemas.microsoft.com/office/powerpoint/2010/main" val="3689054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Spotlight: Analyzing Horror Games</a:t>
            </a:r>
          </a:p>
        </p:txBody>
      </p:sp>
      <p:sp>
        <p:nvSpPr>
          <p:cNvPr id="3" name="Text Placeholder 2">
            <a:extLst>
              <a:ext uri="{FF2B5EF4-FFF2-40B4-BE49-F238E27FC236}">
                <a16:creationId xmlns:a16="http://schemas.microsoft.com/office/drawing/2014/main" id="{50A43E95-9C5C-4D91-AC8E-94FC23533DDB}"/>
              </a:ext>
            </a:extLst>
          </p:cNvPr>
          <p:cNvSpPr>
            <a:spLocks noGrp="1"/>
          </p:cNvSpPr>
          <p:nvPr>
            <p:ph type="body" idx="1"/>
          </p:nvPr>
        </p:nvSpPr>
        <p:spPr/>
        <p:txBody>
          <a:bodyPr/>
          <a:lstStyle/>
          <a:p>
            <a:r>
              <a:rPr lang="en-US" dirty="0"/>
              <a:t>What makes each one different?</a:t>
            </a:r>
          </a:p>
        </p:txBody>
      </p:sp>
    </p:spTree>
    <p:extLst>
      <p:ext uri="{BB962C8B-B14F-4D97-AF65-F5344CB8AC3E}">
        <p14:creationId xmlns:p14="http://schemas.microsoft.com/office/powerpoint/2010/main" val="5455526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Spotlight: Amnesia The Dark Descent</a:t>
            </a:r>
          </a:p>
        </p:txBody>
      </p:sp>
      <p:sp>
        <p:nvSpPr>
          <p:cNvPr id="4" name="Content Placeholder 3">
            <a:extLst>
              <a:ext uri="{FF2B5EF4-FFF2-40B4-BE49-F238E27FC236}">
                <a16:creationId xmlns:a16="http://schemas.microsoft.com/office/drawing/2014/main" id="{E2DBB341-2899-41D8-8586-662DA2346648}"/>
              </a:ext>
            </a:extLst>
          </p:cNvPr>
          <p:cNvSpPr>
            <a:spLocks noGrp="1"/>
          </p:cNvSpPr>
          <p:nvPr>
            <p:ph idx="1"/>
          </p:nvPr>
        </p:nvSpPr>
        <p:spPr/>
        <p:txBody>
          <a:bodyPr/>
          <a:lstStyle/>
          <a:p>
            <a:r>
              <a:rPr lang="en-US" dirty="0"/>
              <a:t>The Last Bacon: </a:t>
            </a:r>
            <a:r>
              <a:rPr lang="en-US" dirty="0">
                <a:hlinkClick r:id="rId2"/>
              </a:rPr>
              <a:t>https://www.youtube.com/watch?v=UfktQ0lP_J4</a:t>
            </a:r>
            <a:endParaRPr lang="en-US" dirty="0"/>
          </a:p>
          <a:p>
            <a:endParaRPr lang="en-US" dirty="0"/>
          </a:p>
        </p:txBody>
      </p:sp>
    </p:spTree>
    <p:extLst>
      <p:ext uri="{BB962C8B-B14F-4D97-AF65-F5344CB8AC3E}">
        <p14:creationId xmlns:p14="http://schemas.microsoft.com/office/powerpoint/2010/main" val="139536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a:t>
            </a:r>
          </a:p>
        </p:txBody>
      </p:sp>
      <p:sp>
        <p:nvSpPr>
          <p:cNvPr id="3" name="Content Placeholder 2">
            <a:extLst>
              <a:ext uri="{FF2B5EF4-FFF2-40B4-BE49-F238E27FC236}">
                <a16:creationId xmlns:a16="http://schemas.microsoft.com/office/drawing/2014/main" id="{51927E68-7C14-454F-A187-4E9A28E72F85}"/>
              </a:ext>
            </a:extLst>
          </p:cNvPr>
          <p:cNvSpPr>
            <a:spLocks noGrp="1"/>
          </p:cNvSpPr>
          <p:nvPr>
            <p:ph idx="1"/>
          </p:nvPr>
        </p:nvSpPr>
        <p:spPr/>
        <p:txBody>
          <a:bodyPr>
            <a:noAutofit/>
          </a:bodyPr>
          <a:lstStyle/>
          <a:p>
            <a:r>
              <a:rPr lang="en-US" dirty="0"/>
              <a:t>Proposed at the Game Developers Conference (2001)</a:t>
            </a:r>
          </a:p>
          <a:p>
            <a:r>
              <a:rPr lang="en-US" dirty="0"/>
              <a:t>Formalized in “MDA: A Formal Approach to Game Design and Game Research”</a:t>
            </a:r>
          </a:p>
          <a:p>
            <a:pPr lvl="1"/>
            <a:r>
              <a:rPr lang="en-US" dirty="0"/>
              <a:t>Robin </a:t>
            </a:r>
            <a:r>
              <a:rPr lang="en-US" dirty="0" err="1"/>
              <a:t>Hunicke</a:t>
            </a:r>
            <a:r>
              <a:rPr lang="en-US" dirty="0"/>
              <a:t>, Marc LeBlanc, Robert </a:t>
            </a:r>
            <a:r>
              <a:rPr lang="en-US" dirty="0" err="1"/>
              <a:t>Zubek</a:t>
            </a:r>
            <a:r>
              <a:rPr lang="en-US" dirty="0"/>
              <a:t> (2004)</a:t>
            </a:r>
          </a:p>
          <a:p>
            <a:r>
              <a:rPr lang="en-US" dirty="0"/>
              <a:t>Most well known framework for game analysis</a:t>
            </a:r>
          </a:p>
          <a:p>
            <a:r>
              <a:rPr lang="en-US" dirty="0"/>
              <a:t>Three elements:</a:t>
            </a:r>
          </a:p>
          <a:p>
            <a:pPr lvl="1"/>
            <a:r>
              <a:rPr lang="en-US" dirty="0"/>
              <a:t>Mechanics: The particular components of the game at the level of data representation and algorithms</a:t>
            </a:r>
          </a:p>
          <a:p>
            <a:pPr lvl="1"/>
            <a:r>
              <a:rPr lang="en-US" dirty="0"/>
              <a:t>Dynamics: The runtime behavior of the mechanics acting on player inputs and each other’s outputs over time</a:t>
            </a:r>
          </a:p>
          <a:p>
            <a:pPr lvl="1"/>
            <a:r>
              <a:rPr lang="en-US" dirty="0"/>
              <a:t>Aesthetics: The desirable emotional responses invoked in the player when she interacts with the game system</a:t>
            </a:r>
          </a:p>
        </p:txBody>
      </p:sp>
    </p:spTree>
    <p:extLst>
      <p:ext uri="{BB962C8B-B14F-4D97-AF65-F5344CB8AC3E}">
        <p14:creationId xmlns:p14="http://schemas.microsoft.com/office/powerpoint/2010/main" val="197211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Spotlight: Five Nights at Freddy’s</a:t>
            </a:r>
          </a:p>
        </p:txBody>
      </p:sp>
      <p:sp>
        <p:nvSpPr>
          <p:cNvPr id="4" name="Content Placeholder 3">
            <a:extLst>
              <a:ext uri="{FF2B5EF4-FFF2-40B4-BE49-F238E27FC236}">
                <a16:creationId xmlns:a16="http://schemas.microsoft.com/office/drawing/2014/main" id="{E2DBB341-2899-41D8-8586-662DA23466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1113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Spotlight: Slender Man</a:t>
            </a:r>
          </a:p>
        </p:txBody>
      </p:sp>
      <p:sp>
        <p:nvSpPr>
          <p:cNvPr id="4" name="Content Placeholder 3">
            <a:extLst>
              <a:ext uri="{FF2B5EF4-FFF2-40B4-BE49-F238E27FC236}">
                <a16:creationId xmlns:a16="http://schemas.microsoft.com/office/drawing/2014/main" id="{E2DBB341-2899-41D8-8586-662DA23466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36486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49A-C835-4F64-B66D-90163A2040D5}"/>
              </a:ext>
            </a:extLst>
          </p:cNvPr>
          <p:cNvSpPr>
            <a:spLocks noGrp="1"/>
          </p:cNvSpPr>
          <p:nvPr>
            <p:ph type="title"/>
          </p:nvPr>
        </p:nvSpPr>
        <p:spPr/>
        <p:txBody>
          <a:bodyPr/>
          <a:lstStyle/>
          <a:p>
            <a:r>
              <a:rPr lang="en-US" dirty="0"/>
              <a:t>Spotlight: Outlast</a:t>
            </a:r>
          </a:p>
        </p:txBody>
      </p:sp>
      <p:sp>
        <p:nvSpPr>
          <p:cNvPr id="4" name="Content Placeholder 3">
            <a:extLst>
              <a:ext uri="{FF2B5EF4-FFF2-40B4-BE49-F238E27FC236}">
                <a16:creationId xmlns:a16="http://schemas.microsoft.com/office/drawing/2014/main" id="{E2DBB341-2899-41D8-8586-662DA2346648}"/>
              </a:ext>
            </a:extLst>
          </p:cNvPr>
          <p:cNvSpPr>
            <a:spLocks noGrp="1"/>
          </p:cNvSpPr>
          <p:nvPr>
            <p:ph idx="1"/>
          </p:nvPr>
        </p:nvSpPr>
        <p:spPr/>
        <p:txBody>
          <a:bodyPr/>
          <a:lstStyle/>
          <a:p>
            <a:r>
              <a:rPr lang="en-US" dirty="0"/>
              <a:t>https://www.youtube.com/watch?v=fATGHokgpoA</a:t>
            </a:r>
          </a:p>
        </p:txBody>
      </p:sp>
    </p:spTree>
    <p:extLst>
      <p:ext uri="{BB962C8B-B14F-4D97-AF65-F5344CB8AC3E}">
        <p14:creationId xmlns:p14="http://schemas.microsoft.com/office/powerpoint/2010/main" val="27896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Mechanics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p:txBody>
          <a:bodyPr/>
          <a:lstStyle/>
          <a:p>
            <a:r>
              <a:rPr lang="en-US" dirty="0"/>
              <a:t>Mechanics: Another term for what others might commonly call a “rule”. How something works - if you do X, then Y happens. </a:t>
            </a:r>
          </a:p>
          <a:p>
            <a:pPr lvl="1"/>
            <a:r>
              <a:rPr lang="en-US" dirty="0"/>
              <a:t>Ex: If you land on someone’s property in Monopoly, then you pay them $$$.</a:t>
            </a:r>
          </a:p>
          <a:p>
            <a:pPr lvl="1"/>
            <a:r>
              <a:rPr lang="en-US" dirty="0"/>
              <a:t>Ex: If you draw a red card in Candy Land, then you go to the next red space.</a:t>
            </a:r>
          </a:p>
          <a:p>
            <a:pPr lvl="1"/>
            <a:r>
              <a:rPr lang="en-US" dirty="0"/>
              <a:t>Ex: If you press this button on your controller in Fortnite, then you do ___________.</a:t>
            </a:r>
          </a:p>
          <a:p>
            <a:r>
              <a:rPr lang="en-US" dirty="0"/>
              <a:t>“Mechanics are the rules that act upon the players, avatars and game bits, game state and game views, and describe all of the ways to change the game state.”</a:t>
            </a:r>
          </a:p>
        </p:txBody>
      </p:sp>
    </p:spTree>
    <p:extLst>
      <p:ext uri="{BB962C8B-B14F-4D97-AF65-F5344CB8AC3E}">
        <p14:creationId xmlns:p14="http://schemas.microsoft.com/office/powerpoint/2010/main" val="85628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CE88-8EDE-49F2-BEA6-77F52C63848B}"/>
              </a:ext>
            </a:extLst>
          </p:cNvPr>
          <p:cNvSpPr>
            <a:spLocks noGrp="1"/>
          </p:cNvSpPr>
          <p:nvPr>
            <p:ph type="title"/>
          </p:nvPr>
        </p:nvSpPr>
        <p:spPr/>
        <p:txBody>
          <a:bodyPr/>
          <a:lstStyle/>
          <a:p>
            <a:r>
              <a:rPr lang="en-US" dirty="0"/>
              <a:t>MDA Framework - Mechanics</a:t>
            </a:r>
          </a:p>
        </p:txBody>
      </p:sp>
      <p:sp>
        <p:nvSpPr>
          <p:cNvPr id="4" name="Content Placeholder 3">
            <a:extLst>
              <a:ext uri="{FF2B5EF4-FFF2-40B4-BE49-F238E27FC236}">
                <a16:creationId xmlns:a16="http://schemas.microsoft.com/office/drawing/2014/main" id="{83DB536F-1702-4E6E-AEA6-743BD848299C}"/>
              </a:ext>
            </a:extLst>
          </p:cNvPr>
          <p:cNvSpPr>
            <a:spLocks noGrp="1"/>
          </p:cNvSpPr>
          <p:nvPr>
            <p:ph idx="1"/>
          </p:nvPr>
        </p:nvSpPr>
        <p:spPr>
          <a:xfrm>
            <a:off x="1097280" y="2938072"/>
            <a:ext cx="10058400" cy="2931022"/>
          </a:xfrm>
        </p:spPr>
        <p:txBody>
          <a:bodyPr>
            <a:normAutofit/>
          </a:bodyPr>
          <a:lstStyle/>
          <a:p>
            <a:pPr algn="ctr"/>
            <a:r>
              <a:rPr lang="en-US" sz="2800" dirty="0"/>
              <a:t>Go to </a:t>
            </a:r>
            <a:r>
              <a:rPr lang="en-US" sz="2800" dirty="0">
                <a:hlinkClick r:id="rId3"/>
              </a:rPr>
              <a:t>https://boardgamegeek.com/</a:t>
            </a:r>
            <a:r>
              <a:rPr lang="en-US" sz="2800" dirty="0"/>
              <a:t> and search by mechanics!</a:t>
            </a:r>
          </a:p>
          <a:p>
            <a:pPr algn="ctr"/>
            <a:r>
              <a:rPr lang="en-US" sz="2800" dirty="0"/>
              <a:t>Browse -&gt; Mechanics</a:t>
            </a:r>
          </a:p>
        </p:txBody>
      </p:sp>
    </p:spTree>
    <p:extLst>
      <p:ext uri="{BB962C8B-B14F-4D97-AF65-F5344CB8AC3E}">
        <p14:creationId xmlns:p14="http://schemas.microsoft.com/office/powerpoint/2010/main" val="13677756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26CD50-AEFD-4FC7-9888-F5A7BA1DF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32FF7E-E716-457E-A42C-3A5CD60EA630}">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3.xml><?xml version="1.0" encoding="utf-8"?>
<ds:datastoreItem xmlns:ds="http://schemas.openxmlformats.org/officeDocument/2006/customXml" ds:itemID="{E895EA5B-C04E-41C5-BF4C-2F17E09E7B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TotalTime>
  <Words>4039</Words>
  <Application>Microsoft Office PowerPoint</Application>
  <PresentationFormat>Widescreen</PresentationFormat>
  <Paragraphs>509</Paragraphs>
  <Slides>72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 Black</vt:lpstr>
      <vt:lpstr>Calibri</vt:lpstr>
      <vt:lpstr>Calibri Light</vt:lpstr>
      <vt:lpstr>Helvetica</vt:lpstr>
      <vt:lpstr>Retrospect</vt:lpstr>
      <vt:lpstr>Unit 2 – Game Basics, MDA Framework</vt:lpstr>
      <vt:lpstr>Overview</vt:lpstr>
      <vt:lpstr>Why Is This Important?</vt:lpstr>
      <vt:lpstr>MDA Framework</vt:lpstr>
      <vt:lpstr>Objectives</vt:lpstr>
      <vt:lpstr>MDA Framework</vt:lpstr>
      <vt:lpstr>MDA Framework</vt:lpstr>
      <vt:lpstr>MDA Framework - Mechanics</vt:lpstr>
      <vt:lpstr>MDA Framework - Mechanics</vt:lpstr>
      <vt:lpstr>MDA Framework - Mechanics</vt:lpstr>
      <vt:lpstr>MDA Framework - Dynamics</vt:lpstr>
      <vt:lpstr>MDA Framework - Dynamics</vt:lpstr>
      <vt:lpstr>MDA Framework - Dynamics</vt:lpstr>
      <vt:lpstr>MDA Framework - Dynamics</vt:lpstr>
      <vt:lpstr>MDA Framework - Aesthetics</vt:lpstr>
      <vt:lpstr>MDA Framework - Aesthetics</vt:lpstr>
      <vt:lpstr>MDA Framework - Aesthetics</vt:lpstr>
      <vt:lpstr>MDA Framework - Aesthetics</vt:lpstr>
      <vt:lpstr>MDA Framework</vt:lpstr>
      <vt:lpstr>Objectives</vt:lpstr>
      <vt:lpstr>Analyzing a Game</vt:lpstr>
      <vt:lpstr>Objectives</vt:lpstr>
      <vt:lpstr>Analyzing a Game: Mr. Wang’s Version</vt:lpstr>
      <vt:lpstr>Analyzing a Game: Mr. Wang’s Version</vt:lpstr>
      <vt:lpstr>Analyzing a Game: Mr. Wang’s Version</vt:lpstr>
      <vt:lpstr>Analyzing a Game: Mr. Wang’s Version</vt:lpstr>
      <vt:lpstr>Analyzing a Game: Mr. Wang’s Version</vt:lpstr>
      <vt:lpstr>Analyzing a Game</vt:lpstr>
      <vt:lpstr>Objectives</vt:lpstr>
      <vt:lpstr>To Do:</vt:lpstr>
      <vt:lpstr>Other Frameworks: Formal, Dramatic, &amp; Dynamic </vt:lpstr>
      <vt:lpstr>Objectives</vt:lpstr>
      <vt:lpstr>Formal, Dramatic, and Dynamic Elements</vt:lpstr>
      <vt:lpstr>Formal, Dramatic, and Dynamic Elements</vt:lpstr>
      <vt:lpstr>Formal, Dramatic, and Dynamic Elements</vt:lpstr>
      <vt:lpstr>Formal, Dramatic, and Dynamic Elements</vt:lpstr>
      <vt:lpstr>Formal, Dramatic, and Dynamic Elements</vt:lpstr>
      <vt:lpstr>Formal, Dramatic, and Dynamic Elements</vt:lpstr>
      <vt:lpstr>Formal, Dramatic, and Dynamic Elements</vt:lpstr>
      <vt:lpstr>Formal, Dramatic, and Dynamic Elements</vt:lpstr>
      <vt:lpstr>Formal, Dramatic, and Dynamic Elements</vt:lpstr>
      <vt:lpstr>Objectives</vt:lpstr>
      <vt:lpstr>Other Frameworks: Elemental Tetrad</vt:lpstr>
      <vt:lpstr>Objectives</vt:lpstr>
      <vt:lpstr>The Elemental Tetrad</vt:lpstr>
      <vt:lpstr>The Elemental Tetrad</vt:lpstr>
      <vt:lpstr>The Elemental Tetrad</vt:lpstr>
      <vt:lpstr>The Elemental Tetrad</vt:lpstr>
      <vt:lpstr>The Elemental Tetrad</vt:lpstr>
      <vt:lpstr>The Elemental Tetrad</vt:lpstr>
      <vt:lpstr>Summary</vt:lpstr>
      <vt:lpstr>Objectives</vt:lpstr>
      <vt:lpstr>Other Frameworks: Layered Tetrad</vt:lpstr>
      <vt:lpstr>Objectives</vt:lpstr>
      <vt:lpstr>The Layered Tetrad</vt:lpstr>
      <vt:lpstr>The Layered Tetrad</vt:lpstr>
      <vt:lpstr>The Inscribed Layer</vt:lpstr>
      <vt:lpstr>The Inscribed Layer</vt:lpstr>
      <vt:lpstr>The Dynamic Layer</vt:lpstr>
      <vt:lpstr>The Dynamic Layer</vt:lpstr>
      <vt:lpstr>The Cultural Layer</vt:lpstr>
      <vt:lpstr>The Cultural Layer</vt:lpstr>
      <vt:lpstr>The Cultural Layer</vt:lpstr>
      <vt:lpstr>The Responsibility of the Designer</vt:lpstr>
      <vt:lpstr>The Responsibility of the Designer</vt:lpstr>
      <vt:lpstr>Summary</vt:lpstr>
      <vt:lpstr>Objectives</vt:lpstr>
      <vt:lpstr>Spotlight: Analyzing Horror Games</vt:lpstr>
      <vt:lpstr>Spotlight: Amnesia The Dark Descent</vt:lpstr>
      <vt:lpstr>Spotlight: Five Nights at Freddy’s</vt:lpstr>
      <vt:lpstr>Spotlight: Slender Man</vt:lpstr>
      <vt:lpstr>Spotlight: Outlast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 Game Basics, MDA Framework</dc:title>
  <dc:creator>Wang, Charles</dc:creator>
  <cp:lastModifiedBy>Wang, Charles</cp:lastModifiedBy>
  <cp:revision>1</cp:revision>
  <dcterms:created xsi:type="dcterms:W3CDTF">2020-08-07T18:56:27Z</dcterms:created>
  <dcterms:modified xsi:type="dcterms:W3CDTF">2020-08-08T18:50:42Z</dcterms:modified>
</cp:coreProperties>
</file>