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120C5F32-FA6C-4D05-B1E5-6381011B0BCC}"/>
    <pc:docChg chg="addSld modSld">
      <pc:chgData name="Wang, Charles" userId="b1269e5f-19cd-4bc8-97bb-dd1e093c722b" providerId="ADAL" clId="{120C5F32-FA6C-4D05-B1E5-6381011B0BCC}" dt="2020-08-07T18:58:33.152" v="41" actId="20577"/>
      <pc:docMkLst>
        <pc:docMk/>
      </pc:docMkLst>
      <pc:sldChg chg="modSp new mod">
        <pc:chgData name="Wang, Charles" userId="b1269e5f-19cd-4bc8-97bb-dd1e093c722b" providerId="ADAL" clId="{120C5F32-FA6C-4D05-B1E5-6381011B0BCC}" dt="2020-08-07T18:58:33.152" v="41" actId="20577"/>
        <pc:sldMkLst>
          <pc:docMk/>
          <pc:sldMk cId="1086772826" sldId="258"/>
        </pc:sldMkLst>
        <pc:spChg chg="mod">
          <ac:chgData name="Wang, Charles" userId="b1269e5f-19cd-4bc8-97bb-dd1e093c722b" providerId="ADAL" clId="{120C5F32-FA6C-4D05-B1E5-6381011B0BCC}" dt="2020-08-07T18:58:27.283" v="26" actId="20577"/>
          <ac:spMkLst>
            <pc:docMk/>
            <pc:sldMk cId="1086772826" sldId="258"/>
            <ac:spMk id="2" creationId="{F302E1CF-8BEE-454F-9FC7-8EE7DD9A103A}"/>
          </ac:spMkLst>
        </pc:spChg>
        <pc:spChg chg="mod">
          <ac:chgData name="Wang, Charles" userId="b1269e5f-19cd-4bc8-97bb-dd1e093c722b" providerId="ADAL" clId="{120C5F32-FA6C-4D05-B1E5-6381011B0BCC}" dt="2020-08-07T18:58:33.152" v="41" actId="20577"/>
          <ac:spMkLst>
            <pc:docMk/>
            <pc:sldMk cId="1086772826" sldId="258"/>
            <ac:spMk id="3" creationId="{8FF01C9A-F311-4C5B-B8CA-30748BFD6899}"/>
          </ac:spMkLst>
        </pc:spChg>
      </pc:sldChg>
    </pc:docChg>
  </pc:docChgLst>
  <pc:docChgLst>
    <pc:chgData name="Charles" userId="b1269e5f-19cd-4bc8-97bb-dd1e093c722b" providerId="ADAL" clId="{20001D69-BD0D-46AD-AC24-33B35A9084A0}"/>
    <pc:docChg chg="modSld">
      <pc:chgData name="Charles" userId="b1269e5f-19cd-4bc8-97bb-dd1e093c722b" providerId="ADAL" clId="{20001D69-BD0D-46AD-AC24-33B35A9084A0}" dt="2020-07-16T17:38:56.919" v="175" actId="20577"/>
      <pc:docMkLst>
        <pc:docMk/>
      </pc:docMkLst>
      <pc:sldChg chg="modSp mod">
        <pc:chgData name="Charles" userId="b1269e5f-19cd-4bc8-97bb-dd1e093c722b" providerId="ADAL" clId="{20001D69-BD0D-46AD-AC24-33B35A9084A0}" dt="2020-07-16T17:38:56.919" v="175" actId="20577"/>
        <pc:sldMkLst>
          <pc:docMk/>
          <pc:sldMk cId="2483992575" sldId="257"/>
        </pc:sldMkLst>
        <pc:spChg chg="mod">
          <ac:chgData name="Charles" userId="b1269e5f-19cd-4bc8-97bb-dd1e093c722b" providerId="ADAL" clId="{20001D69-BD0D-46AD-AC24-33B35A9084A0}" dt="2020-07-16T17:38:56.919" v="175" actId="20577"/>
          <ac:spMkLst>
            <pc:docMk/>
            <pc:sldMk cId="2483992575" sldId="257"/>
            <ac:spMk id="3" creationId="{AD0C57DF-4885-4281-B14E-CDD21DCD71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0DCF-1612-4834-9EDE-650F2C90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E3715-2669-42F5-9969-561FE0456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400F-06C8-4137-88FD-E80FCEEF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CAB9-6C85-4C8B-A142-29553378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31F-580F-4F62-BD45-5B279E47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C4D-99A3-468A-A25B-4EEC01E2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7048A-5D7A-46BA-9D57-46332C52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20E1-B20F-4E5B-BCED-4F6BAED5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EC42-672E-4FBD-A7F1-0F3FF9CC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89CE-C9FA-4264-A657-5D7B38F2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EBEF-588E-42F6-B147-E36423F1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C2B7-85C7-4C7B-ADE1-15AAB054A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C37D-7A87-47BD-A2BA-F5F6DF3E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3D9A-C720-42D4-8E7A-4A2A745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3C2C-4377-441E-AF31-9AB6E37D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8C66-3DEC-4778-8FAE-4D99AA25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BE1A-01FF-4B17-9975-57E4637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4B9-43CD-4247-9C4D-AE034A1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F6F8-ED31-4F67-B7BE-5EE31E15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438F-79BF-4FC8-BC44-1BC1C400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5D61-9939-4624-8F66-0BD7C601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72C6-C0F5-4580-B649-82E1E56D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4194-9D15-4902-9420-E5E1D69A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F0D3-D6C2-46D7-ACE7-8787713A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AEBE-48C0-4D2F-B1D3-0A0B28BE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56DD-E990-4665-B375-932A4D84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314C-78F9-4482-AA36-A9A777069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1E04-49B2-4270-BDB4-1E7D43BA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40594-4CC6-487A-99FE-D6FF3311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70CE-DCAC-4F3A-85E1-92243C1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9FC8-13F0-44D4-9A3F-36874CE2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DB8A-4C7F-4681-A144-BCC059CB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ED7C-C163-446A-995C-9DA8B28E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3C06C-6D1F-466A-9292-CA2AAB5B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29CA3-493B-4BE5-87CD-A6D417B1B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53D85-54A6-4E6F-969A-1A676F14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BDC8E-4A4D-4E68-AB90-46238452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1895-FC83-415A-B71F-23A05965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A64-5387-465E-857F-30ED7A85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90C-05C8-47ED-84DD-C3FE4001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A77D6-5111-4328-92D4-62CD09C7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7AA57-AF67-4EEC-B8C9-F7D060F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2EAA-2960-4594-A93F-6CCF907D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9E70C-2A13-4FDC-B9DB-4223BB22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741D-72D5-4C9B-90FF-8BEB64BC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A61F-A4D1-41ED-9406-D7F7A66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0CC6-60C8-47AF-BBC1-D8B90D36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4C0C-80FE-4ED8-B407-1E14168E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5515-F8EB-4D3E-8030-ED620A01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1B5A7-1CCC-4DCC-8D8C-8DBE8CE9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C469-91BD-4AC4-8208-E8B60E89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B1CCB-77BA-46B8-AFCE-C1BA269F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08FC-AEB5-4F9A-B497-BB84999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00B0A-AD11-4574-83B4-13B7089AD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823A5-4269-4B07-A68D-4CE3ED89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7B58-905D-403E-9458-9CBAF2FC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37FE-520C-484C-AE35-6810C511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9C28-53A8-4FC2-B22A-2B794E6B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AF110-00E9-4EE3-9BC4-8FEEF8B7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843B-D152-4656-B164-7274CC32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1885-DD81-4A04-930E-CB404AA9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662D-E07F-4384-8AA2-1723182816F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C1C9-54DF-4471-B7E5-DE1692A71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1B07-868C-4117-8141-994CFC248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4581-F25F-4839-80E1-DFBF02F8A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C406-09E2-4C37-B907-80DE40576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3 – Our First Table Top Game, Exploring Common Mechanics and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24EF6-D0F1-4BC9-ABEB-62485EB48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EC43-A7BD-4BF8-A10C-FDE2E184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7DF-4885-4281-B14E-CDD21DCD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Creating a Game</a:t>
            </a:r>
          </a:p>
          <a:p>
            <a:r>
              <a:rPr lang="en-US" dirty="0"/>
              <a:t>Brainstorming Challenge</a:t>
            </a:r>
          </a:p>
          <a:p>
            <a:r>
              <a:rPr lang="en-US" dirty="0"/>
              <a:t>Implementing a Mechanic/Dynamic Challenge</a:t>
            </a:r>
          </a:p>
          <a:p>
            <a:r>
              <a:rPr lang="en-US" dirty="0"/>
              <a:t>Takeaways</a:t>
            </a:r>
          </a:p>
          <a:p>
            <a:r>
              <a:rPr lang="en-US" dirty="0"/>
              <a:t>Next: Implement Your Own Challenge</a:t>
            </a:r>
          </a:p>
          <a:p>
            <a:r>
              <a:rPr lang="en-US" dirty="0"/>
              <a:t>Spotlight</a:t>
            </a:r>
          </a:p>
        </p:txBody>
      </p:sp>
    </p:spTree>
    <p:extLst>
      <p:ext uri="{BB962C8B-B14F-4D97-AF65-F5344CB8AC3E}">
        <p14:creationId xmlns:p14="http://schemas.microsoft.com/office/powerpoint/2010/main" val="24839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E1CF-8BEE-454F-9FC7-8EE7DD9A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Snakes and Ladders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1C9A-F311-4C5B-B8CA-30748BFD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Bond Page 22-23</a:t>
            </a:r>
          </a:p>
        </p:txBody>
      </p:sp>
    </p:spTree>
    <p:extLst>
      <p:ext uri="{BB962C8B-B14F-4D97-AF65-F5344CB8AC3E}">
        <p14:creationId xmlns:p14="http://schemas.microsoft.com/office/powerpoint/2010/main" val="10867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E43E45-BDC9-411F-986B-683EEEBAA9D4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6DF8A54-B612-4A9D-AD8D-2020D8EC9A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208082-5FAE-4998-9B52-0B4B684EAC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Unit 3 – Our First Table Top Game, Exploring Common Mechanics and Dynamics</vt:lpstr>
      <vt:lpstr>Overview</vt:lpstr>
      <vt:lpstr>Snakes and Ladders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– Our First Table Top Game, Exploring Common Mechanics and Dynamics</dc:title>
  <dc:creator>Charles Wang</dc:creator>
  <cp:lastModifiedBy>Wang, Charles</cp:lastModifiedBy>
  <cp:revision>1</cp:revision>
  <dcterms:created xsi:type="dcterms:W3CDTF">2020-07-16T17:31:38Z</dcterms:created>
  <dcterms:modified xsi:type="dcterms:W3CDTF">2020-08-07T18:58:35Z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