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" userId="b1269e5f-19cd-4bc8-97bb-dd1e093c722b" providerId="ADAL" clId="{993FF997-309A-4BD1-B917-09A4D4D2801A}"/>
    <pc:docChg chg="undo redo custSel addSld modSld">
      <pc:chgData name="Charles" userId="b1269e5f-19cd-4bc8-97bb-dd1e093c722b" providerId="ADAL" clId="{993FF997-309A-4BD1-B917-09A4D4D2801A}" dt="2020-07-20T18:56:25.513" v="279" actId="5793"/>
      <pc:docMkLst>
        <pc:docMk/>
      </pc:docMkLst>
      <pc:sldChg chg="modSp new mod">
        <pc:chgData name="Charles" userId="b1269e5f-19cd-4bc8-97bb-dd1e093c722b" providerId="ADAL" clId="{993FF997-309A-4BD1-B917-09A4D4D2801A}" dt="2020-07-20T18:56:25.513" v="279" actId="5793"/>
        <pc:sldMkLst>
          <pc:docMk/>
          <pc:sldMk cId="389982731" sldId="257"/>
        </pc:sldMkLst>
        <pc:spChg chg="mod">
          <ac:chgData name="Charles" userId="b1269e5f-19cd-4bc8-97bb-dd1e093c722b" providerId="ADAL" clId="{993FF997-309A-4BD1-B917-09A4D4D2801A}" dt="2020-07-20T18:45:57.799" v="12" actId="20577"/>
          <ac:spMkLst>
            <pc:docMk/>
            <pc:sldMk cId="389982731" sldId="257"/>
            <ac:spMk id="2" creationId="{24289D26-92B3-4909-BD8C-47BD0358B515}"/>
          </ac:spMkLst>
        </pc:spChg>
        <pc:spChg chg="mod">
          <ac:chgData name="Charles" userId="b1269e5f-19cd-4bc8-97bb-dd1e093c722b" providerId="ADAL" clId="{993FF997-309A-4BD1-B917-09A4D4D2801A}" dt="2020-07-20T18:56:25.513" v="279" actId="5793"/>
          <ac:spMkLst>
            <pc:docMk/>
            <pc:sldMk cId="389982731" sldId="257"/>
            <ac:spMk id="3" creationId="{E0DD26D7-951F-4E66-973F-785C6382D7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B999-63EB-4BF3-BE69-CD0FB0F72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C0CFE-420C-4CEB-A619-3B2C62487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4F12-199A-446F-8576-EB23FB92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627BC-AF6C-4A7F-9407-C2DFEE63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228-96A8-45BA-90C7-C56DF07D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1B22-C80A-44C5-A747-0D950250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3BD33-CA28-473C-94E2-0AEFD7C7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555F-C3A5-4784-A5B4-EDD47A07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A8DE-778F-481E-9D55-AC8E8118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1508-0689-44B4-9A64-50E4611A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A925C-5D84-4E4F-9FB7-F5BB38B89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EFC0C-98B4-40BC-BD66-2F2FA63E6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B6AA-BAFB-4C7C-840E-6E22FA3E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C9FC-FE50-408F-8A40-90020ED3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B1A7-867B-42E8-A47D-1D82BBAD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817E-8117-44FF-89EA-4B70CA2E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3448-21FD-4E2F-83DF-856FF85A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E94D-17E5-4514-A40C-B4EC5AE3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E47F-9587-4A41-AB4A-933E782C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921F-79C3-4B1F-98D2-EB1983F1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69F8-32E6-4898-A0C1-C20C601D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8BCE-E784-44BD-A51C-780C000C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D04F7-10C1-4BFA-8953-2F59BEF7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583D-69AB-4213-B6C0-13316CF4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D3B4-B84F-4ADD-A79B-4EA6DAC7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E3CD-5665-4BF8-900D-50B6D8D0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7CF0-1801-4A2D-8F68-00D0397A1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D53D-9D48-4382-8728-F20959A1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4F3AD-43F6-44B6-8133-9421C915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D052-0559-4E1E-95E0-17A3E619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2FE1-13A4-4876-8E24-DFDC84F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249E-2AFD-4CF5-A2A6-111003D9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24E7-D182-4C47-8B92-7287FA71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83B54-8136-47BA-A249-451F233E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DAC2A-904D-4B90-BD87-A820B2528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9ED02-272E-4B39-A869-8AD416631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C4C73-1D05-482B-8BA1-F1F90A1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73CD6-46DA-4786-8BE9-BB3D6A94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297D6-7645-4FAE-92BB-0AC6B60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649E-5CB4-4CFB-9833-13702938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016F6-E395-47A7-9FB6-4BDF3D04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73F6B-FCAB-4ACA-B9F6-EE050F06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90F35-FD46-44F4-9E6D-856F003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C997-F847-4861-8F08-CE957115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7BC58-C98A-4850-85F0-35EF77F2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B61F6-2049-4B2A-8251-B9404B83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82B0-9CC2-4BE0-BB29-58660114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7408-CF15-447E-BB38-4461F447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93499-2F59-4CA1-82C8-F6FDC799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58A8E-DBB4-442B-B835-3308F27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FB681-9AFC-4B48-9E37-D86867A8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024A-838B-4CEB-B1BC-B919F010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D7AF-2243-4324-854B-7620858C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B7759-7FAA-4901-B96E-51A1A0B2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BCF8-1556-436B-842A-EBB91E7C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36CA5-B8D5-40EB-8A29-CBC340DB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1B5A-8407-4A5A-83D9-E758CB8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412CA-E1A6-4C8D-A6AD-8A39B42A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70261-F9FE-4092-A413-3D36A95B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58913-86B5-43FF-BCD5-963B240C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9602-CFC0-4E0D-9872-6A3ED8E3F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4A40-9D9B-4201-8694-6ACFA6756CA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03CE-05D5-464A-9A4B-D519A8E1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2311-23DC-4A68-B554-3E8036DC4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CC84-D67C-41B7-8D4A-2DA65CC5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8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E945-B5B1-4B80-B1F3-F472420EE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– Prototyping, Playtesting, Revision, Repeat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E1490-6620-40F7-B194-75C20B654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2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9D26-92B3-4909-BD8C-47BD0358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26D7-951F-4E66-973F-785C6382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Important?</a:t>
            </a:r>
          </a:p>
          <a:p>
            <a:r>
              <a:rPr lang="en-US" dirty="0"/>
              <a:t>Design as an Iterative Process</a:t>
            </a:r>
          </a:p>
          <a:p>
            <a:r>
              <a:rPr lang="en-US" dirty="0"/>
              <a:t>Prototyping</a:t>
            </a:r>
          </a:p>
          <a:p>
            <a:r>
              <a:rPr lang="en-US" dirty="0"/>
              <a:t>Playtesting</a:t>
            </a:r>
          </a:p>
          <a:p>
            <a:r>
              <a:rPr lang="en-US" dirty="0"/>
              <a:t>Revising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Challenge – Game Demo</a:t>
            </a:r>
          </a:p>
        </p:txBody>
      </p:sp>
    </p:spTree>
    <p:extLst>
      <p:ext uri="{BB962C8B-B14F-4D97-AF65-F5344CB8AC3E}">
        <p14:creationId xmlns:p14="http://schemas.microsoft.com/office/powerpoint/2010/main" val="38998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Props1.xml><?xml version="1.0" encoding="utf-8"?>
<ds:datastoreItem xmlns:ds="http://schemas.openxmlformats.org/officeDocument/2006/customXml" ds:itemID="{F3C30C96-C04D-429F-9B52-AF5DCCAAC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2D9532-8D48-4DD6-8E60-E3426F67B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D6803-D4CD-4078-B5A0-955CF2ED4FE7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Unit 4 – Prototyping, Playtesting, Revision, Repeat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– Prototyping, Playtesting, Revision, Repeat</dc:title>
  <dc:creator>Charles</dc:creator>
  <cp:lastModifiedBy>Charles</cp:lastModifiedBy>
  <cp:revision>1</cp:revision>
  <dcterms:created xsi:type="dcterms:W3CDTF">2020-07-20T18:43:28Z</dcterms:created>
  <dcterms:modified xsi:type="dcterms:W3CDTF">2020-07-20T18:56:49Z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