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25196-3377-4122-B569-91B5EB57F024}" v="3" dt="2020-07-20T18:44:2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" userId="b1269e5f-19cd-4bc8-97bb-dd1e093c722b" providerId="ADAL" clId="{20525196-3377-4122-B569-91B5EB57F024}"/>
    <pc:docChg chg="addSld modSld">
      <pc:chgData name="Charles" userId="b1269e5f-19cd-4bc8-97bb-dd1e093c722b" providerId="ADAL" clId="{20525196-3377-4122-B569-91B5EB57F024}" dt="2020-07-20T18:44:20.628" v="5"/>
      <pc:docMkLst>
        <pc:docMk/>
      </pc:docMkLst>
      <pc:sldChg chg="addSp new">
        <pc:chgData name="Charles" userId="b1269e5f-19cd-4bc8-97bb-dd1e093c722b" providerId="ADAL" clId="{20525196-3377-4122-B569-91B5EB57F024}" dt="2020-07-20T18:44:05.711" v="1"/>
        <pc:sldMkLst>
          <pc:docMk/>
          <pc:sldMk cId="4263456906" sldId="260"/>
        </pc:sldMkLst>
        <pc:picChg chg="add">
          <ac:chgData name="Charles" userId="b1269e5f-19cd-4bc8-97bb-dd1e093c722b" providerId="ADAL" clId="{20525196-3377-4122-B569-91B5EB57F024}" dt="2020-07-20T18:44:05.711" v="1"/>
          <ac:picMkLst>
            <pc:docMk/>
            <pc:sldMk cId="4263456906" sldId="260"/>
            <ac:picMk id="2" creationId="{4C4573DE-DDB2-4283-9596-91A0FC85EB97}"/>
          </ac:picMkLst>
        </pc:picChg>
      </pc:sldChg>
      <pc:sldChg chg="addSp new">
        <pc:chgData name="Charles" userId="b1269e5f-19cd-4bc8-97bb-dd1e093c722b" providerId="ADAL" clId="{20525196-3377-4122-B569-91B5EB57F024}" dt="2020-07-20T18:44:12.870" v="3"/>
        <pc:sldMkLst>
          <pc:docMk/>
          <pc:sldMk cId="1987226862" sldId="261"/>
        </pc:sldMkLst>
        <pc:picChg chg="add">
          <ac:chgData name="Charles" userId="b1269e5f-19cd-4bc8-97bb-dd1e093c722b" providerId="ADAL" clId="{20525196-3377-4122-B569-91B5EB57F024}" dt="2020-07-20T18:44:12.870" v="3"/>
          <ac:picMkLst>
            <pc:docMk/>
            <pc:sldMk cId="1987226862" sldId="261"/>
            <ac:picMk id="2" creationId="{0CA92D06-8A22-4FB6-B090-473ECF8EA11A}"/>
          </ac:picMkLst>
        </pc:picChg>
      </pc:sldChg>
      <pc:sldChg chg="addSp new">
        <pc:chgData name="Charles" userId="b1269e5f-19cd-4bc8-97bb-dd1e093c722b" providerId="ADAL" clId="{20525196-3377-4122-B569-91B5EB57F024}" dt="2020-07-20T18:44:20.628" v="5"/>
        <pc:sldMkLst>
          <pc:docMk/>
          <pc:sldMk cId="2353142901" sldId="262"/>
        </pc:sldMkLst>
        <pc:picChg chg="add">
          <ac:chgData name="Charles" userId="b1269e5f-19cd-4bc8-97bb-dd1e093c722b" providerId="ADAL" clId="{20525196-3377-4122-B569-91B5EB57F024}" dt="2020-07-20T18:44:20.628" v="5"/>
          <ac:picMkLst>
            <pc:docMk/>
            <pc:sldMk cId="2353142901" sldId="262"/>
            <ac:picMk id="2" creationId="{7044A193-A158-4E0C-964E-B2C49CB76B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DA36-89A0-4329-A2F5-0651F5B2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3205F-7DF3-49A3-94D1-316D6E93C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DF92-832C-4B01-A7C3-D0739AC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FACB-6291-4C26-8A2D-D0154BDB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3982-572A-455E-A7D4-FA6172FA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781-A117-46E4-89EF-685264BF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B3DCD-61FA-4057-BB6B-0D661690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44D1-4E74-4D83-892F-5700CD69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D048-8EB5-46E6-97FE-BB5A2F8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9193-730F-4146-BEDC-9BE8E1CA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39807-AAF8-4803-872B-965BA7EE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8AE7C-6678-482B-A169-F59A97E5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DA77-7928-496F-9F3C-EC401567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1B46-0821-4210-BD01-C1018E2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5E32-B1BD-49B3-A998-C344D480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ADC4-DA59-4C60-BD73-CF2A7455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F09F-09D6-4B26-88E8-29C0F5DA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1E8F-0F47-4F80-90C9-4AE3D405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C550-64F2-48EC-958E-4D35B10B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CA1A-2510-4BFD-8FCC-8BE9107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050B-6075-44B3-A8A1-981A1B73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BFFA-F0E1-4DB1-A651-F5DB75FB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BC75-E8DE-4B75-BDBD-103D5EB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4E8D-6E65-47E1-A190-014E20E9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17DC-E92A-4975-85DB-816E0796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A865-7E76-4B00-A609-61A459C1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6964-D6E5-45E8-BE1A-0E56987EF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F0635-B3AC-4B95-B004-3C74BE766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3BE1-1405-4111-8709-3D0D55E4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458F-1FFB-47E1-B807-8302C0F9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257-647B-407A-A324-2F3453DC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D35E-6ABB-4475-96AF-4DC90B7E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6BF8-290C-4C50-AD07-2536A6A0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63D13-4D86-4DC5-B240-864A3668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37D1A-87E7-4068-82C9-ADEBA88FD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59E2F-951F-4812-9E01-631BBE9B6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E8348-2025-4168-8537-3640B27C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E2548-26A9-42E8-9761-0194694C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213F8-C2F2-4160-834A-06245BEC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195-7B00-4629-9B28-B639F5AA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9CFB9-5A3A-4DDE-AC82-03468105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19203-DA89-446E-9FF3-B6CCDB43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C166-405B-4E4A-B70C-16FC5302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D6AF6-6DD4-4653-B28E-CB2AF948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ADC10-7FA7-4480-BD4B-3E824C0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A65A9-AA25-424F-AFD4-300D3A29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EFF6-6D46-4DB0-AE73-204030F7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40C9-C13B-48F5-ABBA-7AEBF0D5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3DDA0-CBC5-48F9-BD35-024678E6A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28C3-9905-443A-850F-BC10127E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7055F-D92E-4FAA-8537-2104545C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5178-53F0-4C4D-BE78-950A51B5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E777-B4F4-4B35-94EE-6E1B05C4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91267-B472-458E-8191-C5A786ECB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72D3-D458-4E0D-AB06-E3F39BBE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C2F2-10FB-4C54-B970-658C5C30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EA45-06DD-4054-B80E-0894A74F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4A72-1137-435B-A7C1-A4735136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BEB81-BC6C-4DCD-8D8B-3BB709CF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D075-F567-4A75-B79B-A7B53EAA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C488-2380-4B97-99D6-D26A0008B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B58D-53DB-4561-9CC0-3618B30D9B4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820A-7CA3-41C9-AA5B-13F0A3030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E6ED-19E7-482E-9466-3F9AAE016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E4B6-C46B-4CD6-94C0-E659C042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658-0F62-4FB3-9FE3-0D740EFE9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5 – Storytelling and World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5B37D-CDED-4CF6-A8C7-43B7FA4AE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316A-28B9-43BC-A4F5-F482C569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C6A4-CEF2-47DF-B96D-02DAF2A7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Am I Playing This Game?</a:t>
            </a:r>
          </a:p>
          <a:p>
            <a:r>
              <a:rPr lang="en-US" dirty="0"/>
              <a:t>Elements of the Story</a:t>
            </a:r>
          </a:p>
          <a:p>
            <a:r>
              <a:rPr lang="en-US" dirty="0"/>
              <a:t>Challenge – Developing Your Game World Outline</a:t>
            </a:r>
          </a:p>
          <a:p>
            <a:r>
              <a:rPr lang="en-US" dirty="0"/>
              <a:t>Storytelling - Choose Your Own Adventure! Choice.</a:t>
            </a:r>
          </a:p>
          <a:p>
            <a:r>
              <a:rPr lang="en-US" dirty="0"/>
              <a:t>Choose Your Own Adventure – Software</a:t>
            </a:r>
          </a:p>
          <a:p>
            <a:r>
              <a:rPr lang="en-US" dirty="0"/>
              <a:t>Challenge – Choose Your Own Adventure Story</a:t>
            </a:r>
          </a:p>
          <a:p>
            <a:r>
              <a:rPr lang="en-US" dirty="0"/>
              <a:t>Challenge – Game World Design </a:t>
            </a:r>
            <a:r>
              <a:rPr lang="en-US"/>
              <a:t>and Storytelling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8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E1C20-903A-4160-A870-764C9415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B466C-59B0-47BB-BCB8-EE4C1A0D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84"/>
            <a:ext cx="12192000" cy="67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573DE-DDB2-4283-9596-91A0FC85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83" y="0"/>
            <a:ext cx="8168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A92D06-8A22-4FB6-B090-473ECF8E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56679"/>
            <a:ext cx="8011643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44A193-A158-4E0C-964E-B2C49CB7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109339"/>
            <a:ext cx="781159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CFB3D8-9340-4EC7-A5B6-FFE6006048F0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57D017E-93FD-43B3-A6F7-1D8F309597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038054-E299-4238-9509-38590CC68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 5 – Storytelling and World Building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– Storytelling and World Building</dc:title>
  <dc:creator>Charles</dc:creator>
  <cp:lastModifiedBy>Charles</cp:lastModifiedBy>
  <cp:revision>1</cp:revision>
  <dcterms:created xsi:type="dcterms:W3CDTF">2020-07-20T18:38:31Z</dcterms:created>
  <dcterms:modified xsi:type="dcterms:W3CDTF">2020-07-20T18:44:23Z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